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329" r:id="rId2"/>
    <p:sldId id="257" r:id="rId3"/>
    <p:sldId id="336" r:id="rId4"/>
    <p:sldId id="258" r:id="rId5"/>
    <p:sldId id="337" r:id="rId6"/>
    <p:sldId id="330" r:id="rId7"/>
    <p:sldId id="260" r:id="rId8"/>
    <p:sldId id="262" r:id="rId9"/>
    <p:sldId id="338" r:id="rId10"/>
    <p:sldId id="263" r:id="rId11"/>
    <p:sldId id="32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C41DE3-76D3-416D-B38F-AC40797AEC97}" type="datetimeFigureOut">
              <a:rPr lang="en-US" smtClean="0"/>
              <a:t>8/10/2021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916853-023F-47C0-92AA-279AFC821C7F}" type="slidenum">
              <a:rPr lang="en-US" smtClean="0"/>
              <a:t>‹#›</a:t>
            </a:fld>
            <a:endParaRPr lang="en-US"/>
          </a:p>
        </p:txBody>
      </p:sp>
    </p:spTree>
    <p:extLst>
      <p:ext uri="{BB962C8B-B14F-4D97-AF65-F5344CB8AC3E}">
        <p14:creationId xmlns:p14="http://schemas.microsoft.com/office/powerpoint/2010/main" val="1246206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7"/>
          <p:cNvSpPr>
            <a:spLocks noChangeArrowheads="1"/>
          </p:cNvSpPr>
          <p:nvPr/>
        </p:nvSpPr>
        <p:spPr bwMode="gray">
          <a:xfrm>
            <a:off x="8004176" y="0"/>
            <a:ext cx="1139825" cy="6858000"/>
          </a:xfrm>
          <a:prstGeom prst="rect">
            <a:avLst/>
          </a:prstGeom>
          <a:solidFill>
            <a:schemeClr val="bg2">
              <a:alpha val="3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1350" smtClean="0"/>
          </a:p>
        </p:txBody>
      </p:sp>
      <p:sp>
        <p:nvSpPr>
          <p:cNvPr id="5" name="Rectangle 18"/>
          <p:cNvSpPr>
            <a:spLocks noChangeArrowheads="1"/>
          </p:cNvSpPr>
          <p:nvPr/>
        </p:nvSpPr>
        <p:spPr bwMode="white">
          <a:xfrm>
            <a:off x="0" y="4638677"/>
            <a:ext cx="9144000" cy="2219325"/>
          </a:xfrm>
          <a:prstGeom prst="rect">
            <a:avLst/>
          </a:prstGeom>
          <a:solidFill>
            <a:schemeClr val="folHlink">
              <a:alpha val="3098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1350" smtClean="0"/>
          </a:p>
        </p:txBody>
      </p:sp>
      <p:sp>
        <p:nvSpPr>
          <p:cNvPr id="6" name="Rectangle 19"/>
          <p:cNvSpPr>
            <a:spLocks noChangeArrowheads="1"/>
          </p:cNvSpPr>
          <p:nvPr/>
        </p:nvSpPr>
        <p:spPr bwMode="gray">
          <a:xfrm>
            <a:off x="0" y="2149477"/>
            <a:ext cx="9144000" cy="249872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1350" smtClean="0"/>
          </a:p>
        </p:txBody>
      </p:sp>
      <p:sp>
        <p:nvSpPr>
          <p:cNvPr id="7" name="Freeform 20"/>
          <p:cNvSpPr>
            <a:spLocks/>
          </p:cNvSpPr>
          <p:nvPr/>
        </p:nvSpPr>
        <p:spPr bwMode="gray">
          <a:xfrm>
            <a:off x="-9525" y="2138363"/>
            <a:ext cx="8015288" cy="2271712"/>
          </a:xfrm>
          <a:custGeom>
            <a:avLst/>
            <a:gdLst>
              <a:gd name="T0" fmla="*/ 0 w 5049"/>
              <a:gd name="T1" fmla="*/ 0 h 1471"/>
              <a:gd name="T2" fmla="*/ 2147483646 w 5049"/>
              <a:gd name="T3" fmla="*/ 2147483646 h 1471"/>
              <a:gd name="T4" fmla="*/ 2147483646 w 5049"/>
              <a:gd name="T5" fmla="*/ 2147483646 h 1471"/>
              <a:gd name="T6" fmla="*/ 0 w 5049"/>
              <a:gd name="T7" fmla="*/ 2147483646 h 1471"/>
              <a:gd name="T8" fmla="*/ 0 w 5049"/>
              <a:gd name="T9" fmla="*/ 0 h 147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49" h="1471">
                <a:moveTo>
                  <a:pt x="0" y="0"/>
                </a:moveTo>
                <a:lnTo>
                  <a:pt x="5049" y="2"/>
                </a:lnTo>
                <a:lnTo>
                  <a:pt x="5048" y="1458"/>
                </a:lnTo>
                <a:lnTo>
                  <a:pt x="0" y="1471"/>
                </a:lnTo>
                <a:lnTo>
                  <a:pt x="0" y="0"/>
                </a:lnTo>
                <a:close/>
              </a:path>
            </a:pathLst>
          </a:custGeom>
          <a:solidFill>
            <a:schemeClr val="folHlink">
              <a:alpha val="7294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350"/>
          </a:p>
        </p:txBody>
      </p:sp>
      <p:grpSp>
        <p:nvGrpSpPr>
          <p:cNvPr id="8" name="Group 116"/>
          <p:cNvGrpSpPr>
            <a:grpSpLocks/>
          </p:cNvGrpSpPr>
          <p:nvPr/>
        </p:nvGrpSpPr>
        <p:grpSpPr bwMode="auto">
          <a:xfrm>
            <a:off x="190500" y="2324100"/>
            <a:ext cx="3276600" cy="3314700"/>
            <a:chOff x="120" y="1464"/>
            <a:chExt cx="2064" cy="2088"/>
          </a:xfrm>
        </p:grpSpPr>
        <p:sp>
          <p:nvSpPr>
            <p:cNvPr id="9" name="AutoShape 113" descr="gdd01"/>
            <p:cNvSpPr>
              <a:spLocks noChangeArrowheads="1"/>
            </p:cNvSpPr>
            <p:nvPr/>
          </p:nvSpPr>
          <p:spPr bwMode="gray">
            <a:xfrm>
              <a:off x="120" y="1992"/>
              <a:ext cx="1104" cy="1008"/>
            </a:xfrm>
            <a:prstGeom prst="hexagon">
              <a:avLst>
                <a:gd name="adj" fmla="val 27381"/>
                <a:gd name="vf" fmla="val 115470"/>
              </a:avLst>
            </a:prstGeom>
            <a:blipFill dpi="0" rotWithShape="1">
              <a:blip r:embed="rId2"/>
              <a:srcRect/>
              <a:stretch>
                <a:fillRect/>
              </a:stretch>
            </a:blipFill>
            <a:ln w="28575">
              <a:solidFill>
                <a:schemeClr val="bg1"/>
              </a:solidFill>
              <a:miter lim="800000"/>
              <a:headEnd/>
              <a:tailEnd/>
            </a:ln>
            <a:effectLst>
              <a:outerShdw dist="125080" dir="1437749" algn="ctr" rotWithShape="0">
                <a:schemeClr val="bg2">
                  <a:alpha val="32001"/>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lang="ko-KR" altLang="en-US" sz="1350" smtClean="0">
                <a:latin typeface="Times New Roman" panose="02020603050405020304" pitchFamily="18" charset="0"/>
                <a:ea typeface="Gulim" panose="020B0600000101010101" pitchFamily="34" charset="-127"/>
              </a:endParaRPr>
            </a:p>
          </p:txBody>
        </p:sp>
        <p:sp>
          <p:nvSpPr>
            <p:cNvPr id="10" name="AutoShape 114" descr="gdd04"/>
            <p:cNvSpPr>
              <a:spLocks noChangeArrowheads="1"/>
            </p:cNvSpPr>
            <p:nvPr/>
          </p:nvSpPr>
          <p:spPr bwMode="gray">
            <a:xfrm>
              <a:off x="1032" y="1464"/>
              <a:ext cx="1152" cy="1008"/>
            </a:xfrm>
            <a:prstGeom prst="hexagon">
              <a:avLst>
                <a:gd name="adj" fmla="val 28571"/>
                <a:gd name="vf" fmla="val 115470"/>
              </a:avLst>
            </a:prstGeom>
            <a:blipFill dpi="0" rotWithShape="1">
              <a:blip r:embed="rId3"/>
              <a:srcRect/>
              <a:stretch>
                <a:fillRect/>
              </a:stretch>
            </a:blipFill>
            <a:ln w="28575">
              <a:solidFill>
                <a:schemeClr val="bg1"/>
              </a:solidFill>
              <a:miter lim="800000"/>
              <a:headEnd/>
              <a:tailEnd/>
            </a:ln>
            <a:effectLst>
              <a:outerShdw dist="125080" dir="1437749" algn="ctr" rotWithShape="0">
                <a:schemeClr val="bg2">
                  <a:alpha val="32001"/>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lang="ko-KR" altLang="en-US" sz="1350" smtClean="0">
                <a:latin typeface="Times New Roman" panose="02020603050405020304" pitchFamily="18" charset="0"/>
                <a:ea typeface="Gulim" panose="020B0600000101010101" pitchFamily="34" charset="-127"/>
              </a:endParaRPr>
            </a:p>
          </p:txBody>
        </p:sp>
        <p:sp>
          <p:nvSpPr>
            <p:cNvPr id="11" name="AutoShape 115" descr="gdd03"/>
            <p:cNvSpPr>
              <a:spLocks noChangeArrowheads="1"/>
            </p:cNvSpPr>
            <p:nvPr/>
          </p:nvSpPr>
          <p:spPr bwMode="gray">
            <a:xfrm>
              <a:off x="1008" y="2544"/>
              <a:ext cx="1152" cy="1008"/>
            </a:xfrm>
            <a:prstGeom prst="hexagon">
              <a:avLst>
                <a:gd name="adj" fmla="val 28571"/>
                <a:gd name="vf" fmla="val 115470"/>
              </a:avLst>
            </a:prstGeom>
            <a:blipFill dpi="0" rotWithShape="1">
              <a:blip r:embed="rId4"/>
              <a:srcRect/>
              <a:stretch>
                <a:fillRect/>
              </a:stretch>
            </a:blipFill>
            <a:ln w="28575">
              <a:solidFill>
                <a:schemeClr val="bg1"/>
              </a:solidFill>
              <a:miter lim="800000"/>
              <a:headEnd/>
              <a:tailEnd/>
            </a:ln>
            <a:effectLst>
              <a:outerShdw dist="125080" dir="1437749" algn="ctr" rotWithShape="0">
                <a:schemeClr val="bg2">
                  <a:alpha val="32001"/>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lang="ko-KR" altLang="en-US" sz="1350" smtClean="0">
                <a:latin typeface="Times New Roman" panose="02020603050405020304" pitchFamily="18" charset="0"/>
                <a:ea typeface="Gulim" panose="020B0600000101010101" pitchFamily="34" charset="-127"/>
              </a:endParaRPr>
            </a:p>
          </p:txBody>
        </p:sp>
      </p:grpSp>
      <p:sp>
        <p:nvSpPr>
          <p:cNvPr id="12" name="Rectangle 121"/>
          <p:cNvSpPr>
            <a:spLocks noChangeArrowheads="1"/>
          </p:cNvSpPr>
          <p:nvPr/>
        </p:nvSpPr>
        <p:spPr bwMode="white">
          <a:xfrm>
            <a:off x="609600" y="228600"/>
            <a:ext cx="7391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hlink"/>
              </a:buClr>
              <a:buFont typeface="Wingdings" panose="05000000000000000000" pitchFamily="2" charset="2"/>
              <a:buNone/>
              <a:defRPr/>
            </a:pPr>
            <a:endParaRPr lang="en-US" altLang="en-US" sz="1500" b="1" u="sng" smtClean="0">
              <a:solidFill>
                <a:srgbClr val="FF0000"/>
              </a:solidFill>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type="ctrTitle"/>
          </p:nvPr>
        </p:nvSpPr>
        <p:spPr bwMode="gray">
          <a:xfrm>
            <a:off x="381000" y="990602"/>
            <a:ext cx="8001000" cy="1012825"/>
          </a:xfrm>
        </p:spPr>
        <p:txBody>
          <a:bodyPr/>
          <a:lstStyle>
            <a:lvl1pPr algn="ctr">
              <a:defRPr sz="2700" b="1">
                <a:solidFill>
                  <a:schemeClr val="tx2"/>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bwMode="white">
          <a:xfrm>
            <a:off x="3505200" y="2971800"/>
            <a:ext cx="4343400" cy="685800"/>
          </a:xfrm>
        </p:spPr>
        <p:txBody>
          <a:bodyPr/>
          <a:lstStyle>
            <a:lvl1pPr marL="0" indent="0" algn="ctr">
              <a:buFont typeface="Wingdings" pitchFamily="2" charset="2"/>
              <a:buNone/>
              <a:defRPr sz="1500" u="sng">
                <a:solidFill>
                  <a:srgbClr val="FF0000"/>
                </a:solidFill>
                <a:latin typeface="Times New Roman" pitchFamily="18" charset="0"/>
                <a:cs typeface="Times New Roman" pitchFamily="18" charset="0"/>
              </a:defRPr>
            </a:lvl1pPr>
          </a:lstStyle>
          <a:p>
            <a:r>
              <a:rPr lang="en-US" smtClean="0"/>
              <a:t>Click to edit Master subtitle style</a:t>
            </a:r>
            <a:endParaRPr lang="en-US"/>
          </a:p>
        </p:txBody>
      </p:sp>
      <p:sp>
        <p:nvSpPr>
          <p:cNvPr id="13" name="Rectangle 4"/>
          <p:cNvSpPr>
            <a:spLocks noGrp="1" noChangeArrowheads="1"/>
          </p:cNvSpPr>
          <p:nvPr>
            <p:ph type="dt" sz="half" idx="10"/>
          </p:nvPr>
        </p:nvSpPr>
        <p:spPr>
          <a:xfrm>
            <a:off x="3352800" y="6553200"/>
            <a:ext cx="2133600" cy="152400"/>
          </a:xfrm>
        </p:spPr>
        <p:txBody>
          <a:bodyPr/>
          <a:lstStyle>
            <a:lvl1pPr algn="r">
              <a:defRPr sz="750">
                <a:solidFill>
                  <a:schemeClr val="tx2"/>
                </a:solidFill>
                <a:latin typeface="+mn-lt"/>
              </a:defRPr>
            </a:lvl1pPr>
          </a:lstStyle>
          <a:p>
            <a:fld id="{1B20FA9B-DC53-4F7D-AFA9-F464D77FD817}" type="datetimeFigureOut">
              <a:rPr lang="en-US" smtClean="0"/>
              <a:pPr/>
              <a:t>8/10/2021</a:t>
            </a:fld>
            <a:endParaRPr lang="en-US"/>
          </a:p>
        </p:txBody>
      </p:sp>
      <p:sp>
        <p:nvSpPr>
          <p:cNvPr id="14" name="Rectangle 5"/>
          <p:cNvSpPr>
            <a:spLocks noGrp="1" noChangeArrowheads="1"/>
          </p:cNvSpPr>
          <p:nvPr>
            <p:ph type="ftr" sz="quarter" idx="11"/>
          </p:nvPr>
        </p:nvSpPr>
        <p:spPr>
          <a:xfrm>
            <a:off x="304800" y="6477000"/>
            <a:ext cx="2590800" cy="228600"/>
          </a:xfrm>
        </p:spPr>
        <p:txBody>
          <a:bodyPr/>
          <a:lstStyle>
            <a:lvl1pPr algn="ctr">
              <a:defRPr sz="900">
                <a:solidFill>
                  <a:schemeClr val="tx2"/>
                </a:solidFill>
                <a:latin typeface="Arial" charset="0"/>
              </a:defRPr>
            </a:lvl1pPr>
          </a:lstStyle>
          <a:p>
            <a:endParaRPr lang="en-US"/>
          </a:p>
        </p:txBody>
      </p:sp>
    </p:spTree>
    <p:extLst>
      <p:ext uri="{BB962C8B-B14F-4D97-AF65-F5344CB8AC3E}">
        <p14:creationId xmlns:p14="http://schemas.microsoft.com/office/powerpoint/2010/main" val="2735851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1B20FA9B-DC53-4F7D-AFA9-F464D77FD817}" type="datetimeFigureOut">
              <a:rPr lang="en-US" smtClean="0"/>
              <a:pPr/>
              <a:t>8/10/2021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3478460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81002"/>
            <a:ext cx="2057400" cy="6086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81002"/>
            <a:ext cx="6019800" cy="60864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1B20FA9B-DC53-4F7D-AFA9-F464D77FD817}" type="datetimeFigureOut">
              <a:rPr lang="en-US" smtClean="0"/>
              <a:pPr/>
              <a:t>8/10/2021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2287991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pic>
        <p:nvPicPr>
          <p:cNvPr id="18" name="Picture 2"/>
          <p:cNvPicPr>
            <a:picLocks noChangeAspect="1" noChangeArrowheads="1"/>
          </p:cNvPicPr>
          <p:nvPr/>
        </p:nvPicPr>
        <p:blipFill>
          <a:blip r:embed="rId2" cstate="print"/>
          <a:srcRect/>
          <a:stretch>
            <a:fillRect/>
          </a:stretch>
        </p:blipFill>
        <p:spPr bwMode="auto">
          <a:xfrm rot="2613328">
            <a:off x="8212076" y="4671751"/>
            <a:ext cx="1186493" cy="1143257"/>
          </a:xfrm>
          <a:prstGeom prst="rect">
            <a:avLst/>
          </a:prstGeom>
          <a:noFill/>
          <a:ln w="9525">
            <a:noFill/>
            <a:miter lim="800000"/>
            <a:headEnd/>
            <a:tailEnd/>
          </a:ln>
          <a:effectLst/>
        </p:spPr>
      </p:pic>
      <p:sp>
        <p:nvSpPr>
          <p:cNvPr id="21" name="Slide Number Placeholder 5"/>
          <p:cNvSpPr>
            <a:spLocks noGrp="1"/>
          </p:cNvSpPr>
          <p:nvPr>
            <p:ph type="sldNum" sz="quarter" idx="12"/>
          </p:nvPr>
        </p:nvSpPr>
        <p:spPr>
          <a:xfrm>
            <a:off x="6324600" y="6705600"/>
            <a:ext cx="2133600" cy="228600"/>
          </a:xfrm>
        </p:spPr>
        <p:txBody>
          <a:bodyPr/>
          <a:lstStyle>
            <a:lvl1pPr>
              <a:defRPr>
                <a:solidFill>
                  <a:schemeClr val="tx1"/>
                </a:solidFill>
              </a:defRPr>
            </a:lvl1pPr>
          </a:lstStyle>
          <a:p>
            <a:fld id="{AD2F6BD9-5791-43C6-84EF-610380286A3F}" type="slidenum">
              <a:rPr lang="en-US" smtClean="0"/>
              <a:pPr/>
              <a:t>‹#›</a:t>
            </a:fld>
            <a:endParaRPr lang="en-US"/>
          </a:p>
        </p:txBody>
      </p:sp>
    </p:spTree>
    <p:extLst>
      <p:ext uri="{BB962C8B-B14F-4D97-AF65-F5344CB8AC3E}">
        <p14:creationId xmlns:p14="http://schemas.microsoft.com/office/powerpoint/2010/main" val="134150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cstate="print"/>
          <a:srcRect/>
          <a:stretch>
            <a:fillRect/>
          </a:stretch>
        </p:blipFill>
        <p:spPr bwMode="auto">
          <a:xfrm rot="2613328">
            <a:off x="8307769" y="5052017"/>
            <a:ext cx="1186493" cy="1143257"/>
          </a:xfrm>
          <a:prstGeom prst="rect">
            <a:avLst/>
          </a:prstGeom>
          <a:noFill/>
          <a:ln w="9525">
            <a:noFill/>
            <a:miter lim="800000"/>
            <a:headEnd/>
            <a:tailEnd/>
          </a:ln>
          <a:effectLst/>
        </p:spPr>
      </p:pic>
    </p:spTree>
    <p:extLst>
      <p:ext uri="{BB962C8B-B14F-4D97-AF65-F5344CB8AC3E}">
        <p14:creationId xmlns:p14="http://schemas.microsoft.com/office/powerpoint/2010/main" val="66179059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11" name="Content Placeholder 2"/>
          <p:cNvSpPr>
            <a:spLocks noGrp="1"/>
          </p:cNvSpPr>
          <p:nvPr>
            <p:ph idx="1"/>
          </p:nvPr>
        </p:nvSpPr>
        <p:spPr>
          <a:xfrm>
            <a:off x="457200" y="1646239"/>
            <a:ext cx="8229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Rectangle 11"/>
          <p:cNvSpPr/>
          <p:nvPr/>
        </p:nvSpPr>
        <p:spPr>
          <a:xfrm>
            <a:off x="0" y="6705600"/>
            <a:ext cx="9144000" cy="152400"/>
          </a:xfrm>
          <a:prstGeom prst="rect">
            <a:avLst/>
          </a:prstGeom>
          <a:solidFill>
            <a:schemeClr val="tx2">
              <a:lumMod val="60000"/>
              <a:lumOff val="40000"/>
            </a:schemeClr>
          </a:solidFill>
          <a:ln>
            <a:noFill/>
          </a:ln>
          <a:scene3d>
            <a:camera prst="orthographicFront"/>
            <a:lightRig rig="threePt" dir="t"/>
          </a:scene3d>
          <a:sp3d>
            <a:bevelT w="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13" name="Rectangle 12"/>
          <p:cNvSpPr/>
          <p:nvPr/>
        </p:nvSpPr>
        <p:spPr>
          <a:xfrm>
            <a:off x="0" y="6553200"/>
            <a:ext cx="9144000" cy="762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14" name="Rectangle 13"/>
          <p:cNvSpPr/>
          <p:nvPr/>
        </p:nvSpPr>
        <p:spPr>
          <a:xfrm flipV="1">
            <a:off x="0" y="6431283"/>
            <a:ext cx="9144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pic>
        <p:nvPicPr>
          <p:cNvPr id="15" name="Picture 2"/>
          <p:cNvPicPr>
            <a:picLocks noChangeAspect="1" noChangeArrowheads="1"/>
          </p:cNvPicPr>
          <p:nvPr/>
        </p:nvPicPr>
        <p:blipFill>
          <a:blip r:embed="rId2" cstate="print"/>
          <a:srcRect/>
          <a:stretch>
            <a:fillRect/>
          </a:stretch>
        </p:blipFill>
        <p:spPr bwMode="auto">
          <a:xfrm rot="2613328">
            <a:off x="8307769" y="5052017"/>
            <a:ext cx="1186493" cy="1143257"/>
          </a:xfrm>
          <a:prstGeom prst="rect">
            <a:avLst/>
          </a:prstGeom>
          <a:noFill/>
          <a:ln w="9525">
            <a:noFill/>
            <a:miter lim="800000"/>
            <a:headEnd/>
            <a:tailEnd/>
          </a:ln>
          <a:effectLst/>
        </p:spPr>
      </p:pic>
      <p:sp>
        <p:nvSpPr>
          <p:cNvPr id="16" name="Footer Placeholder 4"/>
          <p:cNvSpPr>
            <a:spLocks noGrp="1"/>
          </p:cNvSpPr>
          <p:nvPr>
            <p:ph type="ftr" sz="quarter" idx="11"/>
          </p:nvPr>
        </p:nvSpPr>
        <p:spPr>
          <a:xfrm>
            <a:off x="2667000" y="6569077"/>
            <a:ext cx="3886200" cy="365125"/>
          </a:xfrm>
          <a:prstGeom prst="rect">
            <a:avLst/>
          </a:prstGeom>
        </p:spPr>
        <p:txBody>
          <a:bodyPr/>
          <a:lstStyle>
            <a:lvl1pPr>
              <a:defRPr sz="788" b="0">
                <a:solidFill>
                  <a:schemeClr val="tx1"/>
                </a:solidFill>
                <a:latin typeface="+mj-lt"/>
              </a:defRPr>
            </a:lvl1pPr>
          </a:lstStyle>
          <a:p>
            <a:endParaRPr lang="en-US"/>
          </a:p>
        </p:txBody>
      </p:sp>
      <p:sp>
        <p:nvSpPr>
          <p:cNvPr id="17" name="Date Placeholder 3"/>
          <p:cNvSpPr>
            <a:spLocks noGrp="1"/>
          </p:cNvSpPr>
          <p:nvPr>
            <p:ph type="dt" sz="half" idx="10"/>
          </p:nvPr>
        </p:nvSpPr>
        <p:spPr>
          <a:xfrm>
            <a:off x="152400" y="6629402"/>
            <a:ext cx="2133600" cy="288925"/>
          </a:xfrm>
          <a:prstGeom prst="rect">
            <a:avLst/>
          </a:prstGeom>
        </p:spPr>
        <p:txBody>
          <a:bodyPr/>
          <a:lstStyle>
            <a:lvl1pPr>
              <a:defRPr sz="788">
                <a:solidFill>
                  <a:schemeClr val="tx1"/>
                </a:solidFill>
              </a:defRPr>
            </a:lvl1pPr>
          </a:lstStyle>
          <a:p>
            <a:fld id="{1B20FA9B-DC53-4F7D-AFA9-F464D77FD817}" type="datetimeFigureOut">
              <a:rPr lang="en-US" smtClean="0"/>
              <a:pPr/>
              <a:t>8/10/2021</a:t>
            </a:fld>
            <a:endParaRPr lang="en-US"/>
          </a:p>
        </p:txBody>
      </p:sp>
      <p:sp>
        <p:nvSpPr>
          <p:cNvPr id="18" name="Slide Number Placeholder 5"/>
          <p:cNvSpPr>
            <a:spLocks noGrp="1"/>
          </p:cNvSpPr>
          <p:nvPr>
            <p:ph type="sldNum" sz="quarter" idx="12"/>
          </p:nvPr>
        </p:nvSpPr>
        <p:spPr>
          <a:xfrm>
            <a:off x="6629400" y="6629400"/>
            <a:ext cx="2133600" cy="228600"/>
          </a:xfrm>
          <a:prstGeom prst="rect">
            <a:avLst/>
          </a:prstGeom>
        </p:spPr>
        <p:txBody>
          <a:bodyPr/>
          <a:lstStyle>
            <a:lvl1pPr>
              <a:defRPr>
                <a:solidFill>
                  <a:schemeClr val="tx1"/>
                </a:solidFill>
              </a:defRPr>
            </a:lvl1pPr>
          </a:lstStyle>
          <a:p>
            <a:fld id="{AD2F6BD9-5791-43C6-84EF-610380286A3F}" type="slidenum">
              <a:rPr lang="en-US" smtClean="0"/>
              <a:pPr/>
              <a:t>‹#›</a:t>
            </a:fld>
            <a:endParaRPr lang="en-US"/>
          </a:p>
        </p:txBody>
      </p:sp>
    </p:spTree>
    <p:extLst>
      <p:ext uri="{BB962C8B-B14F-4D97-AF65-F5344CB8AC3E}">
        <p14:creationId xmlns:p14="http://schemas.microsoft.com/office/powerpoint/2010/main" val="2967424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2"/>
          <p:cNvSpPr>
            <a:spLocks noGrp="1"/>
          </p:cNvSpPr>
          <p:nvPr>
            <p:ph idx="10"/>
          </p:nvPr>
        </p:nvSpPr>
        <p:spPr>
          <a:xfrm>
            <a:off x="457200" y="1646239"/>
            <a:ext cx="8229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Rectangle 12"/>
          <p:cNvSpPr/>
          <p:nvPr/>
        </p:nvSpPr>
        <p:spPr>
          <a:xfrm>
            <a:off x="0" y="6705600"/>
            <a:ext cx="9144000" cy="152400"/>
          </a:xfrm>
          <a:prstGeom prst="rect">
            <a:avLst/>
          </a:prstGeom>
          <a:solidFill>
            <a:schemeClr val="tx2">
              <a:lumMod val="60000"/>
              <a:lumOff val="40000"/>
            </a:schemeClr>
          </a:solidFill>
          <a:ln>
            <a:noFill/>
          </a:ln>
          <a:scene3d>
            <a:camera prst="orthographicFront"/>
            <a:lightRig rig="threePt" dir="t"/>
          </a:scene3d>
          <a:sp3d>
            <a:bevelT w="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14" name="Rectangle 13"/>
          <p:cNvSpPr/>
          <p:nvPr/>
        </p:nvSpPr>
        <p:spPr>
          <a:xfrm>
            <a:off x="0" y="6553200"/>
            <a:ext cx="9144000" cy="762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15" name="Rectangle 14"/>
          <p:cNvSpPr/>
          <p:nvPr/>
        </p:nvSpPr>
        <p:spPr>
          <a:xfrm flipV="1">
            <a:off x="0" y="6431283"/>
            <a:ext cx="9144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pic>
        <p:nvPicPr>
          <p:cNvPr id="16" name="Picture 2"/>
          <p:cNvPicPr>
            <a:picLocks noChangeAspect="1" noChangeArrowheads="1"/>
          </p:cNvPicPr>
          <p:nvPr/>
        </p:nvPicPr>
        <p:blipFill>
          <a:blip r:embed="rId2" cstate="print"/>
          <a:srcRect/>
          <a:stretch>
            <a:fillRect/>
          </a:stretch>
        </p:blipFill>
        <p:spPr bwMode="auto">
          <a:xfrm rot="2613328">
            <a:off x="8307769" y="5052017"/>
            <a:ext cx="1186493" cy="1143257"/>
          </a:xfrm>
          <a:prstGeom prst="rect">
            <a:avLst/>
          </a:prstGeom>
          <a:noFill/>
          <a:ln w="9525">
            <a:noFill/>
            <a:miter lim="800000"/>
            <a:headEnd/>
            <a:tailEnd/>
          </a:ln>
          <a:effectLst/>
        </p:spPr>
      </p:pic>
      <p:sp>
        <p:nvSpPr>
          <p:cNvPr id="17" name="Footer Placeholder 4"/>
          <p:cNvSpPr>
            <a:spLocks noGrp="1"/>
          </p:cNvSpPr>
          <p:nvPr>
            <p:ph type="ftr" sz="quarter" idx="11"/>
          </p:nvPr>
        </p:nvSpPr>
        <p:spPr>
          <a:xfrm>
            <a:off x="2667000" y="6569077"/>
            <a:ext cx="3886200" cy="365125"/>
          </a:xfrm>
          <a:prstGeom prst="rect">
            <a:avLst/>
          </a:prstGeom>
        </p:spPr>
        <p:txBody>
          <a:bodyPr/>
          <a:lstStyle>
            <a:lvl1pPr>
              <a:defRPr sz="788" b="0">
                <a:solidFill>
                  <a:schemeClr val="tx1"/>
                </a:solidFill>
                <a:latin typeface="+mj-lt"/>
              </a:defRPr>
            </a:lvl1pPr>
          </a:lstStyle>
          <a:p>
            <a:endParaRPr lang="en-US"/>
          </a:p>
        </p:txBody>
      </p:sp>
      <p:sp>
        <p:nvSpPr>
          <p:cNvPr id="18" name="Date Placeholder 3"/>
          <p:cNvSpPr>
            <a:spLocks noGrp="1"/>
          </p:cNvSpPr>
          <p:nvPr>
            <p:ph type="dt" sz="half" idx="12"/>
          </p:nvPr>
        </p:nvSpPr>
        <p:spPr>
          <a:xfrm>
            <a:off x="152400" y="6629402"/>
            <a:ext cx="2133600" cy="288925"/>
          </a:xfrm>
          <a:prstGeom prst="rect">
            <a:avLst/>
          </a:prstGeom>
        </p:spPr>
        <p:txBody>
          <a:bodyPr/>
          <a:lstStyle>
            <a:lvl1pPr>
              <a:defRPr sz="788">
                <a:solidFill>
                  <a:schemeClr val="tx1"/>
                </a:solidFill>
              </a:defRPr>
            </a:lvl1pPr>
          </a:lstStyle>
          <a:p>
            <a:fld id="{1B20FA9B-DC53-4F7D-AFA9-F464D77FD817}" type="datetimeFigureOut">
              <a:rPr lang="en-US" smtClean="0"/>
              <a:pPr/>
              <a:t>8/10/2021</a:t>
            </a:fld>
            <a:endParaRPr lang="en-US"/>
          </a:p>
        </p:txBody>
      </p:sp>
      <p:sp>
        <p:nvSpPr>
          <p:cNvPr id="19" name="Slide Number Placeholder 5"/>
          <p:cNvSpPr>
            <a:spLocks noGrp="1"/>
          </p:cNvSpPr>
          <p:nvPr>
            <p:ph type="sldNum" sz="quarter" idx="13"/>
          </p:nvPr>
        </p:nvSpPr>
        <p:spPr>
          <a:xfrm>
            <a:off x="6629400" y="6629400"/>
            <a:ext cx="2133600" cy="228600"/>
          </a:xfrm>
          <a:prstGeom prst="rect">
            <a:avLst/>
          </a:prstGeom>
        </p:spPr>
        <p:txBody>
          <a:bodyPr/>
          <a:lstStyle>
            <a:lvl1pPr>
              <a:defRPr>
                <a:solidFill>
                  <a:schemeClr val="tx1"/>
                </a:solidFill>
              </a:defRPr>
            </a:lvl1pPr>
          </a:lstStyle>
          <a:p>
            <a:fld id="{AD2F6BD9-5791-43C6-84EF-610380286A3F}" type="slidenum">
              <a:rPr lang="en-US" smtClean="0"/>
              <a:pPr/>
              <a:t>‹#›</a:t>
            </a:fld>
            <a:endParaRPr lang="en-US"/>
          </a:p>
        </p:txBody>
      </p:sp>
    </p:spTree>
    <p:extLst>
      <p:ext uri="{BB962C8B-B14F-4D97-AF65-F5344CB8AC3E}">
        <p14:creationId xmlns:p14="http://schemas.microsoft.com/office/powerpoint/2010/main" val="6563442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Just Tex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baseline="0"/>
            </a:lvl1pPr>
          </a:lstStyle>
          <a:p>
            <a:r>
              <a:rPr kumimoji="1" lang="en-US" altLang="ja-JP" dirty="0" smtClean="0"/>
              <a:t>SLIDE TITLE GOES HERE</a:t>
            </a:r>
            <a:endParaRPr kumimoji="1" lang="ja-JP" altLang="en-US" dirty="0"/>
          </a:p>
        </p:txBody>
      </p:sp>
      <p:sp>
        <p:nvSpPr>
          <p:cNvPr id="3" name="フッター プレースホルダー 2"/>
          <p:cNvSpPr>
            <a:spLocks noGrp="1"/>
          </p:cNvSpPr>
          <p:nvPr>
            <p:ph type="ftr" sz="quarter" idx="10"/>
          </p:nvPr>
        </p:nvSpPr>
        <p:spPr>
          <a:xfrm>
            <a:off x="5181600" y="6477002"/>
            <a:ext cx="2895600" cy="233363"/>
          </a:xfrm>
          <a:prstGeom prst="rect">
            <a:avLst/>
          </a:prstGeom>
        </p:spPr>
        <p:txBody>
          <a:bodyPr/>
          <a:lstStyle/>
          <a:p>
            <a:endParaRPr lang="en-US"/>
          </a:p>
        </p:txBody>
      </p:sp>
      <p:sp>
        <p:nvSpPr>
          <p:cNvPr id="4" name="スライド番号プレースホルダー 3"/>
          <p:cNvSpPr>
            <a:spLocks noGrp="1"/>
          </p:cNvSpPr>
          <p:nvPr>
            <p:ph type="sldNum" sz="quarter" idx="11"/>
          </p:nvPr>
        </p:nvSpPr>
        <p:spPr>
          <a:xfrm>
            <a:off x="8492660" y="431805"/>
            <a:ext cx="379721" cy="365125"/>
          </a:xfrm>
          <a:prstGeom prst="rect">
            <a:avLst/>
          </a:prstGeom>
        </p:spPr>
        <p:txBody>
          <a:bodyPr/>
          <a:lstStyle/>
          <a:p>
            <a:fld id="{AD2F6BD9-5791-43C6-84EF-610380286A3F}" type="slidenum">
              <a:rPr lang="en-US" smtClean="0"/>
              <a:pPr/>
              <a:t>‹#›</a:t>
            </a:fld>
            <a:endParaRPr lang="en-US"/>
          </a:p>
        </p:txBody>
      </p:sp>
      <p:sp>
        <p:nvSpPr>
          <p:cNvPr id="6" name="テキスト プレースホルダー 5"/>
          <p:cNvSpPr>
            <a:spLocks noGrp="1"/>
          </p:cNvSpPr>
          <p:nvPr>
            <p:ph type="body" sz="quarter" idx="12" hasCustomPrompt="1"/>
          </p:nvPr>
        </p:nvSpPr>
        <p:spPr>
          <a:xfrm>
            <a:off x="568623" y="1838329"/>
            <a:ext cx="8006754" cy="3476625"/>
          </a:xfrm>
        </p:spPr>
        <p:txBody>
          <a:bodyPr anchor="ctr">
            <a:normAutofit/>
          </a:bodyPr>
          <a:lstStyle>
            <a:lvl1pPr algn="ctr">
              <a:defRPr sz="1200" baseline="0">
                <a:solidFill>
                  <a:schemeClr val="tx2"/>
                </a:solidFill>
              </a:defRPr>
            </a:lvl1pPr>
          </a:lstStyle>
          <a:p>
            <a:pPr lvl="0"/>
            <a:r>
              <a:rPr kumimoji="1" lang="en-US" altLang="ja-JP" dirty="0" smtClean="0"/>
              <a:t>Text Here</a:t>
            </a:r>
            <a:endParaRPr kumimoji="1" lang="ja-JP" altLang="en-US" dirty="0" smtClean="0"/>
          </a:p>
        </p:txBody>
      </p:sp>
      <p:sp>
        <p:nvSpPr>
          <p:cNvPr id="7" name="テキスト プレースホルダー 5"/>
          <p:cNvSpPr>
            <a:spLocks noGrp="1"/>
          </p:cNvSpPr>
          <p:nvPr>
            <p:ph type="body" sz="quarter" idx="13" hasCustomPrompt="1"/>
          </p:nvPr>
        </p:nvSpPr>
        <p:spPr>
          <a:xfrm>
            <a:off x="447201" y="1073154"/>
            <a:ext cx="8249599" cy="431795"/>
          </a:xfrm>
        </p:spPr>
        <p:txBody>
          <a:bodyPr anchor="t">
            <a:noAutofit/>
          </a:bodyPr>
          <a:lstStyle>
            <a:lvl1pPr algn="ctr">
              <a:defRPr sz="1400" i="0" baseline="0">
                <a:solidFill>
                  <a:schemeClr val="accent2">
                    <a:lumMod val="75000"/>
                  </a:schemeClr>
                </a:solidFill>
                <a:latin typeface="Bebas Neue Regular" panose="00000500000000000000" pitchFamily="2" charset="0"/>
              </a:defRPr>
            </a:lvl1pPr>
          </a:lstStyle>
          <a:p>
            <a:pPr lvl="0"/>
            <a:r>
              <a:rPr kumimoji="1" lang="en-US" altLang="ja-JP" dirty="0" smtClean="0"/>
              <a:t>Text Here</a:t>
            </a:r>
            <a:endParaRPr kumimoji="1" lang="ja-JP" altLang="en-US" dirty="0" smtClean="0"/>
          </a:p>
        </p:txBody>
      </p:sp>
    </p:spTree>
    <p:extLst>
      <p:ext uri="{BB962C8B-B14F-4D97-AF65-F5344CB8AC3E}">
        <p14:creationId xmlns:p14="http://schemas.microsoft.com/office/powerpoint/2010/main" val="27921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tmplLst>
          <p:tmpl lvl="1">
            <p:tnLst>
              <p:par>
                <p:cTn presetID="10"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P spid="7" grpId="0" build="p">
        <p:tmplLst>
          <p:tmpl lvl="1">
            <p:tnLst>
              <p:par>
                <p:cTn presetID="2" presetClass="entr" presetSubtype="1" decel="100000" fill="hold" nodeType="after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500" fill="hold"/>
                        <p:tgtEl>
                          <p:spTgt spid="7"/>
                        </p:tgtEl>
                        <p:attrNameLst>
                          <p:attrName>ppt_x</p:attrName>
                        </p:attrNameLst>
                      </p:cBhvr>
                      <p:tavLst>
                        <p:tav tm="0">
                          <p:val>
                            <p:strVal val="#ppt_x"/>
                          </p:val>
                        </p:tav>
                        <p:tav tm="100000">
                          <p:val>
                            <p:strVal val="#ppt_x"/>
                          </p:val>
                        </p:tav>
                      </p:tavLst>
                    </p:anim>
                    <p:anim calcmode="lin" valueType="num">
                      <p:cBhvr additive="base">
                        <p:cTn dur="500" fill="hold"/>
                        <p:tgtEl>
                          <p:spTgt spid="7"/>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1B20FA9B-DC53-4F7D-AFA9-F464D77FD817}" type="datetimeFigureOut">
              <a:rPr lang="en-US" smtClean="0"/>
              <a:pPr/>
              <a:t>8/10/2021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2657897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fld id="{1B20FA9B-DC53-4F7D-AFA9-F464D77FD817}" type="datetimeFigureOut">
              <a:rPr lang="en-US" smtClean="0"/>
              <a:pPr/>
              <a:t>8/10/2021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2776090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19202"/>
            <a:ext cx="4038600" cy="524827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219202"/>
            <a:ext cx="4038600" cy="524827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1B20FA9B-DC53-4F7D-AFA9-F464D77FD817}" type="datetimeFigureOut">
              <a:rPr lang="en-US" smtClean="0"/>
              <a:pPr/>
              <a:t>8/10/2021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1266956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1B20FA9B-DC53-4F7D-AFA9-F464D77FD817}" type="datetimeFigureOut">
              <a:rPr lang="en-US" smtClean="0"/>
              <a:pPr/>
              <a:t>8/10/2021</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628732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1B20FA9B-DC53-4F7D-AFA9-F464D77FD817}" type="datetimeFigureOut">
              <a:rPr lang="en-US" smtClean="0"/>
              <a:pPr/>
              <a:t>8/10/2021</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2602633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1B20FA9B-DC53-4F7D-AFA9-F464D77FD817}" type="datetimeFigureOut">
              <a:rPr lang="en-US" smtClean="0"/>
              <a:pPr/>
              <a:t>8/10/2021</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42282144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fld id="{1B20FA9B-DC53-4F7D-AFA9-F464D77FD817}" type="datetimeFigureOut">
              <a:rPr lang="en-US" smtClean="0"/>
              <a:pPr/>
              <a:t>8/10/2021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254397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fld id="{1B20FA9B-DC53-4F7D-AFA9-F464D77FD817}" type="datetimeFigureOut">
              <a:rPr lang="en-US" smtClean="0"/>
              <a:pPr/>
              <a:t>8/10/2021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302550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15"/>
          <p:cNvSpPr>
            <a:spLocks/>
          </p:cNvSpPr>
          <p:nvPr/>
        </p:nvSpPr>
        <p:spPr bwMode="gray">
          <a:xfrm>
            <a:off x="0" y="304802"/>
            <a:ext cx="9144000" cy="633413"/>
          </a:xfrm>
          <a:custGeom>
            <a:avLst/>
            <a:gdLst>
              <a:gd name="T0" fmla="*/ 0 w 5049"/>
              <a:gd name="T1" fmla="*/ 0 h 1471"/>
              <a:gd name="T2" fmla="*/ 2147483646 w 5049"/>
              <a:gd name="T3" fmla="*/ 2147483646 h 1471"/>
              <a:gd name="T4" fmla="*/ 2147483646 w 5049"/>
              <a:gd name="T5" fmla="*/ 2147483646 h 1471"/>
              <a:gd name="T6" fmla="*/ 0 w 5049"/>
              <a:gd name="T7" fmla="*/ 2147483646 h 1471"/>
              <a:gd name="T8" fmla="*/ 0 w 5049"/>
              <a:gd name="T9" fmla="*/ 0 h 147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49" h="1471">
                <a:moveTo>
                  <a:pt x="0" y="0"/>
                </a:moveTo>
                <a:lnTo>
                  <a:pt x="5049" y="2"/>
                </a:lnTo>
                <a:lnTo>
                  <a:pt x="5048" y="1458"/>
                </a:lnTo>
                <a:lnTo>
                  <a:pt x="0" y="147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350"/>
          </a:p>
        </p:txBody>
      </p:sp>
      <p:sp>
        <p:nvSpPr>
          <p:cNvPr id="1027" name="Rectangle 3"/>
          <p:cNvSpPr>
            <a:spLocks noGrp="1" noChangeArrowheads="1"/>
          </p:cNvSpPr>
          <p:nvPr>
            <p:ph type="body" idx="1"/>
          </p:nvPr>
        </p:nvSpPr>
        <p:spPr bwMode="auto">
          <a:xfrm>
            <a:off x="533400" y="1219202"/>
            <a:ext cx="8229600" cy="524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51986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50">
                <a:latin typeface="Arial" charset="0"/>
              </a:defRPr>
            </a:lvl1pPr>
          </a:lstStyle>
          <a:p>
            <a:fld id="{1B20FA9B-DC53-4F7D-AFA9-F464D77FD817}" type="datetimeFigureOut">
              <a:rPr lang="en-US" smtClean="0"/>
              <a:pPr/>
              <a:t>8/10/2021</a:t>
            </a:fld>
            <a:endParaRPr lang="en-US"/>
          </a:p>
        </p:txBody>
      </p:sp>
      <p:sp>
        <p:nvSpPr>
          <p:cNvPr id="1029" name="Rectangle 5"/>
          <p:cNvSpPr>
            <a:spLocks noGrp="1" noChangeArrowheads="1"/>
          </p:cNvSpPr>
          <p:nvPr>
            <p:ph type="ftr" sz="quarter" idx="3"/>
          </p:nvPr>
        </p:nvSpPr>
        <p:spPr bwMode="auto">
          <a:xfrm>
            <a:off x="5181600" y="6477002"/>
            <a:ext cx="2895600" cy="233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750">
                <a:latin typeface="+mn-lt"/>
              </a:defRPr>
            </a:lvl1pPr>
          </a:lstStyle>
          <a:p>
            <a:endParaRPr lang="en-US"/>
          </a:p>
        </p:txBody>
      </p:sp>
      <p:grpSp>
        <p:nvGrpSpPr>
          <p:cNvPr id="1030" name="Group 22"/>
          <p:cNvGrpSpPr>
            <a:grpSpLocks/>
          </p:cNvGrpSpPr>
          <p:nvPr/>
        </p:nvGrpSpPr>
        <p:grpSpPr bwMode="auto">
          <a:xfrm>
            <a:off x="152400" y="228600"/>
            <a:ext cx="838200" cy="838200"/>
            <a:chOff x="18" y="144"/>
            <a:chExt cx="510" cy="480"/>
          </a:xfrm>
        </p:grpSpPr>
        <p:sp>
          <p:nvSpPr>
            <p:cNvPr id="1033" name="AutoShape 23"/>
            <p:cNvSpPr>
              <a:spLocks noChangeArrowheads="1"/>
            </p:cNvSpPr>
            <p:nvPr/>
          </p:nvSpPr>
          <p:spPr bwMode="gray">
            <a:xfrm>
              <a:off x="18" y="258"/>
              <a:ext cx="288" cy="240"/>
            </a:xfrm>
            <a:prstGeom prst="hexagon">
              <a:avLst>
                <a:gd name="adj" fmla="val 30000"/>
                <a:gd name="vf" fmla="val 115470"/>
              </a:avLst>
            </a:prstGeom>
            <a:solidFill>
              <a:schemeClr val="hlink"/>
            </a:solidFill>
            <a:ln w="28575">
              <a:solidFill>
                <a:schemeClr val="bg1"/>
              </a:solidFill>
              <a:miter lim="800000"/>
              <a:headEnd/>
              <a:tailEnd/>
            </a:ln>
            <a:effectLst>
              <a:outerShdw dist="56796" dir="1593903" algn="ctr" rotWithShape="0">
                <a:srgbClr val="666633">
                  <a:alpha val="50000"/>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US" altLang="en-US" sz="1350" smtClean="0">
                  <a:solidFill>
                    <a:schemeClr val="bg1"/>
                  </a:solidFill>
                </a:rPr>
                <a:t>V</a:t>
              </a:r>
            </a:p>
          </p:txBody>
        </p:sp>
        <p:sp>
          <p:nvSpPr>
            <p:cNvPr id="1034" name="AutoShape 24"/>
            <p:cNvSpPr>
              <a:spLocks noChangeArrowheads="1"/>
            </p:cNvSpPr>
            <p:nvPr/>
          </p:nvSpPr>
          <p:spPr bwMode="gray">
            <a:xfrm>
              <a:off x="240" y="144"/>
              <a:ext cx="288" cy="240"/>
            </a:xfrm>
            <a:prstGeom prst="hexagon">
              <a:avLst>
                <a:gd name="adj" fmla="val 30000"/>
                <a:gd name="vf" fmla="val 115470"/>
              </a:avLst>
            </a:prstGeom>
            <a:solidFill>
              <a:schemeClr val="accent2"/>
            </a:solidFill>
            <a:ln w="28575">
              <a:solidFill>
                <a:schemeClr val="bg1"/>
              </a:solidFill>
              <a:miter lim="800000"/>
              <a:headEnd/>
              <a:tailEnd/>
            </a:ln>
            <a:effectLst>
              <a:outerShdw dist="56796" dir="1593903" algn="ctr" rotWithShape="0">
                <a:srgbClr val="666633">
                  <a:alpha val="50000"/>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US" altLang="en-US" sz="1350" smtClean="0">
                  <a:solidFill>
                    <a:schemeClr val="bg1"/>
                  </a:solidFill>
                </a:rPr>
                <a:t>T</a:t>
              </a:r>
            </a:p>
          </p:txBody>
        </p:sp>
        <p:sp>
          <p:nvSpPr>
            <p:cNvPr id="1035" name="AutoShape 25"/>
            <p:cNvSpPr>
              <a:spLocks noChangeArrowheads="1"/>
            </p:cNvSpPr>
            <p:nvPr/>
          </p:nvSpPr>
          <p:spPr bwMode="gray">
            <a:xfrm>
              <a:off x="240" y="384"/>
              <a:ext cx="288" cy="240"/>
            </a:xfrm>
            <a:prstGeom prst="hexagon">
              <a:avLst>
                <a:gd name="adj" fmla="val 30000"/>
                <a:gd name="vf" fmla="val 115470"/>
              </a:avLst>
            </a:prstGeom>
            <a:solidFill>
              <a:schemeClr val="accent1"/>
            </a:solidFill>
            <a:ln w="28575">
              <a:solidFill>
                <a:schemeClr val="bg1"/>
              </a:solidFill>
              <a:miter lim="800000"/>
              <a:headEnd/>
              <a:tailEnd/>
            </a:ln>
            <a:effectLst>
              <a:outerShdw dist="56796" dir="1593903" algn="ctr" rotWithShape="0">
                <a:srgbClr val="666633">
                  <a:alpha val="50000"/>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US" altLang="en-US" sz="1350" smtClean="0">
                  <a:solidFill>
                    <a:schemeClr val="bg1"/>
                  </a:solidFill>
                </a:rPr>
                <a:t>S</a:t>
              </a:r>
            </a:p>
          </p:txBody>
        </p:sp>
      </p:grpSp>
      <p:sp>
        <p:nvSpPr>
          <p:cNvPr id="1031" name="Rectangle 2"/>
          <p:cNvSpPr>
            <a:spLocks noGrp="1" noChangeArrowheads="1"/>
          </p:cNvSpPr>
          <p:nvPr>
            <p:ph type="title"/>
          </p:nvPr>
        </p:nvSpPr>
        <p:spPr bwMode="white">
          <a:xfrm>
            <a:off x="1143000" y="381002"/>
            <a:ext cx="67056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Thiết kế web với HTML</a:t>
            </a:r>
          </a:p>
        </p:txBody>
      </p:sp>
      <p:sp>
        <p:nvSpPr>
          <p:cNvPr id="1050" name="Text Box 26"/>
          <p:cNvSpPr txBox="1">
            <a:spLocks noChangeArrowheads="1"/>
          </p:cNvSpPr>
          <p:nvPr/>
        </p:nvSpPr>
        <p:spPr bwMode="auto">
          <a:xfrm>
            <a:off x="8153400" y="6324601"/>
            <a:ext cx="762000" cy="30008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fld id="{516C8BF6-2978-44B8-A2F4-247399928EC4}" type="slidenum">
              <a:rPr lang="en-US" altLang="en-US" sz="1350" smtClean="0"/>
              <a:pPr eaLnBrk="1" hangingPunct="1">
                <a:spcBef>
                  <a:spcPct val="50000"/>
                </a:spcBef>
                <a:defRPr/>
              </a:pPr>
              <a:t>‹#›</a:t>
            </a:fld>
            <a:endParaRPr lang="en-US" altLang="en-US" sz="1350" smtClean="0"/>
          </a:p>
        </p:txBody>
      </p:sp>
    </p:spTree>
    <p:extLst>
      <p:ext uri="{BB962C8B-B14F-4D97-AF65-F5344CB8AC3E}">
        <p14:creationId xmlns:p14="http://schemas.microsoft.com/office/powerpoint/2010/main" val="17110270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txStyles>
    <p:titleStyle>
      <a:lvl1pPr algn="l" rtl="0" eaLnBrk="1" fontAlgn="base" hangingPunct="1">
        <a:spcBef>
          <a:spcPct val="0"/>
        </a:spcBef>
        <a:spcAft>
          <a:spcPct val="0"/>
        </a:spcAft>
        <a:defRPr sz="2400">
          <a:solidFill>
            <a:schemeClr val="bg1"/>
          </a:solidFill>
          <a:latin typeface="+mj-lt"/>
          <a:ea typeface="+mj-ea"/>
          <a:cs typeface="+mj-cs"/>
        </a:defRPr>
      </a:lvl1pPr>
      <a:lvl2pPr algn="l" rtl="0" eaLnBrk="1" fontAlgn="base" hangingPunct="1">
        <a:spcBef>
          <a:spcPct val="0"/>
        </a:spcBef>
        <a:spcAft>
          <a:spcPct val="0"/>
        </a:spcAft>
        <a:defRPr sz="2400">
          <a:solidFill>
            <a:schemeClr val="bg1"/>
          </a:solidFill>
          <a:latin typeface="Verdana" pitchFamily="34" charset="0"/>
        </a:defRPr>
      </a:lvl2pPr>
      <a:lvl3pPr algn="l" rtl="0" eaLnBrk="1" fontAlgn="base" hangingPunct="1">
        <a:spcBef>
          <a:spcPct val="0"/>
        </a:spcBef>
        <a:spcAft>
          <a:spcPct val="0"/>
        </a:spcAft>
        <a:defRPr sz="2400">
          <a:solidFill>
            <a:schemeClr val="bg1"/>
          </a:solidFill>
          <a:latin typeface="Verdana" pitchFamily="34" charset="0"/>
        </a:defRPr>
      </a:lvl3pPr>
      <a:lvl4pPr algn="l" rtl="0" eaLnBrk="1" fontAlgn="base" hangingPunct="1">
        <a:spcBef>
          <a:spcPct val="0"/>
        </a:spcBef>
        <a:spcAft>
          <a:spcPct val="0"/>
        </a:spcAft>
        <a:defRPr sz="2400">
          <a:solidFill>
            <a:schemeClr val="bg1"/>
          </a:solidFill>
          <a:latin typeface="Verdana" pitchFamily="34" charset="0"/>
        </a:defRPr>
      </a:lvl4pPr>
      <a:lvl5pPr algn="l" rtl="0" eaLnBrk="1" fontAlgn="base" hangingPunct="1">
        <a:spcBef>
          <a:spcPct val="0"/>
        </a:spcBef>
        <a:spcAft>
          <a:spcPct val="0"/>
        </a:spcAft>
        <a:defRPr sz="2400">
          <a:solidFill>
            <a:schemeClr val="bg1"/>
          </a:solidFill>
          <a:latin typeface="Verdana" pitchFamily="34" charset="0"/>
        </a:defRPr>
      </a:lvl5pPr>
      <a:lvl6pPr marL="342900" algn="l" rtl="0" eaLnBrk="1" fontAlgn="base" hangingPunct="1">
        <a:spcBef>
          <a:spcPct val="0"/>
        </a:spcBef>
        <a:spcAft>
          <a:spcPct val="0"/>
        </a:spcAft>
        <a:defRPr sz="2400">
          <a:solidFill>
            <a:schemeClr val="bg1"/>
          </a:solidFill>
          <a:latin typeface="Verdana" pitchFamily="34" charset="0"/>
        </a:defRPr>
      </a:lvl6pPr>
      <a:lvl7pPr marL="685800" algn="l" rtl="0" eaLnBrk="1" fontAlgn="base" hangingPunct="1">
        <a:spcBef>
          <a:spcPct val="0"/>
        </a:spcBef>
        <a:spcAft>
          <a:spcPct val="0"/>
        </a:spcAft>
        <a:defRPr sz="2400">
          <a:solidFill>
            <a:schemeClr val="bg1"/>
          </a:solidFill>
          <a:latin typeface="Verdana" pitchFamily="34" charset="0"/>
        </a:defRPr>
      </a:lvl7pPr>
      <a:lvl8pPr marL="1028700" algn="l" rtl="0" eaLnBrk="1" fontAlgn="base" hangingPunct="1">
        <a:spcBef>
          <a:spcPct val="0"/>
        </a:spcBef>
        <a:spcAft>
          <a:spcPct val="0"/>
        </a:spcAft>
        <a:defRPr sz="2400">
          <a:solidFill>
            <a:schemeClr val="bg1"/>
          </a:solidFill>
          <a:latin typeface="Verdana" pitchFamily="34" charset="0"/>
        </a:defRPr>
      </a:lvl8pPr>
      <a:lvl9pPr marL="1371600" algn="l" rtl="0" eaLnBrk="1" fontAlgn="base" hangingPunct="1">
        <a:spcBef>
          <a:spcPct val="0"/>
        </a:spcBef>
        <a:spcAft>
          <a:spcPct val="0"/>
        </a:spcAft>
        <a:defRPr sz="2400">
          <a:solidFill>
            <a:schemeClr val="bg1"/>
          </a:solidFill>
          <a:latin typeface="Verdana" pitchFamily="34" charset="0"/>
        </a:defRPr>
      </a:lvl9pPr>
    </p:titleStyle>
    <p:bodyStyle>
      <a:lvl1pPr marL="257175" indent="-257175" algn="l" rtl="0" eaLnBrk="1" fontAlgn="base" hangingPunct="1">
        <a:spcBef>
          <a:spcPct val="20000"/>
        </a:spcBef>
        <a:spcAft>
          <a:spcPct val="0"/>
        </a:spcAft>
        <a:buClr>
          <a:schemeClr val="hlink"/>
        </a:buClr>
        <a:buFont typeface="Wingdings" panose="05000000000000000000" pitchFamily="2" charset="2"/>
        <a:buChar char="v"/>
        <a:defRPr sz="2100" b="1">
          <a:solidFill>
            <a:schemeClr val="tx1"/>
          </a:solidFill>
          <a:latin typeface="+mn-lt"/>
          <a:ea typeface="+mn-ea"/>
          <a:cs typeface="+mn-cs"/>
        </a:defRPr>
      </a:lvl1pPr>
      <a:lvl2pPr marL="557213" indent="-214313" algn="l" rtl="0" eaLnBrk="1" fontAlgn="base" hangingPunct="1">
        <a:spcBef>
          <a:spcPct val="20000"/>
        </a:spcBef>
        <a:spcAft>
          <a:spcPct val="0"/>
        </a:spcAft>
        <a:buClr>
          <a:schemeClr val="accent1"/>
        </a:buClr>
        <a:buFont typeface="Wingdings" panose="05000000000000000000" pitchFamily="2" charset="2"/>
        <a:buChar char="§"/>
        <a:defRPr sz="2100">
          <a:solidFill>
            <a:schemeClr val="tx1"/>
          </a:solidFill>
          <a:latin typeface="Arial" charset="0"/>
        </a:defRPr>
      </a:lvl2pPr>
      <a:lvl3pPr marL="857250" indent="-171450" algn="l" rtl="0" eaLnBrk="1" fontAlgn="base" hangingPunct="1">
        <a:spcBef>
          <a:spcPct val="20000"/>
        </a:spcBef>
        <a:spcAft>
          <a:spcPct val="0"/>
        </a:spcAft>
        <a:buClr>
          <a:schemeClr val="tx1"/>
        </a:buClr>
        <a:buChar char="•"/>
        <a:defRPr sz="1800">
          <a:solidFill>
            <a:schemeClr val="tx1"/>
          </a:solidFill>
          <a:latin typeface="Arial" charset="0"/>
        </a:defRPr>
      </a:lvl3pPr>
      <a:lvl4pPr marL="1200150" indent="-171450" algn="l" rtl="0" eaLnBrk="1" fontAlgn="base" hangingPunct="1">
        <a:spcBef>
          <a:spcPct val="20000"/>
        </a:spcBef>
        <a:spcAft>
          <a:spcPct val="0"/>
        </a:spcAft>
        <a:buChar char="–"/>
        <a:defRPr sz="1500">
          <a:solidFill>
            <a:schemeClr val="tx1"/>
          </a:solidFill>
          <a:latin typeface="Arial" charset="0"/>
        </a:defRPr>
      </a:lvl4pPr>
      <a:lvl5pPr marL="1543050" indent="-171450" algn="l" rtl="0" eaLnBrk="1" fontAlgn="base" hangingPunct="1">
        <a:spcBef>
          <a:spcPct val="20000"/>
        </a:spcBef>
        <a:spcAft>
          <a:spcPct val="0"/>
        </a:spcAft>
        <a:buChar char="»"/>
        <a:defRPr sz="1500">
          <a:solidFill>
            <a:schemeClr val="tx1"/>
          </a:solidFill>
          <a:latin typeface="Arial" charset="0"/>
        </a:defRPr>
      </a:lvl5pPr>
      <a:lvl6pPr marL="1885950" indent="-171450" algn="l" rtl="0" eaLnBrk="1" fontAlgn="base" hangingPunct="1">
        <a:spcBef>
          <a:spcPct val="20000"/>
        </a:spcBef>
        <a:spcAft>
          <a:spcPct val="0"/>
        </a:spcAft>
        <a:buChar char="»"/>
        <a:defRPr sz="1500">
          <a:solidFill>
            <a:schemeClr val="tx1"/>
          </a:solidFill>
          <a:latin typeface="Arial" charset="0"/>
        </a:defRPr>
      </a:lvl6pPr>
      <a:lvl7pPr marL="2228850" indent="-171450" algn="l" rtl="0" eaLnBrk="1" fontAlgn="base" hangingPunct="1">
        <a:spcBef>
          <a:spcPct val="20000"/>
        </a:spcBef>
        <a:spcAft>
          <a:spcPct val="0"/>
        </a:spcAft>
        <a:buChar char="»"/>
        <a:defRPr sz="1500">
          <a:solidFill>
            <a:schemeClr val="tx1"/>
          </a:solidFill>
          <a:latin typeface="Arial" charset="0"/>
        </a:defRPr>
      </a:lvl7pPr>
      <a:lvl8pPr marL="2571750" indent="-171450" algn="l" rtl="0" eaLnBrk="1" fontAlgn="base" hangingPunct="1">
        <a:spcBef>
          <a:spcPct val="20000"/>
        </a:spcBef>
        <a:spcAft>
          <a:spcPct val="0"/>
        </a:spcAft>
        <a:buChar char="»"/>
        <a:defRPr sz="1500">
          <a:solidFill>
            <a:schemeClr val="tx1"/>
          </a:solidFill>
          <a:latin typeface="Arial" charset="0"/>
        </a:defRPr>
      </a:lvl8pPr>
      <a:lvl9pPr marL="2914650" indent="-171450" algn="l" rtl="0" eaLnBrk="1" fontAlgn="base" hangingPunct="1">
        <a:spcBef>
          <a:spcPct val="20000"/>
        </a:spcBef>
        <a:spcAft>
          <a:spcPct val="0"/>
        </a:spcAft>
        <a:buChar char="»"/>
        <a:defRPr sz="1500">
          <a:solidFill>
            <a:schemeClr val="tx1"/>
          </a:solidFill>
          <a:latin typeface="Arial" charset="0"/>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453258" y="1161182"/>
            <a:ext cx="4150178" cy="422672"/>
          </a:xfrm>
          <a:prstGeom prst="rect">
            <a:avLst/>
          </a:prstGeom>
        </p:spPr>
        <p:txBody>
          <a:bodyPr/>
          <a:lstStyle>
            <a:lvl1pPr algn="l" rtl="0" eaLnBrk="1" fontAlgn="base" hangingPunct="1">
              <a:spcBef>
                <a:spcPct val="0"/>
              </a:spcBef>
              <a:spcAft>
                <a:spcPct val="0"/>
              </a:spcAft>
              <a:defRPr sz="3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Verdana" pitchFamily="34" charset="0"/>
              </a:defRPr>
            </a:lvl2pPr>
            <a:lvl3pPr algn="l" rtl="0" eaLnBrk="1" fontAlgn="base" hangingPunct="1">
              <a:spcBef>
                <a:spcPct val="0"/>
              </a:spcBef>
              <a:spcAft>
                <a:spcPct val="0"/>
              </a:spcAft>
              <a:defRPr sz="3200">
                <a:solidFill>
                  <a:schemeClr val="bg1"/>
                </a:solidFill>
                <a:latin typeface="Verdana" pitchFamily="34" charset="0"/>
              </a:defRPr>
            </a:lvl3pPr>
            <a:lvl4pPr algn="l" rtl="0" eaLnBrk="1" fontAlgn="base" hangingPunct="1">
              <a:spcBef>
                <a:spcPct val="0"/>
              </a:spcBef>
              <a:spcAft>
                <a:spcPct val="0"/>
              </a:spcAft>
              <a:defRPr sz="3200">
                <a:solidFill>
                  <a:schemeClr val="bg1"/>
                </a:solidFill>
                <a:latin typeface="Verdana" pitchFamily="34" charset="0"/>
              </a:defRPr>
            </a:lvl4pPr>
            <a:lvl5pPr algn="l" rtl="0" eaLnBrk="1" fontAlgn="base" hangingPunct="1">
              <a:spcBef>
                <a:spcPct val="0"/>
              </a:spcBef>
              <a:spcAft>
                <a:spcPct val="0"/>
              </a:spcAft>
              <a:defRPr sz="3200">
                <a:solidFill>
                  <a:schemeClr val="bg1"/>
                </a:solidFill>
                <a:latin typeface="Verdana" pitchFamily="34" charset="0"/>
              </a:defRPr>
            </a:lvl5pPr>
            <a:lvl6pPr marL="457200" algn="l" rtl="0" eaLnBrk="1" fontAlgn="base" hangingPunct="1">
              <a:spcBef>
                <a:spcPct val="0"/>
              </a:spcBef>
              <a:spcAft>
                <a:spcPct val="0"/>
              </a:spcAft>
              <a:defRPr sz="3200">
                <a:solidFill>
                  <a:schemeClr val="bg1"/>
                </a:solidFill>
                <a:latin typeface="Verdana" pitchFamily="34" charset="0"/>
              </a:defRPr>
            </a:lvl6pPr>
            <a:lvl7pPr marL="914400" algn="l" rtl="0" eaLnBrk="1" fontAlgn="base" hangingPunct="1">
              <a:spcBef>
                <a:spcPct val="0"/>
              </a:spcBef>
              <a:spcAft>
                <a:spcPct val="0"/>
              </a:spcAft>
              <a:defRPr sz="3200">
                <a:solidFill>
                  <a:schemeClr val="bg1"/>
                </a:solidFill>
                <a:latin typeface="Verdana" pitchFamily="34" charset="0"/>
              </a:defRPr>
            </a:lvl7pPr>
            <a:lvl8pPr marL="1371600" algn="l" rtl="0" eaLnBrk="1" fontAlgn="base" hangingPunct="1">
              <a:spcBef>
                <a:spcPct val="0"/>
              </a:spcBef>
              <a:spcAft>
                <a:spcPct val="0"/>
              </a:spcAft>
              <a:defRPr sz="3200">
                <a:solidFill>
                  <a:schemeClr val="bg1"/>
                </a:solidFill>
                <a:latin typeface="Verdana" pitchFamily="34" charset="0"/>
              </a:defRPr>
            </a:lvl8pPr>
            <a:lvl9pPr marL="1828800" algn="l" rtl="0" eaLnBrk="1" fontAlgn="base" hangingPunct="1">
              <a:spcBef>
                <a:spcPct val="0"/>
              </a:spcBef>
              <a:spcAft>
                <a:spcPct val="0"/>
              </a:spcAft>
              <a:defRPr sz="3200">
                <a:solidFill>
                  <a:schemeClr val="bg1"/>
                </a:solidFill>
                <a:latin typeface="Verdana" pitchFamily="34" charset="0"/>
              </a:defRPr>
            </a:lvl9pPr>
          </a:lstStyle>
          <a:p>
            <a:r>
              <a:rPr lang="en-US" altLang="en-US" sz="1950" b="1" kern="0"/>
              <a:t>BÀI GIẢNG PYTHON</a:t>
            </a:r>
          </a:p>
        </p:txBody>
      </p:sp>
      <p:sp>
        <p:nvSpPr>
          <p:cNvPr id="9" name="Rectangle 8"/>
          <p:cNvSpPr/>
          <p:nvPr/>
        </p:nvSpPr>
        <p:spPr>
          <a:xfrm>
            <a:off x="866774" y="2341088"/>
            <a:ext cx="7820025" cy="1938992"/>
          </a:xfrm>
          <a:prstGeom prst="rect">
            <a:avLst/>
          </a:prstGeom>
          <a:noFill/>
          <a:ln>
            <a:solidFill>
              <a:schemeClr val="tx2">
                <a:lumMod val="20000"/>
                <a:lumOff val="80000"/>
              </a:schemeClr>
            </a:solidFill>
          </a:ln>
        </p:spPr>
        <p:txBody>
          <a:bodyPr wrap="square" lIns="68580" tIns="34290" rIns="68580" bIns="34290">
            <a:spAutoFit/>
          </a:bodyPr>
          <a:lstStyle/>
          <a:p>
            <a:pPr algn="ctr">
              <a:lnSpc>
                <a:spcPct val="150000"/>
              </a:lnSpc>
              <a:buNone/>
              <a:defRPr/>
            </a:pPr>
            <a:r>
              <a:rPr lang="en-US" sz="2700" b="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TIẾT </a:t>
            </a:r>
            <a:r>
              <a:rPr lang="en-US" sz="2700" b="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93.</a:t>
            </a:r>
            <a:endParaRPr lang="en-US" sz="2700" b="1">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algn="ctr">
              <a:lnSpc>
                <a:spcPct val="150000"/>
              </a:lnSpc>
              <a:buNone/>
              <a:defRPr/>
            </a:pPr>
            <a:r>
              <a:rPr lang="en-US" sz="2700" b="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CÁC KIẾN THỨC CHUNG VỀ </a:t>
            </a:r>
          </a:p>
          <a:p>
            <a:pPr algn="ctr">
              <a:lnSpc>
                <a:spcPct val="150000"/>
              </a:lnSpc>
              <a:buNone/>
              <a:defRPr/>
            </a:pPr>
            <a:r>
              <a:rPr lang="en-US" sz="2700" b="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MẠNG CỤC BỘ</a:t>
            </a:r>
            <a:endParaRPr lang="en-US" sz="2700" b="1">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4" name="Title 1"/>
          <p:cNvSpPr txBox="1">
            <a:spLocks/>
          </p:cNvSpPr>
          <p:nvPr/>
        </p:nvSpPr>
        <p:spPr>
          <a:xfrm>
            <a:off x="2432476" y="397021"/>
            <a:ext cx="5533571" cy="563563"/>
          </a:xfrm>
          <a:prstGeom prst="rect">
            <a:avLst/>
          </a:prstGeom>
        </p:spPr>
        <p:txBody>
          <a:bodyPr/>
          <a:lstStyle>
            <a:lvl1pPr algn="l" rtl="0" eaLnBrk="1" fontAlgn="base" hangingPunct="1">
              <a:spcBef>
                <a:spcPct val="0"/>
              </a:spcBef>
              <a:spcAft>
                <a:spcPct val="0"/>
              </a:spcAft>
              <a:defRPr sz="3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Verdana" pitchFamily="34" charset="0"/>
              </a:defRPr>
            </a:lvl2pPr>
            <a:lvl3pPr algn="l" rtl="0" eaLnBrk="1" fontAlgn="base" hangingPunct="1">
              <a:spcBef>
                <a:spcPct val="0"/>
              </a:spcBef>
              <a:spcAft>
                <a:spcPct val="0"/>
              </a:spcAft>
              <a:defRPr sz="3200">
                <a:solidFill>
                  <a:schemeClr val="bg1"/>
                </a:solidFill>
                <a:latin typeface="Verdana" pitchFamily="34" charset="0"/>
              </a:defRPr>
            </a:lvl3pPr>
            <a:lvl4pPr algn="l" rtl="0" eaLnBrk="1" fontAlgn="base" hangingPunct="1">
              <a:spcBef>
                <a:spcPct val="0"/>
              </a:spcBef>
              <a:spcAft>
                <a:spcPct val="0"/>
              </a:spcAft>
              <a:defRPr sz="3200">
                <a:solidFill>
                  <a:schemeClr val="bg1"/>
                </a:solidFill>
                <a:latin typeface="Verdana" pitchFamily="34" charset="0"/>
              </a:defRPr>
            </a:lvl4pPr>
            <a:lvl5pPr algn="l" rtl="0" eaLnBrk="1" fontAlgn="base" hangingPunct="1">
              <a:spcBef>
                <a:spcPct val="0"/>
              </a:spcBef>
              <a:spcAft>
                <a:spcPct val="0"/>
              </a:spcAft>
              <a:defRPr sz="3200">
                <a:solidFill>
                  <a:schemeClr val="bg1"/>
                </a:solidFill>
                <a:latin typeface="Verdana" pitchFamily="34" charset="0"/>
              </a:defRPr>
            </a:lvl5pPr>
            <a:lvl6pPr marL="457200" algn="l" rtl="0" eaLnBrk="1" fontAlgn="base" hangingPunct="1">
              <a:spcBef>
                <a:spcPct val="0"/>
              </a:spcBef>
              <a:spcAft>
                <a:spcPct val="0"/>
              </a:spcAft>
              <a:defRPr sz="3200">
                <a:solidFill>
                  <a:schemeClr val="bg1"/>
                </a:solidFill>
                <a:latin typeface="Verdana" pitchFamily="34" charset="0"/>
              </a:defRPr>
            </a:lvl6pPr>
            <a:lvl7pPr marL="914400" algn="l" rtl="0" eaLnBrk="1" fontAlgn="base" hangingPunct="1">
              <a:spcBef>
                <a:spcPct val="0"/>
              </a:spcBef>
              <a:spcAft>
                <a:spcPct val="0"/>
              </a:spcAft>
              <a:defRPr sz="3200">
                <a:solidFill>
                  <a:schemeClr val="bg1"/>
                </a:solidFill>
                <a:latin typeface="Verdana" pitchFamily="34" charset="0"/>
              </a:defRPr>
            </a:lvl7pPr>
            <a:lvl8pPr marL="1371600" algn="l" rtl="0" eaLnBrk="1" fontAlgn="base" hangingPunct="1">
              <a:spcBef>
                <a:spcPct val="0"/>
              </a:spcBef>
              <a:spcAft>
                <a:spcPct val="0"/>
              </a:spcAft>
              <a:defRPr sz="3200">
                <a:solidFill>
                  <a:schemeClr val="bg1"/>
                </a:solidFill>
                <a:latin typeface="Verdana" pitchFamily="34" charset="0"/>
              </a:defRPr>
            </a:lvl8pPr>
            <a:lvl9pPr marL="1828800" algn="l" rtl="0" eaLnBrk="1" fontAlgn="base" hangingPunct="1">
              <a:spcBef>
                <a:spcPct val="0"/>
              </a:spcBef>
              <a:spcAft>
                <a:spcPct val="0"/>
              </a:spcAft>
              <a:defRPr sz="3200">
                <a:solidFill>
                  <a:schemeClr val="bg1"/>
                </a:solidFill>
                <a:latin typeface="Verdana" pitchFamily="34" charset="0"/>
              </a:defRPr>
            </a:lvl9pPr>
          </a:lstStyle>
          <a:p>
            <a:r>
              <a:rPr lang="en-US" altLang="en-US" sz="2600" b="1" kern="0" smtClean="0"/>
              <a:t>BÀI GIẢNG TIN NGHỀ</a:t>
            </a:r>
          </a:p>
        </p:txBody>
      </p:sp>
    </p:spTree>
    <p:extLst>
      <p:ext uri="{BB962C8B-B14F-4D97-AF65-F5344CB8AC3E}">
        <p14:creationId xmlns:p14="http://schemas.microsoft.com/office/powerpoint/2010/main" val="12290286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02893"/>
            <a:ext cx="8382000" cy="1845108"/>
          </a:xfrm>
        </p:spPr>
        <p:txBody>
          <a:bodyPr>
            <a:noAutofit/>
          </a:bodyPr>
          <a:lstStyle/>
          <a:p>
            <a:pPr marL="0" indent="0">
              <a:lnSpc>
                <a:spcPct val="150000"/>
              </a:lnSpc>
              <a:spcBef>
                <a:spcPts val="0"/>
              </a:spcBef>
              <a:spcAft>
                <a:spcPts val="0"/>
              </a:spcAft>
              <a:buNone/>
            </a:pPr>
            <a:r>
              <a:rPr lang="en-US" sz="2400">
                <a:latin typeface="Times New Roman" panose="02020603050405020304" pitchFamily="18" charset="0"/>
                <a:ea typeface="Tahoma" panose="020B0604030504040204" pitchFamily="34" charset="0"/>
                <a:cs typeface="Times New Roman" panose="02020603050405020304" pitchFamily="18" charset="0"/>
              </a:rPr>
              <a:t>1. Chia sẻ máy in:</a:t>
            </a:r>
          </a:p>
          <a:p>
            <a:pPr marL="0" indent="0">
              <a:lnSpc>
                <a:spcPct val="150000"/>
              </a:lnSpc>
              <a:spcBef>
                <a:spcPts val="0"/>
              </a:spcBef>
              <a:spcAft>
                <a:spcPts val="0"/>
              </a:spcAft>
              <a:buNone/>
            </a:pPr>
            <a:r>
              <a:rPr lang="en-US" sz="2400" b="0" smtClean="0">
                <a:latin typeface="Times New Roman" panose="02020603050405020304" pitchFamily="18" charset="0"/>
                <a:ea typeface="Tahoma" panose="020B0604030504040204" pitchFamily="34" charset="0"/>
                <a:cs typeface="Times New Roman" panose="02020603050405020304" pitchFamily="18" charset="0"/>
              </a:rPr>
              <a:t>Cách </a:t>
            </a:r>
            <a:r>
              <a:rPr lang="en-US" sz="2400" b="0">
                <a:latin typeface="Times New Roman" panose="02020603050405020304" pitchFamily="18" charset="0"/>
                <a:ea typeface="Tahoma" panose="020B0604030504040204" pitchFamily="34" charset="0"/>
                <a:cs typeface="Times New Roman" panose="02020603050405020304" pitchFamily="18" charset="0"/>
              </a:rPr>
              <a:t>1: Printers and Faxes </a:t>
            </a:r>
            <a:r>
              <a:rPr lang="en-US" sz="2400" b="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r>
              <a:rPr lang="en-US" sz="2400" b="0">
                <a:latin typeface="Times New Roman" panose="02020603050405020304" pitchFamily="18" charset="0"/>
                <a:ea typeface="Tahoma" panose="020B0604030504040204" pitchFamily="34" charset="0"/>
                <a:cs typeface="Times New Roman" panose="02020603050405020304" pitchFamily="18" charset="0"/>
              </a:rPr>
              <a:t> chọn máy in </a:t>
            </a:r>
            <a:r>
              <a:rPr lang="en-US" sz="2400" b="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r>
              <a:rPr lang="en-US" sz="2400" b="0">
                <a:latin typeface="Times New Roman" panose="02020603050405020304" pitchFamily="18" charset="0"/>
                <a:ea typeface="Tahoma" panose="020B0604030504040204" pitchFamily="34" charset="0"/>
                <a:cs typeface="Times New Roman" panose="02020603050405020304" pitchFamily="18" charset="0"/>
              </a:rPr>
              <a:t> File </a:t>
            </a:r>
            <a:r>
              <a:rPr lang="en-US" sz="2400" b="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r>
              <a:rPr lang="en-US" sz="2400" b="0">
                <a:latin typeface="Times New Roman" panose="02020603050405020304" pitchFamily="18" charset="0"/>
                <a:ea typeface="Tahoma" panose="020B0604030504040204" pitchFamily="34" charset="0"/>
                <a:cs typeface="Times New Roman" panose="02020603050405020304" pitchFamily="18" charset="0"/>
              </a:rPr>
              <a:t> Sharing...</a:t>
            </a:r>
          </a:p>
          <a:p>
            <a:pPr marL="0" indent="0">
              <a:lnSpc>
                <a:spcPct val="150000"/>
              </a:lnSpc>
              <a:spcBef>
                <a:spcPts val="0"/>
              </a:spcBef>
              <a:spcAft>
                <a:spcPts val="0"/>
              </a:spcAft>
              <a:buNone/>
            </a:pPr>
            <a:r>
              <a:rPr lang="en-US" sz="2400" b="0" smtClean="0">
                <a:latin typeface="Times New Roman" panose="02020603050405020304" pitchFamily="18" charset="0"/>
                <a:ea typeface="Tahoma" panose="020B0604030504040204" pitchFamily="34" charset="0"/>
                <a:cs typeface="Times New Roman" panose="02020603050405020304" pitchFamily="18" charset="0"/>
              </a:rPr>
              <a:t>Cách </a:t>
            </a:r>
            <a:r>
              <a:rPr lang="en-US" sz="2400" b="0">
                <a:latin typeface="Times New Roman" panose="02020603050405020304" pitchFamily="18" charset="0"/>
                <a:ea typeface="Tahoma" panose="020B0604030504040204" pitchFamily="34" charset="0"/>
                <a:cs typeface="Times New Roman" panose="02020603050405020304" pitchFamily="18" charset="0"/>
              </a:rPr>
              <a:t>2: Printers and Faxes </a:t>
            </a:r>
            <a:r>
              <a:rPr lang="en-US" sz="2400" b="0">
                <a:latin typeface="Times New Roman" panose="02020603050405020304" pitchFamily="18" charset="0"/>
                <a:ea typeface="Tahoma" panose="020B0604030504040204" pitchFamily="34" charset="0"/>
                <a:cs typeface="Times New Roman" panose="02020603050405020304" pitchFamily="18" charset="0"/>
                <a:sym typeface="Wingdings" panose="05000000000000000000" pitchFamily="2" charset="2"/>
              </a:rPr>
              <a:t></a:t>
            </a:r>
            <a:r>
              <a:rPr lang="en-US" sz="2400" b="0">
                <a:latin typeface="Times New Roman" panose="02020603050405020304" pitchFamily="18" charset="0"/>
                <a:ea typeface="Tahoma" panose="020B0604030504040204" pitchFamily="34" charset="0"/>
                <a:cs typeface="Times New Roman" panose="02020603050405020304" pitchFamily="18" charset="0"/>
              </a:rPr>
              <a:t> Sharing...</a:t>
            </a:r>
          </a:p>
        </p:txBody>
      </p:sp>
      <p:sp>
        <p:nvSpPr>
          <p:cNvPr id="4" name="Rectangle 3"/>
          <p:cNvSpPr/>
          <p:nvPr/>
        </p:nvSpPr>
        <p:spPr>
          <a:xfrm>
            <a:off x="1180405" y="381000"/>
            <a:ext cx="5708614" cy="461665"/>
          </a:xfrm>
          <a:prstGeom prst="rect">
            <a:avLst/>
          </a:prstGeom>
        </p:spPr>
        <p:txBody>
          <a:bodyPr wrap="none">
            <a:spAutoFit/>
          </a:bodyPr>
          <a:lstStyle/>
          <a:p>
            <a:r>
              <a:rPr lang="en-US" sz="2400" b="1">
                <a:solidFill>
                  <a:schemeClr val="bg1"/>
                </a:solidFill>
              </a:rPr>
              <a:t>III. Sử dụng máy in trong mạng</a:t>
            </a:r>
            <a:endParaRPr lang="en-US" sz="2400">
              <a:solidFill>
                <a:schemeClr val="bg1"/>
              </a:solidFill>
            </a:endParaRPr>
          </a:p>
        </p:txBody>
      </p:sp>
      <p:sp>
        <p:nvSpPr>
          <p:cNvPr id="2" name="Rectangle 1"/>
          <p:cNvSpPr/>
          <p:nvPr/>
        </p:nvSpPr>
        <p:spPr>
          <a:xfrm>
            <a:off x="442686" y="3048001"/>
            <a:ext cx="8396514" cy="1754326"/>
          </a:xfrm>
          <a:prstGeom prst="rect">
            <a:avLst/>
          </a:prstGeom>
        </p:spPr>
        <p:txBody>
          <a:bodyPr wrap="square">
            <a:spAutoFit/>
          </a:bodyPr>
          <a:lstStyle/>
          <a:p>
            <a:pPr algn="just">
              <a:lnSpc>
                <a:spcPct val="150000"/>
              </a:lnSpc>
            </a:pPr>
            <a:r>
              <a:rPr lang="en-US" sz="2400" b="1">
                <a:latin typeface="Times New Roman" panose="02020603050405020304" pitchFamily="18" charset="0"/>
                <a:ea typeface="Times New Roman" panose="02020603050405020304" pitchFamily="18" charset="0"/>
                <a:cs typeface="Times New Roman" panose="02020603050405020304" pitchFamily="18" charset="0"/>
              </a:rPr>
              <a:t>2. Kết nối tới máy in trên mạng:</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400" smtClean="0">
                <a:latin typeface="Times New Roman" panose="02020603050405020304" pitchFamily="18" charset="0"/>
                <a:ea typeface="Times New Roman" panose="02020603050405020304" pitchFamily="18" charset="0"/>
                <a:cs typeface="Times New Roman" panose="02020603050405020304" pitchFamily="18" charset="0"/>
              </a:rPr>
              <a:t>Chọn </a:t>
            </a:r>
            <a:r>
              <a:rPr lang="en-US" sz="2400" b="1">
                <a:latin typeface="Times New Roman" panose="02020603050405020304" pitchFamily="18" charset="0"/>
                <a:ea typeface="Times New Roman" panose="02020603050405020304" pitchFamily="18" charset="0"/>
                <a:cs typeface="Times New Roman" panose="02020603050405020304" pitchFamily="18" charset="0"/>
              </a:rPr>
              <a:t>Start </a:t>
            </a:r>
            <a:r>
              <a:rPr lang="en-US" sz="2400" b="1">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b="1">
                <a:latin typeface="Times New Roman" panose="02020603050405020304" pitchFamily="18" charset="0"/>
                <a:ea typeface="Times New Roman" panose="02020603050405020304" pitchFamily="18" charset="0"/>
                <a:cs typeface="Times New Roman" panose="02020603050405020304" pitchFamily="18" charset="0"/>
              </a:rPr>
              <a:t> Printers and Faxes </a:t>
            </a:r>
            <a:r>
              <a:rPr lang="en-US" sz="2400" b="1">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b="1">
                <a:latin typeface="Times New Roman" panose="02020603050405020304" pitchFamily="18" charset="0"/>
                <a:ea typeface="Times New Roman" panose="02020603050405020304" pitchFamily="18" charset="0"/>
                <a:cs typeface="Times New Roman" panose="02020603050405020304" pitchFamily="18" charset="0"/>
              </a:rPr>
              <a:t> Add a printer </a:t>
            </a:r>
            <a:r>
              <a:rPr lang="en-US" sz="2400" b="1">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a:latin typeface="Times New Roman" panose="02020603050405020304" pitchFamily="18" charset="0"/>
                <a:ea typeface="Times New Roman" panose="02020603050405020304" pitchFamily="18" charset="0"/>
                <a:cs typeface="Times New Roman" panose="02020603050405020304" pitchFamily="18" charset="0"/>
              </a:rPr>
              <a:t> Tuân thủ theo các thông số của máy in mà thực hiện cài đặt.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inVertic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19400" y="350460"/>
            <a:ext cx="3276600" cy="70788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4000" b="1" dirty="0" err="1" smtClean="0">
                <a:latin typeface="Times New Roman" pitchFamily="18" charset="0"/>
                <a:cs typeface="Times New Roman" pitchFamily="18" charset="0"/>
              </a:rPr>
              <a:t>DẶN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DÒ</a:t>
            </a:r>
            <a:r>
              <a:rPr lang="en-US" sz="4000" b="1" dirty="0" smtClean="0">
                <a:latin typeface="Times New Roman" pitchFamily="18" charset="0"/>
                <a:cs typeface="Times New Roman" pitchFamily="18" charset="0"/>
              </a:rPr>
              <a:t>:</a:t>
            </a:r>
            <a:endParaRPr lang="en-US" sz="4000" b="1" dirty="0">
              <a:latin typeface="Times New Roman" pitchFamily="18" charset="0"/>
              <a:cs typeface="Times New Roman" pitchFamily="18" charset="0"/>
            </a:endParaRPr>
          </a:p>
        </p:txBody>
      </p:sp>
      <p:sp>
        <p:nvSpPr>
          <p:cNvPr id="5" name="Rectangle 4"/>
          <p:cNvSpPr/>
          <p:nvPr/>
        </p:nvSpPr>
        <p:spPr>
          <a:xfrm>
            <a:off x="280555" y="1981200"/>
            <a:ext cx="8610600" cy="156966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342900" indent="-342900" algn="just">
              <a:lnSpc>
                <a:spcPct val="150000"/>
              </a:lnSpc>
              <a:buFont typeface="Wingdings" pitchFamily="2" charset="2"/>
              <a:buChar char="Ø"/>
            </a:pPr>
            <a:r>
              <a:rPr lang="en-US" sz="3200" b="1" smtClean="0">
                <a:solidFill>
                  <a:schemeClr val="accent6">
                    <a:lumMod val="50000"/>
                  </a:schemeClr>
                </a:solidFill>
                <a:latin typeface="Times New Roman" pitchFamily="18" charset="0"/>
                <a:cs typeface="Times New Roman" pitchFamily="18" charset="0"/>
              </a:rPr>
              <a:t> Học </a:t>
            </a:r>
            <a:r>
              <a:rPr lang="en-US" sz="3200" b="1" dirty="0" err="1" smtClean="0">
                <a:solidFill>
                  <a:schemeClr val="accent6">
                    <a:lumMod val="50000"/>
                  </a:schemeClr>
                </a:solidFill>
                <a:latin typeface="Times New Roman" pitchFamily="18" charset="0"/>
                <a:cs typeface="Times New Roman" pitchFamily="18" charset="0"/>
              </a:rPr>
              <a:t>kỹ</a:t>
            </a:r>
            <a:r>
              <a:rPr lang="en-US" sz="3200" b="1" dirty="0" smtClean="0">
                <a:solidFill>
                  <a:schemeClr val="accent6">
                    <a:lumMod val="50000"/>
                  </a:schemeClr>
                </a:solidFill>
                <a:latin typeface="Times New Roman" pitchFamily="18" charset="0"/>
                <a:cs typeface="Times New Roman" pitchFamily="18" charset="0"/>
              </a:rPr>
              <a:t> </a:t>
            </a:r>
            <a:r>
              <a:rPr lang="en-US" sz="3200" b="1" dirty="0" err="1" smtClean="0">
                <a:solidFill>
                  <a:schemeClr val="accent6">
                    <a:lumMod val="50000"/>
                  </a:schemeClr>
                </a:solidFill>
                <a:latin typeface="Times New Roman" pitchFamily="18" charset="0"/>
                <a:cs typeface="Times New Roman" pitchFamily="18" charset="0"/>
              </a:rPr>
              <a:t>lí</a:t>
            </a:r>
            <a:r>
              <a:rPr lang="en-US" sz="3200" b="1" dirty="0" smtClean="0">
                <a:solidFill>
                  <a:schemeClr val="accent6">
                    <a:lumMod val="50000"/>
                  </a:schemeClr>
                </a:solidFill>
                <a:latin typeface="Times New Roman" pitchFamily="18" charset="0"/>
                <a:cs typeface="Times New Roman" pitchFamily="18" charset="0"/>
              </a:rPr>
              <a:t> </a:t>
            </a:r>
            <a:r>
              <a:rPr lang="en-US" sz="3200" b="1" dirty="0" err="1" smtClean="0">
                <a:solidFill>
                  <a:schemeClr val="accent6">
                    <a:lumMod val="50000"/>
                  </a:schemeClr>
                </a:solidFill>
                <a:latin typeface="Times New Roman" pitchFamily="18" charset="0"/>
                <a:cs typeface="Times New Roman" pitchFamily="18" charset="0"/>
              </a:rPr>
              <a:t>thuyết</a:t>
            </a:r>
            <a:endParaRPr lang="en-US" sz="3200" b="1" dirty="0" smtClean="0">
              <a:solidFill>
                <a:schemeClr val="accent6">
                  <a:lumMod val="50000"/>
                </a:schemeClr>
              </a:solidFill>
              <a:latin typeface="Times New Roman" pitchFamily="18" charset="0"/>
              <a:cs typeface="Times New Roman" pitchFamily="18" charset="0"/>
            </a:endParaRPr>
          </a:p>
          <a:p>
            <a:pPr marL="342900" indent="-342900" algn="just">
              <a:lnSpc>
                <a:spcPct val="150000"/>
              </a:lnSpc>
              <a:buFont typeface="Wingdings" pitchFamily="2" charset="2"/>
              <a:buChar char="Ø"/>
            </a:pPr>
            <a:r>
              <a:rPr lang="en-US" sz="3200" b="1" smtClean="0">
                <a:solidFill>
                  <a:schemeClr val="accent6">
                    <a:lumMod val="50000"/>
                  </a:schemeClr>
                </a:solidFill>
                <a:latin typeface="Times New Roman" pitchFamily="18" charset="0"/>
                <a:cs typeface="Times New Roman" pitchFamily="18" charset="0"/>
              </a:rPr>
              <a:t> Ghi </a:t>
            </a:r>
            <a:r>
              <a:rPr lang="en-US" sz="3200" b="1" dirty="0" err="1" smtClean="0">
                <a:solidFill>
                  <a:schemeClr val="accent6">
                    <a:lumMod val="50000"/>
                  </a:schemeClr>
                </a:solidFill>
                <a:latin typeface="Times New Roman" pitchFamily="18" charset="0"/>
                <a:cs typeface="Times New Roman" pitchFamily="18" charset="0"/>
              </a:rPr>
              <a:t>vào</a:t>
            </a:r>
            <a:r>
              <a:rPr lang="en-US" sz="3200" b="1" dirty="0" smtClean="0">
                <a:solidFill>
                  <a:schemeClr val="accent6">
                    <a:lumMod val="50000"/>
                  </a:schemeClr>
                </a:solidFill>
                <a:latin typeface="Times New Roman" pitchFamily="18" charset="0"/>
                <a:cs typeface="Times New Roman" pitchFamily="18" charset="0"/>
              </a:rPr>
              <a:t> </a:t>
            </a:r>
            <a:r>
              <a:rPr lang="en-US" sz="3200" b="1" dirty="0" err="1" smtClean="0">
                <a:solidFill>
                  <a:schemeClr val="accent6">
                    <a:lumMod val="50000"/>
                  </a:schemeClr>
                </a:solidFill>
                <a:latin typeface="Times New Roman" pitchFamily="18" charset="0"/>
                <a:cs typeface="Times New Roman" pitchFamily="18" charset="0"/>
              </a:rPr>
              <a:t>vở</a:t>
            </a:r>
            <a:r>
              <a:rPr lang="en-US" sz="3200" b="1" dirty="0" smtClean="0">
                <a:solidFill>
                  <a:schemeClr val="accent6">
                    <a:lumMod val="50000"/>
                  </a:schemeClr>
                </a:solidFill>
                <a:latin typeface="Times New Roman" pitchFamily="18" charset="0"/>
                <a:cs typeface="Times New Roman" pitchFamily="18" charset="0"/>
              </a:rPr>
              <a:t> </a:t>
            </a:r>
            <a:r>
              <a:rPr lang="en-US" sz="3200" b="1" dirty="0" err="1" smtClean="0">
                <a:solidFill>
                  <a:schemeClr val="accent6">
                    <a:lumMod val="50000"/>
                  </a:schemeClr>
                </a:solidFill>
                <a:latin typeface="Times New Roman" pitchFamily="18" charset="0"/>
                <a:cs typeface="Times New Roman" pitchFamily="18" charset="0"/>
              </a:rPr>
              <a:t>ghi</a:t>
            </a:r>
            <a:r>
              <a:rPr lang="en-US" sz="3200" b="1" dirty="0" smtClean="0">
                <a:solidFill>
                  <a:schemeClr val="accent6">
                    <a:lumMod val="50000"/>
                  </a:schemeClr>
                </a:solidFill>
                <a:latin typeface="Times New Roman" pitchFamily="18" charset="0"/>
                <a:cs typeface="Times New Roman" pitchFamily="18" charset="0"/>
              </a:rPr>
              <a:t> </a:t>
            </a:r>
            <a:r>
              <a:rPr lang="en-US" sz="3200" b="1" dirty="0" err="1" smtClean="0">
                <a:solidFill>
                  <a:schemeClr val="accent6">
                    <a:lumMod val="50000"/>
                  </a:schemeClr>
                </a:solidFill>
                <a:latin typeface="Times New Roman" pitchFamily="18" charset="0"/>
                <a:cs typeface="Times New Roman" pitchFamily="18" charset="0"/>
              </a:rPr>
              <a:t>nội</a:t>
            </a:r>
            <a:r>
              <a:rPr lang="en-US" sz="3200" b="1" dirty="0" smtClean="0">
                <a:solidFill>
                  <a:schemeClr val="accent6">
                    <a:lumMod val="50000"/>
                  </a:schemeClr>
                </a:solidFill>
                <a:latin typeface="Times New Roman" pitchFamily="18" charset="0"/>
                <a:cs typeface="Times New Roman" pitchFamily="18" charset="0"/>
              </a:rPr>
              <a:t> dung </a:t>
            </a:r>
            <a:r>
              <a:rPr lang="en-US" sz="3200" b="1" dirty="0" err="1" smtClean="0">
                <a:solidFill>
                  <a:schemeClr val="accent6">
                    <a:lumMod val="50000"/>
                  </a:schemeClr>
                </a:solidFill>
                <a:latin typeface="Times New Roman" pitchFamily="18" charset="0"/>
                <a:cs typeface="Times New Roman" pitchFamily="18" charset="0"/>
              </a:rPr>
              <a:t>bài</a:t>
            </a:r>
            <a:r>
              <a:rPr lang="en-US" sz="3200" b="1" dirty="0" smtClean="0">
                <a:solidFill>
                  <a:schemeClr val="accent6">
                    <a:lumMod val="50000"/>
                  </a:schemeClr>
                </a:solidFill>
                <a:latin typeface="Times New Roman" pitchFamily="18" charset="0"/>
                <a:cs typeface="Times New Roman" pitchFamily="18" charset="0"/>
              </a:rPr>
              <a:t> </a:t>
            </a:r>
            <a:r>
              <a:rPr lang="en-US" sz="3200" b="1" err="1" smtClean="0">
                <a:solidFill>
                  <a:schemeClr val="accent6">
                    <a:lumMod val="50000"/>
                  </a:schemeClr>
                </a:solidFill>
                <a:latin typeface="Times New Roman" pitchFamily="18" charset="0"/>
                <a:cs typeface="Times New Roman" pitchFamily="18" charset="0"/>
              </a:rPr>
              <a:t>học</a:t>
            </a:r>
            <a:r>
              <a:rPr lang="en-US" sz="3200" b="1" smtClean="0">
                <a:solidFill>
                  <a:schemeClr val="accent6">
                    <a:lumMod val="50000"/>
                  </a:schemeClr>
                </a:solidFill>
                <a:latin typeface="Times New Roman" pitchFamily="18" charset="0"/>
                <a:cs typeface="Times New Roman" pitchFamily="18" charset="0"/>
              </a:rPr>
              <a:t>.</a:t>
            </a:r>
            <a:endParaRPr lang="en-US" sz="3200" b="1" dirty="0" smtClean="0">
              <a:solidFill>
                <a:schemeClr val="accent6">
                  <a:lumMod val="50000"/>
                </a:schemeClr>
              </a:solidFill>
              <a:latin typeface="Times New Roman" pitchFamily="18" charset="0"/>
              <a:cs typeface="Times New Roman" pitchFamily="18" charset="0"/>
            </a:endParaRPr>
          </a:p>
        </p:txBody>
      </p:sp>
      <p:sp>
        <p:nvSpPr>
          <p:cNvPr id="6" name="TextBox 5"/>
          <p:cNvSpPr txBox="1"/>
          <p:nvPr/>
        </p:nvSpPr>
        <p:spPr>
          <a:xfrm>
            <a:off x="1752600" y="4953000"/>
            <a:ext cx="4876800" cy="70788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4000" b="1" i="1" dirty="0" err="1" smtClean="0">
                <a:solidFill>
                  <a:srgbClr val="0070C0"/>
                </a:solidFill>
                <a:latin typeface="Times New Roman" pitchFamily="18" charset="0"/>
                <a:cs typeface="Times New Roman" pitchFamily="18" charset="0"/>
              </a:rPr>
              <a:t>Chúc</a:t>
            </a:r>
            <a:r>
              <a:rPr lang="en-US" sz="4000" b="1" i="1" dirty="0" smtClean="0">
                <a:solidFill>
                  <a:srgbClr val="0070C0"/>
                </a:solidFill>
                <a:latin typeface="Times New Roman" pitchFamily="18" charset="0"/>
                <a:cs typeface="Times New Roman" pitchFamily="18" charset="0"/>
              </a:rPr>
              <a:t> </a:t>
            </a:r>
            <a:r>
              <a:rPr lang="en-US" sz="4000" b="1" i="1" dirty="0" err="1" smtClean="0">
                <a:solidFill>
                  <a:srgbClr val="0070C0"/>
                </a:solidFill>
                <a:latin typeface="Times New Roman" pitchFamily="18" charset="0"/>
                <a:cs typeface="Times New Roman" pitchFamily="18" charset="0"/>
              </a:rPr>
              <a:t>các</a:t>
            </a:r>
            <a:r>
              <a:rPr lang="en-US" sz="4000" b="1" i="1" dirty="0" smtClean="0">
                <a:solidFill>
                  <a:srgbClr val="0070C0"/>
                </a:solidFill>
                <a:latin typeface="Times New Roman" pitchFamily="18" charset="0"/>
                <a:cs typeface="Times New Roman" pitchFamily="18" charset="0"/>
              </a:rPr>
              <a:t> </a:t>
            </a:r>
            <a:r>
              <a:rPr lang="en-US" sz="4000" b="1" i="1" dirty="0" err="1" smtClean="0">
                <a:solidFill>
                  <a:srgbClr val="0070C0"/>
                </a:solidFill>
                <a:latin typeface="Times New Roman" pitchFamily="18" charset="0"/>
                <a:cs typeface="Times New Roman" pitchFamily="18" charset="0"/>
              </a:rPr>
              <a:t>em</a:t>
            </a:r>
            <a:r>
              <a:rPr lang="en-US" sz="4000" b="1" i="1" dirty="0" smtClean="0">
                <a:solidFill>
                  <a:srgbClr val="0070C0"/>
                </a:solidFill>
                <a:latin typeface="Times New Roman" pitchFamily="18" charset="0"/>
                <a:cs typeface="Times New Roman" pitchFamily="18" charset="0"/>
              </a:rPr>
              <a:t> </a:t>
            </a:r>
            <a:r>
              <a:rPr lang="en-US" sz="4000" b="1" i="1" err="1" smtClean="0">
                <a:solidFill>
                  <a:srgbClr val="0070C0"/>
                </a:solidFill>
                <a:latin typeface="Times New Roman" pitchFamily="18" charset="0"/>
                <a:cs typeface="Times New Roman" pitchFamily="18" charset="0"/>
              </a:rPr>
              <a:t>học</a:t>
            </a:r>
            <a:r>
              <a:rPr lang="en-US" sz="4000" b="1" i="1" smtClean="0">
                <a:solidFill>
                  <a:srgbClr val="0070C0"/>
                </a:solidFill>
                <a:latin typeface="Times New Roman" pitchFamily="18" charset="0"/>
                <a:cs typeface="Times New Roman" pitchFamily="18" charset="0"/>
              </a:rPr>
              <a:t> tốt!</a:t>
            </a:r>
            <a:endParaRPr lang="en-US" sz="4000" b="1" i="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497589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468868"/>
            <a:ext cx="6629400" cy="461665"/>
          </a:xfrm>
          <a:prstGeom prst="rect">
            <a:avLst/>
          </a:prstGeom>
        </p:spPr>
        <p:txBody>
          <a:bodyPr wrap="square">
            <a:spAutoFit/>
          </a:bodyPr>
          <a:lstStyle/>
          <a:p>
            <a:r>
              <a:rPr lang="en-US" sz="2400" b="1" smtClean="0">
                <a:solidFill>
                  <a:schemeClr val="bg1"/>
                </a:solidFill>
                <a:latin typeface="Tahoma" panose="020B0604030504040204" pitchFamily="34" charset="0"/>
                <a:ea typeface="Tahoma" panose="020B0604030504040204" pitchFamily="34" charset="0"/>
                <a:cs typeface="Tahoma" panose="020B0604030504040204" pitchFamily="34" charset="0"/>
              </a:rPr>
              <a:t>I. Một số khái niệm cơ bản</a:t>
            </a:r>
            <a:endParaRPr lang="en-US" sz="2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p:nvPr/>
        </p:nvSpPr>
        <p:spPr>
          <a:xfrm>
            <a:off x="391886" y="1219200"/>
            <a:ext cx="8523514" cy="1754326"/>
          </a:xfrm>
          <a:prstGeom prst="rect">
            <a:avLst/>
          </a:prstGeom>
        </p:spPr>
        <p:txBody>
          <a:bodyPr wrap="square">
            <a:spAutoFit/>
          </a:bodyPr>
          <a:lstStyle/>
          <a:p>
            <a:pPr marL="457200" indent="-457200" algn="just">
              <a:lnSpc>
                <a:spcPct val="150000"/>
              </a:lnSpc>
              <a:spcAft>
                <a:spcPts val="0"/>
              </a:spcAft>
              <a:buAutoNum type="arabicPeriod"/>
            </a:pPr>
            <a:r>
              <a:rPr lang="en-US" sz="2400" b="1" smtClean="0">
                <a:latin typeface="Times New Roman" panose="02020603050405020304" pitchFamily="18" charset="0"/>
                <a:ea typeface="Times New Roman" panose="02020603050405020304" pitchFamily="18" charset="0"/>
              </a:rPr>
              <a:t>Nhắc </a:t>
            </a:r>
            <a:r>
              <a:rPr lang="en-US" sz="2400" b="1">
                <a:latin typeface="Times New Roman" panose="02020603050405020304" pitchFamily="18" charset="0"/>
                <a:ea typeface="Times New Roman" panose="02020603050405020304" pitchFamily="18" charset="0"/>
              </a:rPr>
              <a:t>lại khái niệm mạng máy tính</a:t>
            </a:r>
            <a:r>
              <a:rPr lang="en-US" sz="2400" b="1">
                <a:latin typeface="Times New Roman" panose="02020603050405020304" pitchFamily="18" charset="0"/>
                <a:ea typeface="Times New Roman" panose="02020603050405020304" pitchFamily="18" charset="0"/>
              </a:rPr>
              <a:t>:</a:t>
            </a:r>
            <a:r>
              <a:rPr lang="en-US" sz="2400">
                <a:latin typeface="Times New Roman" panose="02020603050405020304" pitchFamily="18" charset="0"/>
                <a:ea typeface="Times New Roman" panose="02020603050405020304" pitchFamily="18" charset="0"/>
              </a:rPr>
              <a:t> </a:t>
            </a:r>
            <a:endParaRPr lang="en-US" sz="2400" smtClean="0">
              <a:latin typeface="Times New Roman" panose="02020603050405020304" pitchFamily="18" charset="0"/>
              <a:ea typeface="Times New Roman" panose="02020603050405020304" pitchFamily="18" charset="0"/>
            </a:endParaRPr>
          </a:p>
          <a:p>
            <a:pPr algn="just">
              <a:lnSpc>
                <a:spcPct val="150000"/>
              </a:lnSpc>
              <a:spcAft>
                <a:spcPts val="0"/>
              </a:spcAft>
            </a:pPr>
            <a:r>
              <a:rPr lang="en-US" sz="2400" smtClean="0">
                <a:latin typeface="Times New Roman" panose="02020603050405020304" pitchFamily="18" charset="0"/>
                <a:ea typeface="Times New Roman" panose="02020603050405020304" pitchFamily="18" charset="0"/>
              </a:rPr>
              <a:t>       Là </a:t>
            </a:r>
            <a:r>
              <a:rPr lang="en-US" sz="2400">
                <a:latin typeface="Times New Roman" panose="02020603050405020304" pitchFamily="18" charset="0"/>
                <a:ea typeface="Times New Roman" panose="02020603050405020304" pitchFamily="18" charset="0"/>
              </a:rPr>
              <a:t>hệ thống các máy tính được kết nối với nhau với mục đích trao đổi thông tin.</a:t>
            </a:r>
            <a:endParaRPr lang="en-US" sz="2400">
              <a:effectLst/>
              <a:latin typeface="Times New Roman" panose="02020603050405020304" pitchFamily="18" charset="0"/>
              <a:ea typeface="Times New Roman" panose="02020603050405020304" pitchFamily="18" charset="0"/>
            </a:endParaRPr>
          </a:p>
        </p:txBody>
      </p:sp>
      <p:sp>
        <p:nvSpPr>
          <p:cNvPr id="73" name="Rectangle 72"/>
          <p:cNvSpPr/>
          <p:nvPr/>
        </p:nvSpPr>
        <p:spPr>
          <a:xfrm>
            <a:off x="449943" y="3048000"/>
            <a:ext cx="8465457" cy="1754326"/>
          </a:xfrm>
          <a:prstGeom prst="rect">
            <a:avLst/>
          </a:prstGeom>
        </p:spPr>
        <p:txBody>
          <a:bodyPr wrap="square">
            <a:spAutoFit/>
          </a:bodyPr>
          <a:lstStyle/>
          <a:p>
            <a:pPr algn="just">
              <a:lnSpc>
                <a:spcPct val="150000"/>
              </a:lnSpc>
              <a:spcAft>
                <a:spcPts val="0"/>
              </a:spcAft>
            </a:pPr>
            <a:r>
              <a:rPr lang="en-US" sz="2400" b="1">
                <a:latin typeface="Times New Roman" panose="02020603050405020304" pitchFamily="18" charset="0"/>
                <a:ea typeface="Times New Roman" panose="02020603050405020304" pitchFamily="18" charset="0"/>
              </a:rPr>
              <a:t>2</a:t>
            </a:r>
            <a:r>
              <a:rPr lang="en-US" sz="2400" b="1">
                <a:latin typeface="Times New Roman" panose="02020603050405020304" pitchFamily="18" charset="0"/>
                <a:ea typeface="Times New Roman" panose="02020603050405020304" pitchFamily="18" charset="0"/>
              </a:rPr>
              <a:t>. </a:t>
            </a:r>
            <a:r>
              <a:rPr lang="en-US" sz="2400" b="1" smtClean="0">
                <a:latin typeface="Times New Roman" panose="02020603050405020304" pitchFamily="18" charset="0"/>
                <a:ea typeface="Times New Roman" panose="02020603050405020304" pitchFamily="18" charset="0"/>
              </a:rPr>
              <a:t>  Mạng </a:t>
            </a:r>
            <a:r>
              <a:rPr lang="en-US" sz="2400" b="1">
                <a:latin typeface="Times New Roman" panose="02020603050405020304" pitchFamily="18" charset="0"/>
                <a:ea typeface="Times New Roman" panose="02020603050405020304" pitchFamily="18" charset="0"/>
              </a:rPr>
              <a:t>cục bộ (LAN</a:t>
            </a:r>
            <a:r>
              <a:rPr lang="en-US" sz="2400" b="1">
                <a:latin typeface="Times New Roman" panose="02020603050405020304" pitchFamily="18" charset="0"/>
                <a:ea typeface="Times New Roman" panose="02020603050405020304" pitchFamily="18" charset="0"/>
              </a:rPr>
              <a:t>): </a:t>
            </a:r>
            <a:endParaRPr lang="en-US" sz="2400" b="1" smtClean="0">
              <a:latin typeface="Times New Roman" panose="02020603050405020304" pitchFamily="18" charset="0"/>
              <a:ea typeface="Times New Roman" panose="02020603050405020304" pitchFamily="18" charset="0"/>
            </a:endParaRPr>
          </a:p>
          <a:p>
            <a:pPr algn="just">
              <a:lnSpc>
                <a:spcPct val="150000"/>
              </a:lnSpc>
              <a:spcAft>
                <a:spcPts val="0"/>
              </a:spcAft>
            </a:pPr>
            <a:r>
              <a:rPr lang="en-US" sz="2400" b="1">
                <a:latin typeface="Times New Roman" panose="02020603050405020304" pitchFamily="18" charset="0"/>
                <a:ea typeface="Times New Roman" panose="02020603050405020304" pitchFamily="18" charset="0"/>
              </a:rPr>
              <a:t> </a:t>
            </a:r>
            <a:r>
              <a:rPr lang="en-US" sz="2400" b="1" smtClean="0">
                <a:latin typeface="Times New Roman" panose="02020603050405020304" pitchFamily="18" charset="0"/>
                <a:ea typeface="Times New Roman" panose="02020603050405020304" pitchFamily="18" charset="0"/>
              </a:rPr>
              <a:t>   </a:t>
            </a:r>
            <a:r>
              <a:rPr lang="en-US" sz="2400" smtClean="0">
                <a:latin typeface="Times New Roman" panose="02020603050405020304" pitchFamily="18" charset="0"/>
                <a:ea typeface="Times New Roman" panose="02020603050405020304" pitchFamily="18" charset="0"/>
              </a:rPr>
              <a:t>Là </a:t>
            </a:r>
            <a:r>
              <a:rPr lang="en-US" sz="2400">
                <a:latin typeface="Times New Roman" panose="02020603050405020304" pitchFamily="18" charset="0"/>
                <a:ea typeface="Times New Roman" panose="02020603050405020304" pitchFamily="18" charset="0"/>
              </a:rPr>
              <a:t>mạng liên kết các máy tính trong một phạm vi địa lí có khoảng cách hạn chế.</a:t>
            </a:r>
            <a:endParaRPr lang="en-US" sz="240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3"/>
                                        </p:tgtEl>
                                        <p:attrNameLst>
                                          <p:attrName>style.visibility</p:attrName>
                                        </p:attrNameLst>
                                      </p:cBhvr>
                                      <p:to>
                                        <p:strVal val="visible"/>
                                      </p:to>
                                    </p:set>
                                    <p:animEffect transition="in" filter="barn(inVertical)">
                                      <p:cBhvr>
                                        <p:cTn id="12"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468868"/>
            <a:ext cx="6629400" cy="461665"/>
          </a:xfrm>
          <a:prstGeom prst="rect">
            <a:avLst/>
          </a:prstGeom>
        </p:spPr>
        <p:txBody>
          <a:bodyPr wrap="square">
            <a:spAutoFit/>
          </a:bodyPr>
          <a:lstStyle/>
          <a:p>
            <a:r>
              <a:rPr lang="en-US" sz="2400" b="1" smtClean="0">
                <a:solidFill>
                  <a:schemeClr val="bg1"/>
                </a:solidFill>
                <a:latin typeface="Tahoma" panose="020B0604030504040204" pitchFamily="34" charset="0"/>
                <a:ea typeface="Tahoma" panose="020B0604030504040204" pitchFamily="34" charset="0"/>
                <a:cs typeface="Tahoma" panose="020B0604030504040204" pitchFamily="34" charset="0"/>
              </a:rPr>
              <a:t>I. Một số khái niệm cơ bản</a:t>
            </a:r>
            <a:endParaRPr lang="en-US" sz="2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838200" y="914400"/>
            <a:ext cx="5073568" cy="463204"/>
          </a:xfrm>
          <a:prstGeom prst="rect">
            <a:avLst/>
          </a:prstGeom>
        </p:spPr>
        <p:txBody>
          <a:bodyPr wrap="none">
            <a:spAutoFit/>
          </a:bodyPr>
          <a:lstStyle/>
          <a:p>
            <a:pPr algn="just">
              <a:lnSpc>
                <a:spcPct val="120000"/>
              </a:lnSpc>
              <a:spcAft>
                <a:spcPts val="0"/>
              </a:spcAft>
            </a:pPr>
            <a:r>
              <a:rPr lang="en-US" sz="2200" b="1">
                <a:latin typeface="Times New Roman" panose="02020603050405020304" pitchFamily="18" charset="0"/>
                <a:ea typeface="Times New Roman" panose="02020603050405020304" pitchFamily="18" charset="0"/>
                <a:cs typeface="Times New Roman" panose="02020603050405020304" pitchFamily="18" charset="0"/>
              </a:rPr>
              <a:t>3. Các thiết bị kết nối trong mạng cục bộ</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304800" y="1289801"/>
            <a:ext cx="8610600" cy="1681999"/>
          </a:xfrm>
          <a:prstGeom prst="rect">
            <a:avLst/>
          </a:prstGeom>
        </p:spPr>
        <p:txBody>
          <a:bodyPr wrap="square">
            <a:spAutoFit/>
          </a:bodyPr>
          <a:lstStyle/>
          <a:p>
            <a:pPr algn="just">
              <a:lnSpc>
                <a:spcPct val="120000"/>
              </a:lnSpc>
              <a:spcAft>
                <a:spcPts val="0"/>
              </a:spcAft>
            </a:pPr>
            <a:r>
              <a:rPr lang="en-US" sz="2200" b="1">
                <a:latin typeface="Times New Roman" panose="02020603050405020304" pitchFamily="18" charset="0"/>
                <a:ea typeface="Times New Roman" panose="02020603050405020304" pitchFamily="18" charset="0"/>
                <a:cs typeface="Times New Roman" panose="02020603050405020304" pitchFamily="18" charset="0"/>
              </a:rPr>
              <a:t>a. Cáp mạng</a:t>
            </a:r>
            <a:endParaRPr lang="en-US" sz="2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en-US" sz="2200" smtClean="0">
                <a:latin typeface="Times New Roman" panose="02020603050405020304" pitchFamily="18" charset="0"/>
                <a:ea typeface="Times New Roman" panose="02020603050405020304" pitchFamily="18" charset="0"/>
                <a:cs typeface="Times New Roman" panose="02020603050405020304" pitchFamily="18" charset="0"/>
              </a:rPr>
              <a:t>     Đóng </a:t>
            </a:r>
            <a:r>
              <a:rPr lang="en-US" sz="2200">
                <a:latin typeface="Times New Roman" panose="02020603050405020304" pitchFamily="18" charset="0"/>
                <a:ea typeface="Times New Roman" panose="02020603050405020304" pitchFamily="18" charset="0"/>
                <a:cs typeface="Times New Roman" panose="02020603050405020304" pitchFamily="18" charset="0"/>
              </a:rPr>
              <a:t>vai trò là môi trường truyền thông để truyền tính hiệu giữa các máy tính trong mạng. Các loại cáp mạng</a:t>
            </a:r>
            <a:r>
              <a:rPr lang="en-US" sz="2200">
                <a:latin typeface="Times New Roman" panose="02020603050405020304" pitchFamily="18" charset="0"/>
                <a:ea typeface="Times New Roman" panose="02020603050405020304" pitchFamily="18" charset="0"/>
                <a:cs typeface="Times New Roman" panose="02020603050405020304" pitchFamily="18" charset="0"/>
              </a:rPr>
              <a:t>: </a:t>
            </a:r>
            <a:r>
              <a:rPr lang="en-US" sz="2200" smtClean="0">
                <a:latin typeface="Times New Roman" panose="02020603050405020304" pitchFamily="18" charset="0"/>
                <a:ea typeface="Times New Roman" panose="02020603050405020304" pitchFamily="18" charset="0"/>
                <a:cs typeface="Times New Roman" panose="02020603050405020304" pitchFamily="18" charset="0"/>
              </a:rPr>
              <a:t>Cáp </a:t>
            </a:r>
            <a:r>
              <a:rPr lang="en-US" sz="2200">
                <a:latin typeface="Times New Roman" panose="02020603050405020304" pitchFamily="18" charset="0"/>
                <a:ea typeface="Times New Roman" panose="02020603050405020304" pitchFamily="18" charset="0"/>
                <a:cs typeface="Times New Roman" panose="02020603050405020304" pitchFamily="18" charset="0"/>
              </a:rPr>
              <a:t>đồng trục, cáp xoắn, cáp quang.</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381000" y="2895600"/>
            <a:ext cx="8610600" cy="2900794"/>
          </a:xfrm>
          <a:prstGeom prst="rect">
            <a:avLst/>
          </a:prstGeom>
        </p:spPr>
        <p:txBody>
          <a:bodyPr wrap="square">
            <a:spAutoFit/>
          </a:bodyPr>
          <a:lstStyle/>
          <a:p>
            <a:pPr algn="just">
              <a:lnSpc>
                <a:spcPct val="120000"/>
              </a:lnSpc>
              <a:spcAft>
                <a:spcPts val="0"/>
              </a:spcAft>
            </a:pPr>
            <a:r>
              <a:rPr lang="pt-BR" sz="2200" b="1">
                <a:latin typeface="Times New Roman" panose="02020603050405020304" pitchFamily="18" charset="0"/>
                <a:ea typeface="Times New Roman" panose="02020603050405020304" pitchFamily="18" charset="0"/>
                <a:cs typeface="Times New Roman" panose="02020603050405020304" pitchFamily="18" charset="0"/>
              </a:rPr>
              <a:t>b. Vỉ mạng</a:t>
            </a:r>
            <a:endParaRPr lang="en-US" sz="2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pt-BR" sz="2200" smtClean="0">
                <a:latin typeface="Times New Roman" panose="02020603050405020304" pitchFamily="18" charset="0"/>
                <a:ea typeface="Times New Roman" panose="02020603050405020304" pitchFamily="18" charset="0"/>
                <a:cs typeface="Times New Roman" panose="02020603050405020304" pitchFamily="18" charset="0"/>
              </a:rPr>
              <a:t>Vai </a:t>
            </a:r>
            <a:r>
              <a:rPr lang="pt-BR" sz="2200">
                <a:latin typeface="Times New Roman" panose="02020603050405020304" pitchFamily="18" charset="0"/>
                <a:ea typeface="Times New Roman" panose="02020603050405020304" pitchFamily="18" charset="0"/>
                <a:cs typeface="Times New Roman" panose="02020603050405020304" pitchFamily="18" charset="0"/>
              </a:rPr>
              <a:t>trò:</a:t>
            </a:r>
            <a:endParaRPr lang="en-US" sz="2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pt-BR" sz="2200" smtClean="0">
                <a:latin typeface="Times New Roman" panose="02020603050405020304" pitchFamily="18" charset="0"/>
                <a:ea typeface="Times New Roman" panose="02020603050405020304" pitchFamily="18" charset="0"/>
                <a:cs typeface="Times New Roman" panose="02020603050405020304" pitchFamily="18" charset="0"/>
              </a:rPr>
              <a:t>- Chuẩn bị dữ liệu từ máy tính để truyền qua dây cáp mạng</a:t>
            </a:r>
            <a:endParaRPr lang="en-US" sz="220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pt-BR" sz="2200" smtClean="0">
                <a:latin typeface="Times New Roman" panose="02020603050405020304" pitchFamily="18" charset="0"/>
                <a:ea typeface="Times New Roman" panose="02020603050405020304" pitchFamily="18" charset="0"/>
                <a:cs typeface="Times New Roman" panose="02020603050405020304" pitchFamily="18" charset="0"/>
              </a:rPr>
              <a:t>- Gửi dữ liệu tới máy khác</a:t>
            </a:r>
            <a:endParaRPr lang="en-US" sz="220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pt-BR" sz="2200" smtClean="0">
                <a:latin typeface="Times New Roman" panose="02020603050405020304" pitchFamily="18" charset="0"/>
                <a:ea typeface="Times New Roman" panose="02020603050405020304" pitchFamily="18" charset="0"/>
                <a:cs typeface="Times New Roman" panose="02020603050405020304" pitchFamily="18" charset="0"/>
              </a:rPr>
              <a:t>- Kiểm soát dòng dữ liệu giữa máy tính và hệ thống dây cáp</a:t>
            </a:r>
            <a:endParaRPr lang="en-US" sz="220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pt-BR" sz="2200" smtClean="0">
                <a:latin typeface="Times New Roman" panose="02020603050405020304" pitchFamily="18" charset="0"/>
                <a:ea typeface="Times New Roman" panose="02020603050405020304" pitchFamily="18" charset="0"/>
                <a:cs typeface="Times New Roman" panose="02020603050405020304" pitchFamily="18" charset="0"/>
              </a:rPr>
              <a:t>- Nhận dữ liệu từ cáp mạng và chuyển thành các byte dữ liệu để máy tính có thể hiểu được</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Rectangle 6"/>
          <p:cNvSpPr/>
          <p:nvPr/>
        </p:nvSpPr>
        <p:spPr>
          <a:xfrm>
            <a:off x="464457" y="5796394"/>
            <a:ext cx="7681686" cy="463204"/>
          </a:xfrm>
          <a:prstGeom prst="rect">
            <a:avLst/>
          </a:prstGeom>
        </p:spPr>
        <p:txBody>
          <a:bodyPr wrap="square">
            <a:spAutoFit/>
          </a:bodyPr>
          <a:lstStyle/>
          <a:p>
            <a:pPr algn="just">
              <a:lnSpc>
                <a:spcPct val="120000"/>
              </a:lnSpc>
              <a:spcAft>
                <a:spcPts val="0"/>
              </a:spcAft>
            </a:pPr>
            <a:r>
              <a:rPr lang="pt-BR" sz="2200" b="1">
                <a:latin typeface="Times New Roman" panose="02020603050405020304" pitchFamily="18" charset="0"/>
                <a:ea typeface="Times New Roman" panose="02020603050405020304" pitchFamily="18" charset="0"/>
                <a:cs typeface="Times New Roman" panose="02020603050405020304" pitchFamily="18" charset="0"/>
              </a:rPr>
              <a:t>c. Hub: </a:t>
            </a:r>
            <a:r>
              <a:rPr lang="pt-BR" sz="2200">
                <a:latin typeface="Times New Roman" panose="02020603050405020304" pitchFamily="18" charset="0"/>
                <a:ea typeface="Times New Roman" panose="02020603050405020304" pitchFamily="18" charset="0"/>
                <a:cs typeface="Times New Roman" panose="02020603050405020304" pitchFamily="18" charset="0"/>
              </a:rPr>
              <a:t>Nhận và chuyển tiếp các tín hiệu trong mạng.</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2211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1782" y="918865"/>
            <a:ext cx="8589818" cy="1219200"/>
          </a:xfrm>
        </p:spPr>
        <p:txBody>
          <a:bodyPr/>
          <a:lstStyle/>
          <a:p>
            <a:pPr marL="0" indent="0" algn="just">
              <a:lnSpc>
                <a:spcPct val="150000"/>
              </a:lnSpc>
              <a:spcBef>
                <a:spcPts val="0"/>
              </a:spcBef>
              <a:spcAft>
                <a:spcPts val="0"/>
              </a:spcAft>
              <a:buNone/>
            </a:pPr>
            <a:r>
              <a:rPr lang="fr-FR" sz="2200" smtClean="0">
                <a:latin typeface="Times New Roman" panose="02020603050405020304" pitchFamily="18" charset="0"/>
                <a:cs typeface="Times New Roman" panose="02020603050405020304" pitchFamily="18" charset="0"/>
              </a:rPr>
              <a:t>1</a:t>
            </a:r>
            <a:r>
              <a:rPr lang="fr-FR" sz="2200">
                <a:latin typeface="Times New Roman" panose="02020603050405020304" pitchFamily="18" charset="0"/>
                <a:cs typeface="Times New Roman" panose="02020603050405020304" pitchFamily="18" charset="0"/>
              </a:rPr>
              <a:t>. Thế nào là chia sẻ?</a:t>
            </a:r>
            <a:endParaRPr lang="en-US" sz="220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0"/>
              </a:spcAft>
              <a:buNone/>
            </a:pPr>
            <a:r>
              <a:rPr lang="fr-FR" sz="2200" b="0" smtClean="0">
                <a:latin typeface="Times New Roman" panose="02020603050405020304" pitchFamily="18" charset="0"/>
                <a:cs typeface="Times New Roman" panose="02020603050405020304" pitchFamily="18" charset="0"/>
              </a:rPr>
              <a:t>    Các </a:t>
            </a:r>
            <a:r>
              <a:rPr lang="fr-FR" sz="2200" b="0">
                <a:latin typeface="Times New Roman" panose="02020603050405020304" pitchFamily="18" charset="0"/>
                <a:cs typeface="Times New Roman" panose="02020603050405020304" pitchFamily="18" charset="0"/>
              </a:rPr>
              <a:t>thiết đặt để những người trên mạng cùng dùng các tài nguyên gọi là </a:t>
            </a:r>
            <a:r>
              <a:rPr lang="fr-FR" sz="2200" b="0">
                <a:latin typeface="Times New Roman" panose="02020603050405020304" pitchFamily="18" charset="0"/>
                <a:cs typeface="Times New Roman" panose="02020603050405020304" pitchFamily="18" charset="0"/>
              </a:rPr>
              <a:t>chia </a:t>
            </a:r>
            <a:r>
              <a:rPr lang="fr-FR" sz="2200" b="0" smtClean="0">
                <a:latin typeface="Times New Roman" panose="02020603050405020304" pitchFamily="18" charset="0"/>
                <a:cs typeface="Times New Roman" panose="02020603050405020304" pitchFamily="18" charset="0"/>
              </a:rPr>
              <a:t>sẻ.</a:t>
            </a:r>
            <a:endParaRPr lang="en-US" sz="2200" b="0">
              <a:latin typeface="Times New Roman" panose="02020603050405020304" pitchFamily="18" charset="0"/>
              <a:cs typeface="Times New Roman" panose="02020603050405020304" pitchFamily="18" charset="0"/>
            </a:endParaRPr>
          </a:p>
        </p:txBody>
      </p:sp>
      <p:sp>
        <p:nvSpPr>
          <p:cNvPr id="6" name="Rectangle 5"/>
          <p:cNvSpPr/>
          <p:nvPr/>
        </p:nvSpPr>
        <p:spPr>
          <a:xfrm>
            <a:off x="1066800" y="457200"/>
            <a:ext cx="5596404" cy="461665"/>
          </a:xfrm>
          <a:prstGeom prst="rect">
            <a:avLst/>
          </a:prstGeom>
        </p:spPr>
        <p:txBody>
          <a:bodyPr wrap="none">
            <a:spAutoFit/>
          </a:bodyPr>
          <a:lstStyle/>
          <a:p>
            <a:r>
              <a:rPr lang="en-US" sz="2400" b="1" smtClean="0">
                <a:solidFill>
                  <a:schemeClr val="bg1"/>
                </a:solidFill>
              </a:rPr>
              <a:t>II</a:t>
            </a:r>
            <a:r>
              <a:rPr lang="en-US" sz="2400" b="1" smtClean="0">
                <a:solidFill>
                  <a:schemeClr val="bg1"/>
                </a:solidFill>
              </a:rPr>
              <a:t>. Làm việc trong mạng cục bộ</a:t>
            </a:r>
            <a:endParaRPr lang="en-US" sz="2400">
              <a:solidFill>
                <a:schemeClr val="bg1"/>
              </a:solidFill>
            </a:endParaRPr>
          </a:p>
        </p:txBody>
      </p:sp>
      <p:sp>
        <p:nvSpPr>
          <p:cNvPr id="7" name="Rectangle 6"/>
          <p:cNvSpPr/>
          <p:nvPr/>
        </p:nvSpPr>
        <p:spPr>
          <a:xfrm>
            <a:off x="381000" y="2514600"/>
            <a:ext cx="8545286" cy="4094198"/>
          </a:xfrm>
          <a:prstGeom prst="rect">
            <a:avLst/>
          </a:prstGeom>
        </p:spPr>
        <p:txBody>
          <a:bodyPr wrap="square">
            <a:spAutoFit/>
          </a:bodyPr>
          <a:lstStyle/>
          <a:p>
            <a:pPr algn="just">
              <a:lnSpc>
                <a:spcPct val="150000"/>
              </a:lnSpc>
            </a:pPr>
            <a:r>
              <a:rPr lang="fr-FR" sz="2200" b="1" smtClean="0">
                <a:latin typeface="Times New Roman" panose="02020603050405020304" pitchFamily="18" charset="0"/>
                <a:cs typeface="Times New Roman" panose="02020603050405020304" pitchFamily="18" charset="0"/>
              </a:rPr>
              <a:t>2. </a:t>
            </a:r>
            <a:r>
              <a:rPr lang="fr-FR" sz="2200" b="1">
                <a:latin typeface="Times New Roman" panose="02020603050405020304" pitchFamily="18" charset="0"/>
                <a:cs typeface="Times New Roman" panose="02020603050405020304" pitchFamily="18" charset="0"/>
              </a:rPr>
              <a:t>Quyền truy cập</a:t>
            </a:r>
            <a:endParaRPr lang="en-US" sz="2200">
              <a:latin typeface="Times New Roman" panose="02020603050405020304" pitchFamily="18" charset="0"/>
              <a:cs typeface="Times New Roman" panose="02020603050405020304" pitchFamily="18" charset="0"/>
            </a:endParaRPr>
          </a:p>
          <a:p>
            <a:pPr algn="just">
              <a:lnSpc>
                <a:spcPct val="150000"/>
              </a:lnSpc>
            </a:pPr>
            <a:r>
              <a:rPr lang="fr-FR" sz="2200" smtClean="0">
                <a:latin typeface="Times New Roman" panose="02020603050405020304" pitchFamily="18" charset="0"/>
                <a:cs typeface="Times New Roman" panose="02020603050405020304" pitchFamily="18" charset="0"/>
              </a:rPr>
              <a:t>- </a:t>
            </a:r>
            <a:r>
              <a:rPr lang="fr-FR" sz="2200">
                <a:latin typeface="Times New Roman" panose="02020603050405020304" pitchFamily="18" charset="0"/>
                <a:cs typeface="Times New Roman" panose="02020603050405020304" pitchFamily="18" charset="0"/>
              </a:rPr>
              <a:t>Quyền truy cập quyết định việc người sử dụng có được phép truy cập vào tài nguyên hay không, cũng như quyết định mức độ của việc truy cập đó.</a:t>
            </a:r>
            <a:endParaRPr lang="en-US" sz="2200">
              <a:latin typeface="Times New Roman" panose="02020603050405020304" pitchFamily="18" charset="0"/>
              <a:cs typeface="Times New Roman" panose="02020603050405020304" pitchFamily="18" charset="0"/>
            </a:endParaRPr>
          </a:p>
          <a:p>
            <a:pPr algn="just">
              <a:lnSpc>
                <a:spcPct val="150000"/>
              </a:lnSpc>
            </a:pPr>
            <a:r>
              <a:rPr lang="en-US" sz="2200" smtClean="0">
                <a:latin typeface="Times New Roman" panose="02020603050405020304" pitchFamily="18" charset="0"/>
                <a:cs typeface="Times New Roman" panose="02020603050405020304" pitchFamily="18" charset="0"/>
              </a:rPr>
              <a:t>- </a:t>
            </a:r>
            <a:r>
              <a:rPr lang="en-US" sz="2200">
                <a:latin typeface="Times New Roman" panose="02020603050405020304" pitchFamily="18" charset="0"/>
                <a:cs typeface="Times New Roman" panose="02020603050405020304" pitchFamily="18" charset="0"/>
              </a:rPr>
              <a:t>Khi đưa tài nguyên dùng chung trên mạng, ta cần </a:t>
            </a:r>
            <a:r>
              <a:rPr lang="en-US" sz="2200">
                <a:latin typeface="Times New Roman" panose="02020603050405020304" pitchFamily="18" charset="0"/>
                <a:cs typeface="Times New Roman" panose="02020603050405020304" pitchFamily="18" charset="0"/>
              </a:rPr>
              <a:t>quan </a:t>
            </a:r>
            <a:r>
              <a:rPr lang="en-US" sz="2200" smtClean="0">
                <a:latin typeface="Times New Roman" panose="02020603050405020304" pitchFamily="18" charset="0"/>
                <a:cs typeface="Times New Roman" panose="02020603050405020304" pitchFamily="18" charset="0"/>
              </a:rPr>
              <a:t>tâm:</a:t>
            </a:r>
            <a:endParaRPr lang="en-US" sz="2200">
              <a:latin typeface="Times New Roman" panose="02020603050405020304" pitchFamily="18" charset="0"/>
              <a:cs typeface="Times New Roman" panose="02020603050405020304" pitchFamily="18" charset="0"/>
            </a:endParaRPr>
          </a:p>
          <a:p>
            <a:pPr algn="just">
              <a:lnSpc>
                <a:spcPct val="150000"/>
              </a:lnSpc>
            </a:pPr>
            <a:r>
              <a:rPr lang="en-US" sz="2200">
                <a:latin typeface="Times New Roman" panose="02020603050405020304" pitchFamily="18" charset="0"/>
                <a:cs typeface="Times New Roman" panose="02020603050405020304" pitchFamily="18" charset="0"/>
              </a:rPr>
              <a:t>	</a:t>
            </a:r>
            <a:r>
              <a:rPr lang="en-US" sz="2200" smtClean="0">
                <a:latin typeface="Times New Roman" panose="02020603050405020304" pitchFamily="18" charset="0"/>
                <a:cs typeface="Times New Roman" panose="02020603050405020304" pitchFamily="18" charset="0"/>
              </a:rPr>
              <a:t>+ </a:t>
            </a:r>
            <a:r>
              <a:rPr lang="en-US" sz="2200">
                <a:latin typeface="Times New Roman" panose="02020603050405020304" pitchFamily="18" charset="0"/>
                <a:cs typeface="Times New Roman" panose="02020603050405020304" pitchFamily="18" charset="0"/>
              </a:rPr>
              <a:t>Chia sẻ tài nguyên đó</a:t>
            </a:r>
          </a:p>
          <a:p>
            <a:pPr algn="just">
              <a:lnSpc>
                <a:spcPct val="150000"/>
              </a:lnSpc>
            </a:pPr>
            <a:r>
              <a:rPr lang="en-US" sz="2200">
                <a:latin typeface="Times New Roman" panose="02020603050405020304" pitchFamily="18" charset="0"/>
                <a:cs typeface="Times New Roman" panose="02020603050405020304" pitchFamily="18" charset="0"/>
              </a:rPr>
              <a:t>	</a:t>
            </a:r>
            <a:r>
              <a:rPr lang="en-US" sz="2200" smtClean="0">
                <a:latin typeface="Times New Roman" panose="02020603050405020304" pitchFamily="18" charset="0"/>
                <a:cs typeface="Times New Roman" panose="02020603050405020304" pitchFamily="18" charset="0"/>
              </a:rPr>
              <a:t>+ </a:t>
            </a:r>
            <a:r>
              <a:rPr lang="en-US" sz="2200">
                <a:latin typeface="Times New Roman" panose="02020603050405020304" pitchFamily="18" charset="0"/>
                <a:cs typeface="Times New Roman" panose="02020603050405020304" pitchFamily="18" charset="0"/>
              </a:rPr>
              <a:t>Đặt quyền truy cập cho những người dùng đối với tài nguyên được chia sẻ.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1782" y="1116240"/>
            <a:ext cx="8458200" cy="1219200"/>
          </a:xfrm>
        </p:spPr>
        <p:txBody>
          <a:bodyPr/>
          <a:lstStyle/>
          <a:p>
            <a:pPr marL="0" indent="0" algn="just">
              <a:lnSpc>
                <a:spcPct val="150000"/>
              </a:lnSpc>
              <a:spcBef>
                <a:spcPts val="0"/>
              </a:spcBef>
              <a:buNone/>
            </a:pPr>
            <a:r>
              <a:rPr lang="it-IT" sz="2400">
                <a:latin typeface="Times New Roman" panose="02020603050405020304" pitchFamily="18" charset="0"/>
                <a:cs typeface="Times New Roman" panose="02020603050405020304" pitchFamily="18" charset="0"/>
              </a:rPr>
              <a:t>3. Chia sẻ máy in trên mạng</a:t>
            </a:r>
            <a:endParaRPr lang="en-US" sz="240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it-IT" sz="2400" b="0" smtClean="0">
                <a:latin typeface="Times New Roman" panose="02020603050405020304" pitchFamily="18" charset="0"/>
                <a:cs typeface="Times New Roman" panose="02020603050405020304" pitchFamily="18" charset="0"/>
              </a:rPr>
              <a:t>    Máy </a:t>
            </a:r>
            <a:r>
              <a:rPr lang="it-IT" sz="2400" b="0">
                <a:latin typeface="Times New Roman" panose="02020603050405020304" pitchFamily="18" charset="0"/>
                <a:cs typeface="Times New Roman" panose="02020603050405020304" pitchFamily="18" charset="0"/>
              </a:rPr>
              <a:t>in phải được báo cho các máy tính trong mạng biết định danh của nó và biết được rằng nó đã sẳn sàng để mọi máy tính trên mạng có thể sử dụng để in.</a:t>
            </a:r>
            <a:endParaRPr lang="en-US" sz="2400" b="0">
              <a:latin typeface="Times New Roman" panose="02020603050405020304" pitchFamily="18" charset="0"/>
              <a:cs typeface="Times New Roman" panose="02020603050405020304" pitchFamily="18" charset="0"/>
            </a:endParaRPr>
          </a:p>
        </p:txBody>
      </p:sp>
      <p:sp>
        <p:nvSpPr>
          <p:cNvPr id="6" name="Rectangle 5"/>
          <p:cNvSpPr/>
          <p:nvPr/>
        </p:nvSpPr>
        <p:spPr>
          <a:xfrm>
            <a:off x="1066800" y="457200"/>
            <a:ext cx="5596404" cy="461665"/>
          </a:xfrm>
          <a:prstGeom prst="rect">
            <a:avLst/>
          </a:prstGeom>
        </p:spPr>
        <p:txBody>
          <a:bodyPr wrap="none">
            <a:spAutoFit/>
          </a:bodyPr>
          <a:lstStyle/>
          <a:p>
            <a:r>
              <a:rPr lang="en-US" sz="2400" b="1" smtClean="0">
                <a:solidFill>
                  <a:schemeClr val="bg1"/>
                </a:solidFill>
              </a:rPr>
              <a:t>II</a:t>
            </a:r>
            <a:r>
              <a:rPr lang="en-US" sz="2400" b="1" smtClean="0">
                <a:solidFill>
                  <a:schemeClr val="bg1"/>
                </a:solidFill>
              </a:rPr>
              <a:t>. Làm việc trong mạng cục bộ</a:t>
            </a:r>
            <a:endParaRPr lang="en-US" sz="2400">
              <a:solidFill>
                <a:schemeClr val="bg1"/>
              </a:solidFill>
            </a:endParaRPr>
          </a:p>
        </p:txBody>
      </p:sp>
    </p:spTree>
    <p:extLst>
      <p:ext uri="{BB962C8B-B14F-4D97-AF65-F5344CB8AC3E}">
        <p14:creationId xmlns:p14="http://schemas.microsoft.com/office/powerpoint/2010/main" val="1246574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453258" y="1161182"/>
            <a:ext cx="4150178" cy="422672"/>
          </a:xfrm>
          <a:prstGeom prst="rect">
            <a:avLst/>
          </a:prstGeom>
        </p:spPr>
        <p:txBody>
          <a:bodyPr/>
          <a:lstStyle>
            <a:lvl1pPr algn="l" rtl="0" eaLnBrk="1" fontAlgn="base" hangingPunct="1">
              <a:spcBef>
                <a:spcPct val="0"/>
              </a:spcBef>
              <a:spcAft>
                <a:spcPct val="0"/>
              </a:spcAft>
              <a:defRPr sz="3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Verdana" pitchFamily="34" charset="0"/>
              </a:defRPr>
            </a:lvl2pPr>
            <a:lvl3pPr algn="l" rtl="0" eaLnBrk="1" fontAlgn="base" hangingPunct="1">
              <a:spcBef>
                <a:spcPct val="0"/>
              </a:spcBef>
              <a:spcAft>
                <a:spcPct val="0"/>
              </a:spcAft>
              <a:defRPr sz="3200">
                <a:solidFill>
                  <a:schemeClr val="bg1"/>
                </a:solidFill>
                <a:latin typeface="Verdana" pitchFamily="34" charset="0"/>
              </a:defRPr>
            </a:lvl3pPr>
            <a:lvl4pPr algn="l" rtl="0" eaLnBrk="1" fontAlgn="base" hangingPunct="1">
              <a:spcBef>
                <a:spcPct val="0"/>
              </a:spcBef>
              <a:spcAft>
                <a:spcPct val="0"/>
              </a:spcAft>
              <a:defRPr sz="3200">
                <a:solidFill>
                  <a:schemeClr val="bg1"/>
                </a:solidFill>
                <a:latin typeface="Verdana" pitchFamily="34" charset="0"/>
              </a:defRPr>
            </a:lvl4pPr>
            <a:lvl5pPr algn="l" rtl="0" eaLnBrk="1" fontAlgn="base" hangingPunct="1">
              <a:spcBef>
                <a:spcPct val="0"/>
              </a:spcBef>
              <a:spcAft>
                <a:spcPct val="0"/>
              </a:spcAft>
              <a:defRPr sz="3200">
                <a:solidFill>
                  <a:schemeClr val="bg1"/>
                </a:solidFill>
                <a:latin typeface="Verdana" pitchFamily="34" charset="0"/>
              </a:defRPr>
            </a:lvl5pPr>
            <a:lvl6pPr marL="457200" algn="l" rtl="0" eaLnBrk="1" fontAlgn="base" hangingPunct="1">
              <a:spcBef>
                <a:spcPct val="0"/>
              </a:spcBef>
              <a:spcAft>
                <a:spcPct val="0"/>
              </a:spcAft>
              <a:defRPr sz="3200">
                <a:solidFill>
                  <a:schemeClr val="bg1"/>
                </a:solidFill>
                <a:latin typeface="Verdana" pitchFamily="34" charset="0"/>
              </a:defRPr>
            </a:lvl6pPr>
            <a:lvl7pPr marL="914400" algn="l" rtl="0" eaLnBrk="1" fontAlgn="base" hangingPunct="1">
              <a:spcBef>
                <a:spcPct val="0"/>
              </a:spcBef>
              <a:spcAft>
                <a:spcPct val="0"/>
              </a:spcAft>
              <a:defRPr sz="3200">
                <a:solidFill>
                  <a:schemeClr val="bg1"/>
                </a:solidFill>
                <a:latin typeface="Verdana" pitchFamily="34" charset="0"/>
              </a:defRPr>
            </a:lvl7pPr>
            <a:lvl8pPr marL="1371600" algn="l" rtl="0" eaLnBrk="1" fontAlgn="base" hangingPunct="1">
              <a:spcBef>
                <a:spcPct val="0"/>
              </a:spcBef>
              <a:spcAft>
                <a:spcPct val="0"/>
              </a:spcAft>
              <a:defRPr sz="3200">
                <a:solidFill>
                  <a:schemeClr val="bg1"/>
                </a:solidFill>
                <a:latin typeface="Verdana" pitchFamily="34" charset="0"/>
              </a:defRPr>
            </a:lvl8pPr>
            <a:lvl9pPr marL="1828800" algn="l" rtl="0" eaLnBrk="1" fontAlgn="base" hangingPunct="1">
              <a:spcBef>
                <a:spcPct val="0"/>
              </a:spcBef>
              <a:spcAft>
                <a:spcPct val="0"/>
              </a:spcAft>
              <a:defRPr sz="3200">
                <a:solidFill>
                  <a:schemeClr val="bg1"/>
                </a:solidFill>
                <a:latin typeface="Verdana" pitchFamily="34" charset="0"/>
              </a:defRPr>
            </a:lvl9pPr>
          </a:lstStyle>
          <a:p>
            <a:r>
              <a:rPr lang="en-US" altLang="en-US" sz="1950" b="1" kern="0"/>
              <a:t>BÀI GIẢNG PYTHON</a:t>
            </a:r>
          </a:p>
        </p:txBody>
      </p:sp>
      <p:sp>
        <p:nvSpPr>
          <p:cNvPr id="9" name="Rectangle 8"/>
          <p:cNvSpPr/>
          <p:nvPr/>
        </p:nvSpPr>
        <p:spPr>
          <a:xfrm>
            <a:off x="866775" y="2341088"/>
            <a:ext cx="6991350" cy="1315745"/>
          </a:xfrm>
          <a:prstGeom prst="rect">
            <a:avLst/>
          </a:prstGeom>
          <a:noFill/>
          <a:ln>
            <a:solidFill>
              <a:schemeClr val="tx2">
                <a:lumMod val="20000"/>
                <a:lumOff val="80000"/>
              </a:schemeClr>
            </a:solidFill>
          </a:ln>
        </p:spPr>
        <p:txBody>
          <a:bodyPr wrap="square" lIns="68580" tIns="34290" rIns="68580" bIns="34290">
            <a:spAutoFit/>
          </a:bodyPr>
          <a:lstStyle/>
          <a:p>
            <a:pPr algn="ctr">
              <a:lnSpc>
                <a:spcPct val="150000"/>
              </a:lnSpc>
              <a:buNone/>
              <a:defRPr/>
            </a:pPr>
            <a:r>
              <a:rPr lang="en-US" sz="2700" b="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TIẾT </a:t>
            </a:r>
            <a:r>
              <a:rPr lang="en-US" sz="2700" b="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94-95.</a:t>
            </a:r>
            <a:endParaRPr lang="en-US" sz="2700" b="1">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algn="ctr">
              <a:lnSpc>
                <a:spcPct val="150000"/>
              </a:lnSpc>
              <a:buNone/>
              <a:defRPr/>
            </a:pPr>
            <a:r>
              <a:rPr lang="en-US" sz="2700" b="1">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en-US" sz="2700" b="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SỬ DỤNG MẠNG CỤC BỘ</a:t>
            </a:r>
            <a:endParaRPr lang="en-US" sz="2700" b="1">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4" name="Title 1"/>
          <p:cNvSpPr txBox="1">
            <a:spLocks/>
          </p:cNvSpPr>
          <p:nvPr/>
        </p:nvSpPr>
        <p:spPr>
          <a:xfrm>
            <a:off x="2432476" y="397021"/>
            <a:ext cx="5533571" cy="563563"/>
          </a:xfrm>
          <a:prstGeom prst="rect">
            <a:avLst/>
          </a:prstGeom>
        </p:spPr>
        <p:txBody>
          <a:bodyPr/>
          <a:lstStyle>
            <a:lvl1pPr algn="l" rtl="0" eaLnBrk="1" fontAlgn="base" hangingPunct="1">
              <a:spcBef>
                <a:spcPct val="0"/>
              </a:spcBef>
              <a:spcAft>
                <a:spcPct val="0"/>
              </a:spcAft>
              <a:defRPr sz="3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Verdana" pitchFamily="34" charset="0"/>
              </a:defRPr>
            </a:lvl2pPr>
            <a:lvl3pPr algn="l" rtl="0" eaLnBrk="1" fontAlgn="base" hangingPunct="1">
              <a:spcBef>
                <a:spcPct val="0"/>
              </a:spcBef>
              <a:spcAft>
                <a:spcPct val="0"/>
              </a:spcAft>
              <a:defRPr sz="3200">
                <a:solidFill>
                  <a:schemeClr val="bg1"/>
                </a:solidFill>
                <a:latin typeface="Verdana" pitchFamily="34" charset="0"/>
              </a:defRPr>
            </a:lvl3pPr>
            <a:lvl4pPr algn="l" rtl="0" eaLnBrk="1" fontAlgn="base" hangingPunct="1">
              <a:spcBef>
                <a:spcPct val="0"/>
              </a:spcBef>
              <a:spcAft>
                <a:spcPct val="0"/>
              </a:spcAft>
              <a:defRPr sz="3200">
                <a:solidFill>
                  <a:schemeClr val="bg1"/>
                </a:solidFill>
                <a:latin typeface="Verdana" pitchFamily="34" charset="0"/>
              </a:defRPr>
            </a:lvl4pPr>
            <a:lvl5pPr algn="l" rtl="0" eaLnBrk="1" fontAlgn="base" hangingPunct="1">
              <a:spcBef>
                <a:spcPct val="0"/>
              </a:spcBef>
              <a:spcAft>
                <a:spcPct val="0"/>
              </a:spcAft>
              <a:defRPr sz="3200">
                <a:solidFill>
                  <a:schemeClr val="bg1"/>
                </a:solidFill>
                <a:latin typeface="Verdana" pitchFamily="34" charset="0"/>
              </a:defRPr>
            </a:lvl5pPr>
            <a:lvl6pPr marL="457200" algn="l" rtl="0" eaLnBrk="1" fontAlgn="base" hangingPunct="1">
              <a:spcBef>
                <a:spcPct val="0"/>
              </a:spcBef>
              <a:spcAft>
                <a:spcPct val="0"/>
              </a:spcAft>
              <a:defRPr sz="3200">
                <a:solidFill>
                  <a:schemeClr val="bg1"/>
                </a:solidFill>
                <a:latin typeface="Verdana" pitchFamily="34" charset="0"/>
              </a:defRPr>
            </a:lvl6pPr>
            <a:lvl7pPr marL="914400" algn="l" rtl="0" eaLnBrk="1" fontAlgn="base" hangingPunct="1">
              <a:spcBef>
                <a:spcPct val="0"/>
              </a:spcBef>
              <a:spcAft>
                <a:spcPct val="0"/>
              </a:spcAft>
              <a:defRPr sz="3200">
                <a:solidFill>
                  <a:schemeClr val="bg1"/>
                </a:solidFill>
                <a:latin typeface="Verdana" pitchFamily="34" charset="0"/>
              </a:defRPr>
            </a:lvl7pPr>
            <a:lvl8pPr marL="1371600" algn="l" rtl="0" eaLnBrk="1" fontAlgn="base" hangingPunct="1">
              <a:spcBef>
                <a:spcPct val="0"/>
              </a:spcBef>
              <a:spcAft>
                <a:spcPct val="0"/>
              </a:spcAft>
              <a:defRPr sz="3200">
                <a:solidFill>
                  <a:schemeClr val="bg1"/>
                </a:solidFill>
                <a:latin typeface="Verdana" pitchFamily="34" charset="0"/>
              </a:defRPr>
            </a:lvl8pPr>
            <a:lvl9pPr marL="1828800" algn="l" rtl="0" eaLnBrk="1" fontAlgn="base" hangingPunct="1">
              <a:spcBef>
                <a:spcPct val="0"/>
              </a:spcBef>
              <a:spcAft>
                <a:spcPct val="0"/>
              </a:spcAft>
              <a:defRPr sz="3200">
                <a:solidFill>
                  <a:schemeClr val="bg1"/>
                </a:solidFill>
                <a:latin typeface="Verdana" pitchFamily="34" charset="0"/>
              </a:defRPr>
            </a:lvl9pPr>
          </a:lstStyle>
          <a:p>
            <a:r>
              <a:rPr lang="en-US" altLang="en-US" sz="2600" b="1" kern="0" smtClean="0"/>
              <a:t>BÀI GIẢNG TIN NGHỀ</a:t>
            </a:r>
          </a:p>
        </p:txBody>
      </p:sp>
    </p:spTree>
    <p:extLst>
      <p:ext uri="{BB962C8B-B14F-4D97-AF65-F5344CB8AC3E}">
        <p14:creationId xmlns:p14="http://schemas.microsoft.com/office/powerpoint/2010/main" val="6267795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219200"/>
            <a:ext cx="8382000" cy="5791200"/>
          </a:xfrm>
        </p:spPr>
        <p:txBody>
          <a:bodyPr>
            <a:normAutofit/>
          </a:bodyPr>
          <a:lstStyle/>
          <a:p>
            <a:pPr marL="0" indent="0" algn="just">
              <a:lnSpc>
                <a:spcPct val="150000"/>
              </a:lnSpc>
              <a:spcBef>
                <a:spcPts val="0"/>
              </a:spcBef>
              <a:buNone/>
            </a:pPr>
            <a:r>
              <a:rPr lang="en-US" sz="2400" b="0">
                <a:latin typeface="Times New Roman" panose="02020603050405020304" pitchFamily="18" charset="0"/>
                <a:cs typeface="Times New Roman" panose="02020603050405020304" pitchFamily="18" charset="0"/>
              </a:rPr>
              <a:t>My Network Place → Entire Network → Microsoft Windows Network → các máy kết nối trên mạng sẻ được hiển thị.</a:t>
            </a:r>
          </a:p>
        </p:txBody>
      </p:sp>
      <p:sp>
        <p:nvSpPr>
          <p:cNvPr id="4" name="Rectangle 3"/>
          <p:cNvSpPr/>
          <p:nvPr/>
        </p:nvSpPr>
        <p:spPr>
          <a:xfrm>
            <a:off x="990600" y="457200"/>
            <a:ext cx="7632218" cy="430887"/>
          </a:xfrm>
          <a:prstGeom prst="rect">
            <a:avLst/>
          </a:prstGeom>
        </p:spPr>
        <p:txBody>
          <a:bodyPr wrap="none">
            <a:spAutoFit/>
          </a:bodyPr>
          <a:lstStyle/>
          <a:p>
            <a:r>
              <a:rPr lang="it-IT" sz="2200" b="1">
                <a:solidFill>
                  <a:schemeClr val="bg1"/>
                </a:solidFill>
              </a:rPr>
              <a:t>I. Xem các tài nguyên được chia sẻ trong mạng</a:t>
            </a:r>
            <a:endParaRPr lang="en-US" sz="220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4899" y="1561562"/>
            <a:ext cx="8229600" cy="5029200"/>
          </a:xfrm>
        </p:spPr>
        <p:txBody>
          <a:bodyPr>
            <a:noAutofit/>
          </a:bodyPr>
          <a:lstStyle/>
          <a:p>
            <a:pPr marL="0" indent="0" algn="just">
              <a:lnSpc>
                <a:spcPct val="150000"/>
              </a:lnSpc>
              <a:spcBef>
                <a:spcPts val="0"/>
              </a:spcBef>
              <a:spcAft>
                <a:spcPts val="0"/>
              </a:spcAft>
              <a:buNone/>
            </a:pPr>
            <a:r>
              <a:rPr lang="en-US" sz="2400">
                <a:latin typeface="Times New Roman" panose="02020603050405020304" pitchFamily="18" charset="0"/>
                <a:cs typeface="Times New Roman" panose="02020603050405020304" pitchFamily="18" charset="0"/>
              </a:rPr>
              <a:t>a. Mô hình ngang hàng</a:t>
            </a:r>
          </a:p>
          <a:p>
            <a:pPr marL="0" indent="0" algn="just">
              <a:lnSpc>
                <a:spcPct val="150000"/>
              </a:lnSpc>
              <a:spcBef>
                <a:spcPts val="0"/>
              </a:spcBef>
              <a:spcAft>
                <a:spcPts val="0"/>
              </a:spcAft>
              <a:buNone/>
            </a:pPr>
            <a:r>
              <a:rPr lang="en-US" sz="2400" b="0" smtClean="0">
                <a:latin typeface="Times New Roman" panose="02020603050405020304" pitchFamily="18" charset="0"/>
                <a:cs typeface="Times New Roman" panose="02020603050405020304" pitchFamily="18" charset="0"/>
              </a:rPr>
              <a:t>- </a:t>
            </a:r>
            <a:r>
              <a:rPr lang="en-US" sz="2400" b="0">
                <a:latin typeface="Times New Roman" panose="02020603050405020304" pitchFamily="18" charset="0"/>
                <a:cs typeface="Times New Roman" panose="02020603050405020304" pitchFamily="18" charset="0"/>
              </a:rPr>
              <a:t>File → Properties → Sharing hoặc Sharing and Security… khi nháy chuột phải</a:t>
            </a:r>
          </a:p>
          <a:p>
            <a:pPr marL="0" indent="0" algn="just">
              <a:lnSpc>
                <a:spcPct val="150000"/>
              </a:lnSpc>
              <a:spcBef>
                <a:spcPts val="0"/>
              </a:spcBef>
              <a:spcAft>
                <a:spcPts val="0"/>
              </a:spcAft>
              <a:buNone/>
            </a:pPr>
            <a:r>
              <a:rPr lang="en-US" sz="2400" b="0" smtClean="0">
                <a:latin typeface="Times New Roman" panose="02020603050405020304" pitchFamily="18" charset="0"/>
                <a:cs typeface="Times New Roman" panose="02020603050405020304" pitchFamily="18" charset="0"/>
              </a:rPr>
              <a:t>- Đánh </a:t>
            </a:r>
            <a:r>
              <a:rPr lang="en-US" sz="2400" b="0">
                <a:latin typeface="Times New Roman" panose="02020603050405020304" pitchFamily="18" charset="0"/>
                <a:cs typeface="Times New Roman" panose="02020603050405020304" pitchFamily="18" charset="0"/>
              </a:rPr>
              <a:t>dấu vào lựa chọn Share this folder on the network → OK</a:t>
            </a:r>
          </a:p>
          <a:p>
            <a:pPr marL="0" indent="0" algn="just">
              <a:lnSpc>
                <a:spcPct val="150000"/>
              </a:lnSpc>
              <a:spcBef>
                <a:spcPts val="0"/>
              </a:spcBef>
              <a:spcAft>
                <a:spcPts val="0"/>
              </a:spcAft>
              <a:buNone/>
            </a:pPr>
            <a:r>
              <a:rPr lang="en-US" sz="2400" b="0" smtClean="0">
                <a:latin typeface="Times New Roman" panose="02020603050405020304" pitchFamily="18" charset="0"/>
                <a:cs typeface="Times New Roman" panose="02020603050405020304" pitchFamily="18" charset="0"/>
              </a:rPr>
              <a:t>- Nếu muốn cho người dùng khác có thể thay đổi nội dung các thư mục được chia sẻ chọn Allow network user to change my file.</a:t>
            </a:r>
            <a:endParaRPr lang="en-US" sz="2400" b="0">
              <a:latin typeface="Times New Roman" panose="02020603050405020304" pitchFamily="18" charset="0"/>
              <a:cs typeface="Times New Roman" panose="02020603050405020304" pitchFamily="18" charset="0"/>
            </a:endParaRPr>
          </a:p>
        </p:txBody>
      </p:sp>
      <p:sp>
        <p:nvSpPr>
          <p:cNvPr id="2" name="Rectangle 1"/>
          <p:cNvSpPr/>
          <p:nvPr/>
        </p:nvSpPr>
        <p:spPr>
          <a:xfrm>
            <a:off x="1180405" y="381000"/>
            <a:ext cx="3509294" cy="461665"/>
          </a:xfrm>
          <a:prstGeom prst="rect">
            <a:avLst/>
          </a:prstGeom>
        </p:spPr>
        <p:txBody>
          <a:bodyPr wrap="none">
            <a:spAutoFit/>
          </a:bodyPr>
          <a:lstStyle/>
          <a:p>
            <a:r>
              <a:rPr lang="en-US" sz="2400" b="1">
                <a:solidFill>
                  <a:schemeClr val="bg1"/>
                </a:solidFill>
              </a:rPr>
              <a:t>II. Chia sẻ thư mục</a:t>
            </a:r>
            <a:endParaRPr lang="en-US" sz="2400">
              <a:solidFill>
                <a:schemeClr val="bg1"/>
              </a:solidFill>
            </a:endParaRPr>
          </a:p>
        </p:txBody>
      </p:sp>
      <p:sp>
        <p:nvSpPr>
          <p:cNvPr id="4" name="Rectangle 3"/>
          <p:cNvSpPr/>
          <p:nvPr/>
        </p:nvSpPr>
        <p:spPr>
          <a:xfrm>
            <a:off x="914400" y="912130"/>
            <a:ext cx="2856872" cy="579967"/>
          </a:xfrm>
          <a:prstGeom prst="rect">
            <a:avLst/>
          </a:prstGeom>
        </p:spPr>
        <p:txBody>
          <a:bodyPr wrap="none">
            <a:spAutoFit/>
          </a:bodyPr>
          <a:lstStyle/>
          <a:p>
            <a:pPr algn="just">
              <a:lnSpc>
                <a:spcPct val="150000"/>
              </a:lnSpc>
            </a:pPr>
            <a:r>
              <a:rPr lang="en-US" sz="2400" b="1">
                <a:latin typeface="Times New Roman" panose="02020603050405020304" pitchFamily="18" charset="0"/>
                <a:ea typeface="Times New Roman" panose="02020603050405020304" pitchFamily="18" charset="0"/>
                <a:cs typeface="Times New Roman" panose="02020603050405020304" pitchFamily="18" charset="0"/>
              </a:rPr>
              <a:t>Các bước </a:t>
            </a:r>
            <a:r>
              <a:rPr lang="en-US" sz="2400" b="1">
                <a:latin typeface="Times New Roman" panose="02020603050405020304" pitchFamily="18" charset="0"/>
                <a:ea typeface="Times New Roman" panose="02020603050405020304" pitchFamily="18" charset="0"/>
                <a:cs typeface="Times New Roman" panose="02020603050405020304" pitchFamily="18" charset="0"/>
              </a:rPr>
              <a:t>tiến </a:t>
            </a:r>
            <a:r>
              <a:rPr lang="en-US" sz="2400" b="1" smtClean="0">
                <a:latin typeface="Times New Roman" panose="02020603050405020304" pitchFamily="18" charset="0"/>
                <a:ea typeface="Times New Roman" panose="02020603050405020304" pitchFamily="18" charset="0"/>
                <a:cs typeface="Times New Roman" panose="02020603050405020304" pitchFamily="18" charset="0"/>
              </a:rPr>
              <a:t>hành:</a:t>
            </a:r>
            <a:endParaRPr lang="en-US" sz="2400" b="1">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4899" y="990600"/>
            <a:ext cx="8229600" cy="5029200"/>
          </a:xfrm>
        </p:spPr>
        <p:txBody>
          <a:bodyPr>
            <a:noAutofit/>
          </a:bodyPr>
          <a:lstStyle/>
          <a:p>
            <a:pPr marL="0" indent="0" algn="just">
              <a:lnSpc>
                <a:spcPct val="130000"/>
              </a:lnSpc>
              <a:spcBef>
                <a:spcPts val="0"/>
              </a:spcBef>
              <a:buNone/>
            </a:pPr>
            <a:r>
              <a:rPr lang="en-US" sz="2300">
                <a:latin typeface="Times New Roman" panose="02020603050405020304" pitchFamily="18" charset="0"/>
                <a:cs typeface="Times New Roman" panose="02020603050405020304" pitchFamily="18" charset="0"/>
              </a:rPr>
              <a:t>b. Mô hình khách chủ:</a:t>
            </a:r>
          </a:p>
          <a:p>
            <a:pPr marL="0" indent="0" algn="just">
              <a:lnSpc>
                <a:spcPct val="130000"/>
              </a:lnSpc>
              <a:spcBef>
                <a:spcPts val="0"/>
              </a:spcBef>
              <a:buNone/>
            </a:pPr>
            <a:r>
              <a:rPr lang="en-US" sz="2300" b="0" smtClean="0">
                <a:latin typeface="Times New Roman" panose="02020603050405020304" pitchFamily="18" charset="0"/>
                <a:cs typeface="Times New Roman" panose="02020603050405020304" pitchFamily="18" charset="0"/>
              </a:rPr>
              <a:t>- </a:t>
            </a:r>
            <a:r>
              <a:rPr lang="en-US" sz="2300" b="0">
                <a:latin typeface="Times New Roman" panose="02020603050405020304" pitchFamily="18" charset="0"/>
                <a:cs typeface="Times New Roman" panose="02020603050405020304" pitchFamily="18" charset="0"/>
              </a:rPr>
              <a:t>File → Properties → Sharing → hoặc Sharing and Security… từ bàng chọn tắt khi nháy chuột phải</a:t>
            </a:r>
          </a:p>
          <a:p>
            <a:pPr marL="0" indent="0" algn="just">
              <a:lnSpc>
                <a:spcPct val="130000"/>
              </a:lnSpc>
              <a:spcBef>
                <a:spcPts val="0"/>
              </a:spcBef>
              <a:buNone/>
            </a:pPr>
            <a:r>
              <a:rPr lang="en-US" sz="2300" b="0" smtClean="0">
                <a:latin typeface="Times New Roman" panose="02020603050405020304" pitchFamily="18" charset="0"/>
                <a:cs typeface="Times New Roman" panose="02020603050405020304" pitchFamily="18" charset="0"/>
              </a:rPr>
              <a:t>- </a:t>
            </a:r>
            <a:r>
              <a:rPr lang="en-US" sz="2300" b="0">
                <a:latin typeface="Times New Roman" panose="02020603050405020304" pitchFamily="18" charset="0"/>
                <a:cs typeface="Times New Roman" panose="02020603050405020304" pitchFamily="18" charset="0"/>
              </a:rPr>
              <a:t>Đánh dấu chọn Share this </a:t>
            </a:r>
            <a:r>
              <a:rPr lang="en-US" sz="2300" b="0">
                <a:latin typeface="Times New Roman" panose="02020603050405020304" pitchFamily="18" charset="0"/>
                <a:cs typeface="Times New Roman" panose="02020603050405020304" pitchFamily="18" charset="0"/>
              </a:rPr>
              <a:t>folder </a:t>
            </a:r>
            <a:r>
              <a:rPr lang="en-US" sz="2300" b="0" smtClean="0">
                <a:latin typeface="Times New Roman" panose="02020603050405020304" pitchFamily="18" charset="0"/>
                <a:cs typeface="Times New Roman" panose="02020603050405020304" pitchFamily="18" charset="0"/>
              </a:rPr>
              <a:t>rồi nhập”</a:t>
            </a:r>
            <a:endParaRPr lang="en-US" sz="2300" b="0">
              <a:latin typeface="Times New Roman" panose="02020603050405020304" pitchFamily="18" charset="0"/>
              <a:cs typeface="Times New Roman" panose="02020603050405020304" pitchFamily="18" charset="0"/>
            </a:endParaRPr>
          </a:p>
          <a:p>
            <a:pPr marL="0" indent="0" algn="just">
              <a:lnSpc>
                <a:spcPct val="130000"/>
              </a:lnSpc>
              <a:spcBef>
                <a:spcPts val="0"/>
              </a:spcBef>
              <a:buNone/>
            </a:pPr>
            <a:r>
              <a:rPr lang="en-US" sz="2300" b="0" smtClean="0">
                <a:latin typeface="Times New Roman" panose="02020603050405020304" pitchFamily="18" charset="0"/>
                <a:cs typeface="Times New Roman" panose="02020603050405020304" pitchFamily="18" charset="0"/>
              </a:rPr>
              <a:t>- </a:t>
            </a:r>
            <a:r>
              <a:rPr lang="en-US" sz="2300" b="0">
                <a:latin typeface="Times New Roman" panose="02020603050405020304" pitchFamily="18" charset="0"/>
                <a:cs typeface="Times New Roman" panose="02020603050405020304" pitchFamily="18" charset="0"/>
              </a:rPr>
              <a:t>Share name, Comment</a:t>
            </a:r>
          </a:p>
          <a:p>
            <a:pPr marL="0" indent="0" algn="just">
              <a:lnSpc>
                <a:spcPct val="130000"/>
              </a:lnSpc>
              <a:spcBef>
                <a:spcPts val="0"/>
              </a:spcBef>
              <a:buNone/>
            </a:pPr>
            <a:r>
              <a:rPr lang="en-US" sz="2300" b="0" smtClean="0">
                <a:latin typeface="Times New Roman" panose="02020603050405020304" pitchFamily="18" charset="0"/>
                <a:cs typeface="Times New Roman" panose="02020603050405020304" pitchFamily="18" charset="0"/>
              </a:rPr>
              <a:t>- </a:t>
            </a:r>
            <a:r>
              <a:rPr lang="en-US" sz="2300" b="0">
                <a:latin typeface="Times New Roman" panose="02020603050405020304" pitchFamily="18" charset="0"/>
                <a:cs typeface="Times New Roman" panose="02020603050405020304" pitchFamily="18" charset="0"/>
              </a:rPr>
              <a:t>Nháy OK hoặc Apply</a:t>
            </a:r>
          </a:p>
          <a:p>
            <a:pPr marL="0" lvl="0" indent="0" algn="just">
              <a:lnSpc>
                <a:spcPct val="130000"/>
              </a:lnSpc>
              <a:spcBef>
                <a:spcPts val="0"/>
              </a:spcBef>
              <a:buNone/>
            </a:pPr>
            <a:r>
              <a:rPr lang="en-US" sz="2300" b="0">
                <a:latin typeface="Times New Roman" panose="02020603050405020304" pitchFamily="18" charset="0"/>
                <a:cs typeface="Times New Roman" panose="02020603050405020304" pitchFamily="18" charset="0"/>
              </a:rPr>
              <a:t>Các quyền:</a:t>
            </a:r>
          </a:p>
          <a:p>
            <a:pPr marL="0" indent="0" algn="just">
              <a:lnSpc>
                <a:spcPct val="130000"/>
              </a:lnSpc>
              <a:spcBef>
                <a:spcPts val="0"/>
              </a:spcBef>
              <a:buNone/>
            </a:pPr>
            <a:r>
              <a:rPr lang="en-US" sz="2300" b="0">
                <a:latin typeface="Times New Roman" panose="02020603050405020304" pitchFamily="18" charset="0"/>
                <a:cs typeface="Times New Roman" panose="02020603050405020304" pitchFamily="18" charset="0"/>
              </a:rPr>
              <a:t>	- Chỉ đọc (Read)</a:t>
            </a:r>
          </a:p>
          <a:p>
            <a:pPr marL="0" indent="0" algn="just">
              <a:lnSpc>
                <a:spcPct val="130000"/>
              </a:lnSpc>
              <a:spcBef>
                <a:spcPts val="0"/>
              </a:spcBef>
              <a:buNone/>
            </a:pPr>
            <a:r>
              <a:rPr lang="en-US" sz="2300" b="0">
                <a:latin typeface="Times New Roman" panose="02020603050405020304" pitchFamily="18" charset="0"/>
                <a:cs typeface="Times New Roman" panose="02020603050405020304" pitchFamily="18" charset="0"/>
              </a:rPr>
              <a:t>	- Full Control (Toàn quyền)</a:t>
            </a:r>
          </a:p>
          <a:p>
            <a:pPr marL="0" indent="0" algn="just">
              <a:lnSpc>
                <a:spcPct val="130000"/>
              </a:lnSpc>
              <a:spcBef>
                <a:spcPts val="0"/>
              </a:spcBef>
              <a:buNone/>
            </a:pPr>
            <a:r>
              <a:rPr lang="en-US" sz="2300" b="0">
                <a:latin typeface="Times New Roman" panose="02020603050405020304" pitchFamily="18" charset="0"/>
                <a:cs typeface="Times New Roman" panose="02020603050405020304" pitchFamily="18" charset="0"/>
              </a:rPr>
              <a:t>	- Change (có quyền thay đổi)</a:t>
            </a:r>
          </a:p>
          <a:p>
            <a:pPr marL="0" indent="0" algn="just">
              <a:lnSpc>
                <a:spcPct val="130000"/>
              </a:lnSpc>
              <a:spcBef>
                <a:spcPts val="0"/>
              </a:spcBef>
              <a:buNone/>
            </a:pPr>
            <a:r>
              <a:rPr lang="en-US" sz="2300" b="0">
                <a:latin typeface="Times New Roman" panose="02020603050405020304" pitchFamily="18" charset="0"/>
                <a:cs typeface="Times New Roman" panose="02020603050405020304" pitchFamily="18" charset="0"/>
              </a:rPr>
              <a:t>	Sau khi được chia sẻ thì người dùng có thể nhìn thấy và sử dụng nhưng khả năng đến đâu tùy vào quyền truy cập.</a:t>
            </a:r>
          </a:p>
        </p:txBody>
      </p:sp>
      <p:sp>
        <p:nvSpPr>
          <p:cNvPr id="2" name="Rectangle 1"/>
          <p:cNvSpPr/>
          <p:nvPr/>
        </p:nvSpPr>
        <p:spPr>
          <a:xfrm>
            <a:off x="1180405" y="381000"/>
            <a:ext cx="3509294" cy="461665"/>
          </a:xfrm>
          <a:prstGeom prst="rect">
            <a:avLst/>
          </a:prstGeom>
        </p:spPr>
        <p:txBody>
          <a:bodyPr wrap="none">
            <a:spAutoFit/>
          </a:bodyPr>
          <a:lstStyle/>
          <a:p>
            <a:r>
              <a:rPr lang="en-US" sz="2400" b="1">
                <a:solidFill>
                  <a:schemeClr val="bg1"/>
                </a:solidFill>
              </a:rPr>
              <a:t>II. Chia sẻ thư mục</a:t>
            </a:r>
            <a:endParaRPr lang="en-US" sz="2400">
              <a:solidFill>
                <a:schemeClr val="bg1"/>
              </a:solidFill>
            </a:endParaRPr>
          </a:p>
        </p:txBody>
      </p:sp>
    </p:spTree>
    <p:extLst>
      <p:ext uri="{BB962C8B-B14F-4D97-AF65-F5344CB8AC3E}">
        <p14:creationId xmlns:p14="http://schemas.microsoft.com/office/powerpoint/2010/main" val="3922387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arn(inVertical)">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eme1">
  <a:themeElements>
    <a:clrScheme name="cdb2004146l 3">
      <a:dk1>
        <a:srgbClr val="003366"/>
      </a:dk1>
      <a:lt1>
        <a:srgbClr val="FFFFFF"/>
      </a:lt1>
      <a:dk2>
        <a:srgbClr val="5086C2"/>
      </a:dk2>
      <a:lt2>
        <a:srgbClr val="C0C0C0"/>
      </a:lt2>
      <a:accent1>
        <a:srgbClr val="DE8848"/>
      </a:accent1>
      <a:accent2>
        <a:srgbClr val="85BA54"/>
      </a:accent2>
      <a:accent3>
        <a:srgbClr val="FFFFFF"/>
      </a:accent3>
      <a:accent4>
        <a:srgbClr val="002A56"/>
      </a:accent4>
      <a:accent5>
        <a:srgbClr val="ECC3B1"/>
      </a:accent5>
      <a:accent6>
        <a:srgbClr val="78A84B"/>
      </a:accent6>
      <a:hlink>
        <a:srgbClr val="4C59D2"/>
      </a:hlink>
      <a:folHlink>
        <a:srgbClr val="A0B5C4"/>
      </a:folHlink>
    </a:clrScheme>
    <a:fontScheme name="cdb2004146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db2004146l 1">
        <a:dk1>
          <a:srgbClr val="48806B"/>
        </a:dk1>
        <a:lt1>
          <a:srgbClr val="FFFFFF"/>
        </a:lt1>
        <a:dk2>
          <a:srgbClr val="77956D"/>
        </a:dk2>
        <a:lt2>
          <a:srgbClr val="C0C0C0"/>
        </a:lt2>
        <a:accent1>
          <a:srgbClr val="6BB9C3"/>
        </a:accent1>
        <a:accent2>
          <a:srgbClr val="E7BA15"/>
        </a:accent2>
        <a:accent3>
          <a:srgbClr val="FFFFFF"/>
        </a:accent3>
        <a:accent4>
          <a:srgbClr val="3C6C5A"/>
        </a:accent4>
        <a:accent5>
          <a:srgbClr val="BAD9DE"/>
        </a:accent5>
        <a:accent6>
          <a:srgbClr val="D1A812"/>
        </a:accent6>
        <a:hlink>
          <a:srgbClr val="76C14D"/>
        </a:hlink>
        <a:folHlink>
          <a:srgbClr val="B0C29C"/>
        </a:folHlink>
      </a:clrScheme>
      <a:clrMap bg1="lt1" tx1="dk1" bg2="lt2" tx2="dk2" accent1="accent1" accent2="accent2" accent3="accent3" accent4="accent4" accent5="accent5" accent6="accent6" hlink="hlink" folHlink="folHlink"/>
    </a:extraClrScheme>
    <a:extraClrScheme>
      <a:clrScheme name="cdb2004146l 2">
        <a:dk1>
          <a:srgbClr val="5F5F5F"/>
        </a:dk1>
        <a:lt1>
          <a:srgbClr val="FFFFFF"/>
        </a:lt1>
        <a:dk2>
          <a:srgbClr val="8D8D8D"/>
        </a:dk2>
        <a:lt2>
          <a:srgbClr val="C0C0C0"/>
        </a:lt2>
        <a:accent1>
          <a:srgbClr val="8EC072"/>
        </a:accent1>
        <a:accent2>
          <a:srgbClr val="5DB8CD"/>
        </a:accent2>
        <a:accent3>
          <a:srgbClr val="FFFFFF"/>
        </a:accent3>
        <a:accent4>
          <a:srgbClr val="505050"/>
        </a:accent4>
        <a:accent5>
          <a:srgbClr val="C6DCBC"/>
        </a:accent5>
        <a:accent6>
          <a:srgbClr val="53A6BA"/>
        </a:accent6>
        <a:hlink>
          <a:srgbClr val="D68B40"/>
        </a:hlink>
        <a:folHlink>
          <a:srgbClr val="D5D179"/>
        </a:folHlink>
      </a:clrScheme>
      <a:clrMap bg1="lt1" tx1="dk1" bg2="lt2" tx2="dk2" accent1="accent1" accent2="accent2" accent3="accent3" accent4="accent4" accent5="accent5" accent6="accent6" hlink="hlink" folHlink="folHlink"/>
    </a:extraClrScheme>
    <a:extraClrScheme>
      <a:clrScheme name="cdb2004146l 3">
        <a:dk1>
          <a:srgbClr val="003366"/>
        </a:dk1>
        <a:lt1>
          <a:srgbClr val="FFFFFF"/>
        </a:lt1>
        <a:dk2>
          <a:srgbClr val="5086C2"/>
        </a:dk2>
        <a:lt2>
          <a:srgbClr val="C0C0C0"/>
        </a:lt2>
        <a:accent1>
          <a:srgbClr val="DE8848"/>
        </a:accent1>
        <a:accent2>
          <a:srgbClr val="85BA54"/>
        </a:accent2>
        <a:accent3>
          <a:srgbClr val="FFFFFF"/>
        </a:accent3>
        <a:accent4>
          <a:srgbClr val="002A56"/>
        </a:accent4>
        <a:accent5>
          <a:srgbClr val="ECC3B1"/>
        </a:accent5>
        <a:accent6>
          <a:srgbClr val="78A84B"/>
        </a:accent6>
        <a:hlink>
          <a:srgbClr val="4C59D2"/>
        </a:hlink>
        <a:folHlink>
          <a:srgbClr val="A0B5C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7293682D-2D51-4775-815B-DAB0E5B94ED4}" vid="{E7EA94F1-F5BE-4A70-A1F5-D334C48454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596</TotalTime>
  <Words>637</Words>
  <Application>Microsoft Office PowerPoint</Application>
  <PresentationFormat>On-screen Show (4:3)</PresentationFormat>
  <Paragraphs>65</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Bebas Neue Regular</vt:lpstr>
      <vt:lpstr>Calibri</vt:lpstr>
      <vt:lpstr>Gulim</vt:lpstr>
      <vt:lpstr>Tahoma</vt:lpstr>
      <vt:lpstr>Times New Roman</vt:lpstr>
      <vt:lpstr>Verdana</vt:lpstr>
      <vt:lpstr>Wingdings</vt:lpstr>
      <vt:lpstr>Theme1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Phần I: MỞ ĐẦU</dc:title>
  <dc:creator>user</dc:creator>
  <cp:lastModifiedBy>Windows User</cp:lastModifiedBy>
  <cp:revision>76</cp:revision>
  <dcterms:created xsi:type="dcterms:W3CDTF">2013-09-05T09:41:17Z</dcterms:created>
  <dcterms:modified xsi:type="dcterms:W3CDTF">2021-08-10T02:29:22Z</dcterms:modified>
</cp:coreProperties>
</file>