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80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7654-EFEF-4191-9751-438DB314E42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52D2D-FBD6-4B56-BB6F-EAEE27889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52D2D-FBD6-4B56-BB6F-EAEE278891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6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7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149477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9" name="AutoShape 113" descr="gdd01"/>
            <p:cNvSpPr>
              <a:spLocks noChangeArrowheads="1"/>
            </p:cNvSpPr>
            <p:nvPr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0" name="AutoShape 114" descr="gdd04"/>
            <p:cNvSpPr>
              <a:spLocks noChangeArrowheads="1"/>
            </p:cNvSpPr>
            <p:nvPr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1" name="AutoShape 115" descr="gdd03"/>
            <p:cNvSpPr>
              <a:spLocks noChangeArrowheads="1"/>
            </p:cNvSpPr>
            <p:nvPr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12" name="Rectangle 121"/>
          <p:cNvSpPr>
            <a:spLocks noChangeArrowheads="1"/>
          </p:cNvSpPr>
          <p:nvPr/>
        </p:nvSpPr>
        <p:spPr bwMode="white">
          <a:xfrm>
            <a:off x="609600" y="2286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en-US" sz="1500" b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990602"/>
            <a:ext cx="8001000" cy="1012825"/>
          </a:xfrm>
        </p:spPr>
        <p:txBody>
          <a:bodyPr/>
          <a:lstStyle>
            <a:lvl1pPr algn="ct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2"/>
            <a:ext cx="2057400" cy="608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2"/>
            <a:ext cx="6019800" cy="608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212076" y="4671751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705600"/>
            <a:ext cx="21336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83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4623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643128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69077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 sz="788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2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164623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43128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69077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 sz="788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52400" y="6629402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181600" y="6477002"/>
            <a:ext cx="2895600" cy="233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492660" y="431805"/>
            <a:ext cx="37972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68623" y="1838329"/>
            <a:ext cx="8006754" cy="3476625"/>
          </a:xfrm>
        </p:spPr>
        <p:txBody>
          <a:bodyPr anchor="ctr">
            <a:normAutofit/>
          </a:bodyPr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 smtClean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7201" y="1073154"/>
            <a:ext cx="8249599" cy="431795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1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2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2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0" y="304802"/>
            <a:ext cx="9144000" cy="633413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2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2"/>
            <a:ext cx="289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+mn-lt"/>
              </a:defRPr>
            </a:lvl1pPr>
          </a:lstStyle>
          <a:p>
            <a:endParaRPr lang="en-US"/>
          </a:p>
        </p:txBody>
      </p: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3" name="AutoShape 23"/>
            <p:cNvSpPr>
              <a:spLocks noChangeArrowheads="1"/>
            </p:cNvSpPr>
            <p:nvPr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034" name="AutoShape 24"/>
            <p:cNvSpPr>
              <a:spLocks noChangeArrowheads="1"/>
            </p:cNvSpPr>
            <p:nvPr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035" name="AutoShape 25"/>
            <p:cNvSpPr>
              <a:spLocks noChangeArrowheads="1"/>
            </p:cNvSpPr>
            <p:nvPr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2"/>
            <a:ext cx="6705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Thiết kế web với HTML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8153400" y="6324601"/>
            <a:ext cx="762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16C8BF6-2978-44B8-A2F4-247399928EC4}" type="slidenum">
              <a:rPr lang="en-US" altLang="en-US" sz="135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350" smtClean="0"/>
          </a:p>
        </p:txBody>
      </p:sp>
    </p:spTree>
    <p:extLst>
      <p:ext uri="{BB962C8B-B14F-4D97-AF65-F5344CB8AC3E}">
        <p14:creationId xmlns:p14="http://schemas.microsoft.com/office/powerpoint/2010/main" val="15634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99147" y="1159670"/>
            <a:ext cx="3989784" cy="4226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1950" b="1" kern="0"/>
              <a:t>BÀI GIẢNG EXCEL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7696199" cy="138499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2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 THẢO NỘI DUNG BẢNG TÍNH (TT)</a:t>
            </a:r>
            <a:endParaRPr lang="en-US" sz="2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2526" y="372043"/>
            <a:ext cx="5319712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b="1" kern="0"/>
              <a:t>BÀI GIẢNG </a:t>
            </a:r>
            <a:r>
              <a:rPr lang="en-US" altLang="en-US" sz="2600" b="1" kern="0" smtClean="0"/>
              <a:t>EXCEL</a:t>
            </a:r>
            <a:endParaRPr lang="en-US" altLang="en-US" sz="2600" b="1" kern="0"/>
          </a:p>
        </p:txBody>
      </p:sp>
    </p:spTree>
    <p:extLst>
      <p:ext uri="{BB962C8B-B14F-4D97-AF65-F5344CB8AC3E}">
        <p14:creationId xmlns:p14="http://schemas.microsoft.com/office/powerpoint/2010/main" val="41541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25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25"/>
            <a:ext cx="8001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3886200"/>
            <a:ext cx="7381009" cy="250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97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1"/>
            <a:ext cx="8229599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0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9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5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077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077200" cy="301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736"/>
            <a:ext cx="701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382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0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07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2971800"/>
            <a:ext cx="861752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2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467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5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077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153400" cy="288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64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58200" cy="37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5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62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3200400"/>
            <a:ext cx="807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65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1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667002"/>
            <a:ext cx="7661564" cy="41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5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96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777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11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7475"/>
            <a:ext cx="80772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67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3127"/>
            <a:ext cx="80772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040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229599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14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5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636"/>
            <a:ext cx="830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92236"/>
            <a:ext cx="8305799" cy="295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4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077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74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534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8001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6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620000" cy="384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33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" y="8382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96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6200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08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9906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93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6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848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2451"/>
            <a:ext cx="8382000" cy="31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810000"/>
            <a:ext cx="7543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9521"/>
            <a:ext cx="2028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799"/>
            <a:ext cx="8153399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92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4635"/>
            <a:ext cx="8077200" cy="315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8807"/>
            <a:ext cx="7391400" cy="356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11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0771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"/>
            <a:ext cx="2209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72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27709"/>
            <a:ext cx="7848600" cy="33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36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6965"/>
            <a:ext cx="8513619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"/>
            <a:ext cx="1819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02615"/>
            <a:ext cx="8513619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13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883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88807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27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770"/>
            <a:ext cx="8763000" cy="324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8763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3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6953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470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45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9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" y="76200"/>
            <a:ext cx="79247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80771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0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9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0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42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815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293682D-2D51-4775-815B-DAB0E5B94ED4}" vid="{E7EA94F1-F5BE-4A70-A1F5-D334C4845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Tin-nghe-tuan-1</Template>
  <TotalTime>307</TotalTime>
  <Words>19</Words>
  <Application>Microsoft Office PowerPoint</Application>
  <PresentationFormat>On-screen Show (4:3)</PresentationFormat>
  <Paragraphs>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Bebas Neue Regular</vt:lpstr>
      <vt:lpstr>Calibri</vt:lpstr>
      <vt:lpstr>Gulim</vt:lpstr>
      <vt:lpstr>Tahoma</vt:lpstr>
      <vt:lpstr>Times New Roman</vt:lpstr>
      <vt:lpstr>Verdana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Windows User</cp:lastModifiedBy>
  <cp:revision>89</cp:revision>
  <dcterms:created xsi:type="dcterms:W3CDTF">2006-08-16T00:00:00Z</dcterms:created>
  <dcterms:modified xsi:type="dcterms:W3CDTF">2021-07-27T00:04:33Z</dcterms:modified>
</cp:coreProperties>
</file>