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80" r:id="rId2"/>
    <p:sldId id="295" r:id="rId3"/>
    <p:sldId id="293" r:id="rId4"/>
    <p:sldId id="291" r:id="rId5"/>
    <p:sldId id="290" r:id="rId6"/>
    <p:sldId id="288" r:id="rId7"/>
    <p:sldId id="286" r:id="rId8"/>
    <p:sldId id="284" r:id="rId9"/>
    <p:sldId id="282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7654-EFEF-4191-9751-438DB314E427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52D2D-FBD6-4B56-BB6F-EAEE27889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45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8004176" y="0"/>
            <a:ext cx="1139825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350" smtClean="0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0" y="4638677"/>
            <a:ext cx="9144000" cy="2219325"/>
          </a:xfrm>
          <a:prstGeom prst="rect">
            <a:avLst/>
          </a:prstGeom>
          <a:solidFill>
            <a:schemeClr val="folHlink">
              <a:alpha val="3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350" smtClean="0"/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0" y="2149477"/>
            <a:ext cx="9144000" cy="24987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350" smtClean="0"/>
          </a:p>
        </p:txBody>
      </p:sp>
      <p:sp>
        <p:nvSpPr>
          <p:cNvPr id="7" name="Freeform 20"/>
          <p:cNvSpPr>
            <a:spLocks/>
          </p:cNvSpPr>
          <p:nvPr/>
        </p:nvSpPr>
        <p:spPr bwMode="gray">
          <a:xfrm>
            <a:off x="-9525" y="2138363"/>
            <a:ext cx="8015288" cy="2271712"/>
          </a:xfrm>
          <a:custGeom>
            <a:avLst/>
            <a:gdLst>
              <a:gd name="T0" fmla="*/ 0 w 5049"/>
              <a:gd name="T1" fmla="*/ 0 h 1471"/>
              <a:gd name="T2" fmla="*/ 2147483646 w 5049"/>
              <a:gd name="T3" fmla="*/ 2147483646 h 1471"/>
              <a:gd name="T4" fmla="*/ 2147483646 w 5049"/>
              <a:gd name="T5" fmla="*/ 2147483646 h 1471"/>
              <a:gd name="T6" fmla="*/ 0 w 5049"/>
              <a:gd name="T7" fmla="*/ 2147483646 h 1471"/>
              <a:gd name="T8" fmla="*/ 0 w 5049"/>
              <a:gd name="T9" fmla="*/ 0 h 1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grpSp>
        <p:nvGrpSpPr>
          <p:cNvPr id="8" name="Group 116"/>
          <p:cNvGrpSpPr>
            <a:grpSpLocks/>
          </p:cNvGrpSpPr>
          <p:nvPr/>
        </p:nvGrpSpPr>
        <p:grpSpPr bwMode="auto">
          <a:xfrm>
            <a:off x="190500" y="2324100"/>
            <a:ext cx="3276600" cy="3314700"/>
            <a:chOff x="120" y="1464"/>
            <a:chExt cx="2064" cy="2088"/>
          </a:xfrm>
        </p:grpSpPr>
        <p:sp>
          <p:nvSpPr>
            <p:cNvPr id="9" name="AutoShape 113" descr="gdd01"/>
            <p:cNvSpPr>
              <a:spLocks noChangeArrowheads="1"/>
            </p:cNvSpPr>
            <p:nvPr/>
          </p:nvSpPr>
          <p:spPr bwMode="gray">
            <a:xfrm>
              <a:off x="120" y="1992"/>
              <a:ext cx="1104" cy="1008"/>
            </a:xfrm>
            <a:prstGeom prst="hexagon">
              <a:avLst>
                <a:gd name="adj" fmla="val 27381"/>
                <a:gd name="vf" fmla="val 115470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ko-KR" altLang="en-US" sz="1350" smtClean="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0" name="AutoShape 114" descr="gdd04"/>
            <p:cNvSpPr>
              <a:spLocks noChangeArrowheads="1"/>
            </p:cNvSpPr>
            <p:nvPr/>
          </p:nvSpPr>
          <p:spPr bwMode="gray">
            <a:xfrm>
              <a:off x="1032" y="146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ko-KR" altLang="en-US" sz="1350" smtClean="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1" name="AutoShape 115" descr="gdd03"/>
            <p:cNvSpPr>
              <a:spLocks noChangeArrowheads="1"/>
            </p:cNvSpPr>
            <p:nvPr/>
          </p:nvSpPr>
          <p:spPr bwMode="gray">
            <a:xfrm>
              <a:off x="1008" y="254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ko-KR" altLang="en-US" sz="1350" smtClean="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</p:grpSp>
      <p:sp>
        <p:nvSpPr>
          <p:cNvPr id="12" name="Rectangle 121"/>
          <p:cNvSpPr>
            <a:spLocks noChangeArrowheads="1"/>
          </p:cNvSpPr>
          <p:nvPr/>
        </p:nvSpPr>
        <p:spPr bwMode="white">
          <a:xfrm>
            <a:off x="609600" y="22860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en-US" altLang="en-US" sz="1500" b="1" u="sng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1000" y="990602"/>
            <a:ext cx="8001000" cy="1012825"/>
          </a:xfrm>
        </p:spPr>
        <p:txBody>
          <a:bodyPr/>
          <a:lstStyle>
            <a:lvl1pPr algn="ctr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05200" y="2971800"/>
            <a:ext cx="4343400" cy="685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5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352800" y="6553200"/>
            <a:ext cx="2133600" cy="152400"/>
          </a:xfrm>
        </p:spPr>
        <p:txBody>
          <a:bodyPr/>
          <a:lstStyle>
            <a:lvl1pPr algn="r">
              <a:defRPr sz="750">
                <a:solidFill>
                  <a:schemeClr val="tx2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6477000"/>
            <a:ext cx="2590800" cy="228600"/>
          </a:xfrm>
        </p:spPr>
        <p:txBody>
          <a:bodyPr/>
          <a:lstStyle>
            <a:lvl1pPr algn="ctr">
              <a:defRPr sz="9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7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8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81002"/>
            <a:ext cx="2057400" cy="608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2"/>
            <a:ext cx="6019800" cy="60864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80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13328">
            <a:off x="8212076" y="4671751"/>
            <a:ext cx="1186493" cy="11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705600"/>
            <a:ext cx="2133600" cy="228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05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13328">
            <a:off x="8307769" y="5052017"/>
            <a:ext cx="1186493" cy="11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1839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4623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144000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6431283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13328">
            <a:off x="8307769" y="5052017"/>
            <a:ext cx="1186493" cy="11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569077"/>
            <a:ext cx="3886200" cy="365125"/>
          </a:xfrm>
          <a:prstGeom prst="rect">
            <a:avLst/>
          </a:prstGeom>
        </p:spPr>
        <p:txBody>
          <a:bodyPr/>
          <a:lstStyle>
            <a:lvl1pPr>
              <a:defRPr sz="788" b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629402"/>
            <a:ext cx="2133600" cy="288925"/>
          </a:xfrm>
          <a:prstGeom prst="rect">
            <a:avLst/>
          </a:prstGeom>
        </p:spPr>
        <p:txBody>
          <a:bodyPr/>
          <a:lstStyle>
            <a:lvl1pPr>
              <a:defRPr sz="788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6294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15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57200" y="164623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553200"/>
            <a:ext cx="9144000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431283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13328">
            <a:off x="8307769" y="5052017"/>
            <a:ext cx="1186493" cy="11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569077"/>
            <a:ext cx="3886200" cy="365125"/>
          </a:xfrm>
          <a:prstGeom prst="rect">
            <a:avLst/>
          </a:prstGeom>
        </p:spPr>
        <p:txBody>
          <a:bodyPr/>
          <a:lstStyle>
            <a:lvl1pPr>
              <a:defRPr sz="788" b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52400" y="6629402"/>
            <a:ext cx="2133600" cy="288925"/>
          </a:xfrm>
          <a:prstGeom prst="rect">
            <a:avLst/>
          </a:prstGeom>
        </p:spPr>
        <p:txBody>
          <a:bodyPr/>
          <a:lstStyle>
            <a:lvl1pPr>
              <a:defRPr sz="788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629400" y="66294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16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181600" y="6477002"/>
            <a:ext cx="2895600" cy="2333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492660" y="431805"/>
            <a:ext cx="379721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68623" y="1838329"/>
            <a:ext cx="8006754" cy="3476625"/>
          </a:xfrm>
        </p:spPr>
        <p:txBody>
          <a:bodyPr anchor="ctr">
            <a:normAutofit/>
          </a:bodyPr>
          <a:lstStyle>
            <a:lvl1pPr algn="ctr"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 smtClean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447201" y="1073154"/>
            <a:ext cx="8249599" cy="431795"/>
          </a:xfrm>
        </p:spPr>
        <p:txBody>
          <a:bodyPr anchor="t">
            <a:noAutofit/>
          </a:bodyPr>
          <a:lstStyle>
            <a:lvl1pPr algn="ctr">
              <a:defRPr sz="14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518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4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3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2"/>
            <a:ext cx="4038600" cy="52482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2"/>
            <a:ext cx="4038600" cy="52482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5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0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2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1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8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4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5"/>
          <p:cNvSpPr>
            <a:spLocks/>
          </p:cNvSpPr>
          <p:nvPr/>
        </p:nvSpPr>
        <p:spPr bwMode="gray">
          <a:xfrm>
            <a:off x="0" y="304802"/>
            <a:ext cx="9144000" cy="633413"/>
          </a:xfrm>
          <a:custGeom>
            <a:avLst/>
            <a:gdLst>
              <a:gd name="T0" fmla="*/ 0 w 5049"/>
              <a:gd name="T1" fmla="*/ 0 h 1471"/>
              <a:gd name="T2" fmla="*/ 2147483646 w 5049"/>
              <a:gd name="T3" fmla="*/ 2147483646 h 1471"/>
              <a:gd name="T4" fmla="*/ 2147483646 w 5049"/>
              <a:gd name="T5" fmla="*/ 2147483646 h 1471"/>
              <a:gd name="T6" fmla="*/ 0 w 5049"/>
              <a:gd name="T7" fmla="*/ 2147483646 h 1471"/>
              <a:gd name="T8" fmla="*/ 0 w 5049"/>
              <a:gd name="T9" fmla="*/ 0 h 1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2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1986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477002"/>
            <a:ext cx="28956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latin typeface="+mn-lt"/>
              </a:defRPr>
            </a:lvl1pPr>
          </a:lstStyle>
          <a:p>
            <a:endParaRPr lang="en-US"/>
          </a:p>
        </p:txBody>
      </p:sp>
      <p:grpSp>
        <p:nvGrpSpPr>
          <p:cNvPr id="1030" name="Group 22"/>
          <p:cNvGrpSpPr>
            <a:grpSpLocks/>
          </p:cNvGrpSpPr>
          <p:nvPr/>
        </p:nvGrpSpPr>
        <p:grpSpPr bwMode="auto">
          <a:xfrm>
            <a:off x="152400" y="228600"/>
            <a:ext cx="838200" cy="838200"/>
            <a:chOff x="18" y="144"/>
            <a:chExt cx="510" cy="480"/>
          </a:xfrm>
        </p:grpSpPr>
        <p:sp>
          <p:nvSpPr>
            <p:cNvPr id="1033" name="AutoShape 23"/>
            <p:cNvSpPr>
              <a:spLocks noChangeArrowheads="1"/>
            </p:cNvSpPr>
            <p:nvPr/>
          </p:nvSpPr>
          <p:spPr bwMode="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350" smtClean="0">
                  <a:solidFill>
                    <a:schemeClr val="bg1"/>
                  </a:solidFill>
                </a:rPr>
                <a:t>V</a:t>
              </a:r>
            </a:p>
          </p:txBody>
        </p:sp>
        <p:sp>
          <p:nvSpPr>
            <p:cNvPr id="1034" name="AutoShape 24"/>
            <p:cNvSpPr>
              <a:spLocks noChangeArrowheads="1"/>
            </p:cNvSpPr>
            <p:nvPr/>
          </p:nvSpPr>
          <p:spPr bwMode="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350" smtClean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035" name="AutoShape 25"/>
            <p:cNvSpPr>
              <a:spLocks noChangeArrowheads="1"/>
            </p:cNvSpPr>
            <p:nvPr/>
          </p:nvSpPr>
          <p:spPr bwMode="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350" smtClean="0"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381002"/>
            <a:ext cx="6705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Thiết kế web với HTML</a:t>
            </a:r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8153400" y="6324601"/>
            <a:ext cx="7620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516C8BF6-2978-44B8-A2F4-247399928EC4}" type="slidenum">
              <a:rPr lang="en-US" altLang="en-US" sz="1350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350" smtClean="0"/>
          </a:p>
        </p:txBody>
      </p:sp>
    </p:spTree>
    <p:extLst>
      <p:ext uri="{BB962C8B-B14F-4D97-AF65-F5344CB8AC3E}">
        <p14:creationId xmlns:p14="http://schemas.microsoft.com/office/powerpoint/2010/main" val="156343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Arial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Arial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699147" y="1159670"/>
            <a:ext cx="3989784" cy="4226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US" altLang="en-US" sz="1950" b="1" kern="0"/>
              <a:t>BÀI GIẢNG EXCEL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133600"/>
            <a:ext cx="7696199" cy="1384995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28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endParaRPr lang="en-US" sz="28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SOẠN THẢO NỘI DUNG BẢNG TÍNH (TT)</a:t>
            </a:r>
            <a:endParaRPr lang="en-US" sz="28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2526" y="372043"/>
            <a:ext cx="5319712" cy="563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US" altLang="en-US" sz="2600" b="1" kern="0"/>
              <a:t>BÀI GIẢNG </a:t>
            </a:r>
            <a:r>
              <a:rPr lang="en-US" altLang="en-US" sz="2600" b="1" kern="0" smtClean="0"/>
              <a:t>EXCEL</a:t>
            </a:r>
            <a:endParaRPr lang="en-US" altLang="en-US" sz="2600" b="1" kern="0"/>
          </a:p>
        </p:txBody>
      </p:sp>
    </p:spTree>
    <p:extLst>
      <p:ext uri="{BB962C8B-B14F-4D97-AF65-F5344CB8AC3E}">
        <p14:creationId xmlns:p14="http://schemas.microsoft.com/office/powerpoint/2010/main" val="41541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58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874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001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549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445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472"/>
            <a:ext cx="8077200" cy="347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1"/>
            <a:ext cx="7848600" cy="319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350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916"/>
            <a:ext cx="8077200" cy="363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78486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708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458200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396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848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7848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44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8600"/>
            <a:ext cx="8305801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119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238999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729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58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76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5819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655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229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548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315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960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543800" cy="444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112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92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493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848599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588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5344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729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8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151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01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085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38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102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7724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8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709"/>
            <a:ext cx="80010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09209"/>
            <a:ext cx="8001000" cy="244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655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609600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415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153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512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4" y="152400"/>
            <a:ext cx="793865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1" y="4305300"/>
            <a:ext cx="76200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769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15339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093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82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39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893"/>
            <a:ext cx="8001000" cy="315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1"/>
            <a:ext cx="7620000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990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582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655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89" y="228600"/>
            <a:ext cx="8516911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65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458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655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2400"/>
            <a:ext cx="8305799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65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799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655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77200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65547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db2004146l 3">
      <a:dk1>
        <a:srgbClr val="003366"/>
      </a:dk1>
      <a:lt1>
        <a:srgbClr val="FFFFFF"/>
      </a:lt1>
      <a:dk2>
        <a:srgbClr val="5086C2"/>
      </a:dk2>
      <a:lt2>
        <a:srgbClr val="C0C0C0"/>
      </a:lt2>
      <a:accent1>
        <a:srgbClr val="DE8848"/>
      </a:accent1>
      <a:accent2>
        <a:srgbClr val="85BA54"/>
      </a:accent2>
      <a:accent3>
        <a:srgbClr val="FFFFFF"/>
      </a:accent3>
      <a:accent4>
        <a:srgbClr val="002A56"/>
      </a:accent4>
      <a:accent5>
        <a:srgbClr val="ECC3B1"/>
      </a:accent5>
      <a:accent6>
        <a:srgbClr val="78A84B"/>
      </a:accent6>
      <a:hlink>
        <a:srgbClr val="4C59D2"/>
      </a:hlink>
      <a:folHlink>
        <a:srgbClr val="A0B5C4"/>
      </a:folHlink>
    </a:clrScheme>
    <a:fontScheme name="cdb2004146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46l 1">
        <a:dk1>
          <a:srgbClr val="48806B"/>
        </a:dk1>
        <a:lt1>
          <a:srgbClr val="FFFFFF"/>
        </a:lt1>
        <a:dk2>
          <a:srgbClr val="77956D"/>
        </a:dk2>
        <a:lt2>
          <a:srgbClr val="C0C0C0"/>
        </a:lt2>
        <a:accent1>
          <a:srgbClr val="6BB9C3"/>
        </a:accent1>
        <a:accent2>
          <a:srgbClr val="E7BA15"/>
        </a:accent2>
        <a:accent3>
          <a:srgbClr val="FFFFFF"/>
        </a:accent3>
        <a:accent4>
          <a:srgbClr val="3C6C5A"/>
        </a:accent4>
        <a:accent5>
          <a:srgbClr val="BAD9DE"/>
        </a:accent5>
        <a:accent6>
          <a:srgbClr val="D1A812"/>
        </a:accent6>
        <a:hlink>
          <a:srgbClr val="76C14D"/>
        </a:hlink>
        <a:folHlink>
          <a:srgbClr val="B0C2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46l 2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46l 3">
        <a:dk1>
          <a:srgbClr val="003366"/>
        </a:dk1>
        <a:lt1>
          <a:srgbClr val="FFFFFF"/>
        </a:lt1>
        <a:dk2>
          <a:srgbClr val="5086C2"/>
        </a:dk2>
        <a:lt2>
          <a:srgbClr val="C0C0C0"/>
        </a:lt2>
        <a:accent1>
          <a:srgbClr val="DE884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ECC3B1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7293682D-2D51-4775-815B-DAB0E5B94ED4}" vid="{E7EA94F1-F5BE-4A70-A1F5-D334C48454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Tin-nghe-tuan-1</Template>
  <TotalTime>306</TotalTime>
  <Words>18</Words>
  <Application>Microsoft Office PowerPoint</Application>
  <PresentationFormat>On-screen Show (4:3)</PresentationFormat>
  <Paragraphs>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Bebas Neue Regular</vt:lpstr>
      <vt:lpstr>Calibri</vt:lpstr>
      <vt:lpstr>Gulim</vt:lpstr>
      <vt:lpstr>Tahoma</vt:lpstr>
      <vt:lpstr>Times New Roman</vt:lpstr>
      <vt:lpstr>Verdana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Windows User</cp:lastModifiedBy>
  <cp:revision>89</cp:revision>
  <dcterms:created xsi:type="dcterms:W3CDTF">2006-08-16T00:00:00Z</dcterms:created>
  <dcterms:modified xsi:type="dcterms:W3CDTF">2021-07-21T01:36:21Z</dcterms:modified>
</cp:coreProperties>
</file>