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3" r:id="rId2"/>
    <p:sldId id="261" r:id="rId3"/>
    <p:sldId id="262" r:id="rId4"/>
    <p:sldId id="265" r:id="rId5"/>
    <p:sldId id="266" r:id="rId6"/>
    <p:sldId id="267" r:id="rId7"/>
    <p:sldId id="268" r:id="rId8"/>
    <p:sldId id="269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306" r:id="rId29"/>
    <p:sldId id="307" r:id="rId30"/>
    <p:sldId id="308" r:id="rId31"/>
    <p:sldId id="309" r:id="rId32"/>
    <p:sldId id="310" r:id="rId33"/>
    <p:sldId id="321" r:id="rId34"/>
    <p:sldId id="322" r:id="rId35"/>
    <p:sldId id="323" r:id="rId36"/>
    <p:sldId id="324" r:id="rId37"/>
    <p:sldId id="325" r:id="rId38"/>
    <p:sldId id="326" r:id="rId39"/>
    <p:sldId id="327" r:id="rId40"/>
    <p:sldId id="334" r:id="rId41"/>
    <p:sldId id="335" r:id="rId42"/>
    <p:sldId id="336" r:id="rId43"/>
    <p:sldId id="337" r:id="rId44"/>
    <p:sldId id="338" r:id="rId45"/>
    <p:sldId id="339" r:id="rId46"/>
    <p:sldId id="340" r:id="rId47"/>
    <p:sldId id="341" r:id="rId48"/>
    <p:sldId id="342" r:id="rId49"/>
    <p:sldId id="351" r:id="rId50"/>
    <p:sldId id="354" r:id="rId5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60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schemas.android.com/apk/res/androi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chemas.android.com/apk/res/android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schemas.android.com/apk/res/android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chemas.android.com/apk/res/android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schemas.android.com/tools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schemas.android.com/apk/res/android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draw.net/favicon/index.php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developer.android.com/guide/practices/ui_guidelines/icon_design.html" TargetMode="External"/><Relationship Id="rId4" Type="http://schemas.openxmlformats.org/officeDocument/2006/relationships/hyperlink" Target="http://converticon.com/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developer.android.com/guide/topics/ui/layout-objects.html" TargetMode="Externa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schemas.android.com/a" TargetMode="Externa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://developer.android.com/guide/topics/ui/layout-objects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developer.android.com/guide/topics/ui/layout-objects.html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0"/>
          <p:cNvSpPr/>
          <p:nvPr/>
        </p:nvSpPr>
        <p:spPr>
          <a:xfrm>
            <a:off x="0" y="956692"/>
            <a:ext cx="9144000" cy="90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11"/>
          <p:cNvSpPr/>
          <p:nvPr/>
        </p:nvSpPr>
        <p:spPr>
          <a:xfrm>
            <a:off x="0" y="270892"/>
            <a:ext cx="914400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2"/>
          <p:cNvSpPr/>
          <p:nvPr/>
        </p:nvSpPr>
        <p:spPr>
          <a:xfrm>
            <a:off x="2362200" y="2133600"/>
            <a:ext cx="4191000" cy="3429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1600200" y="16000"/>
            <a:ext cx="6095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2700" cmpd="sng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</a:rPr>
              <a:t>ANDROID UI DESIGN</a:t>
            </a:r>
            <a:endParaRPr lang="en-US" sz="5400" b="1">
              <a:ln w="12700" cmpd="sng">
                <a:solidFill>
                  <a:schemeClr val="accent3"/>
                </a:solidFill>
                <a:prstDash val="solid"/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19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0040" y="3528441"/>
            <a:ext cx="3195828" cy="356616"/>
          </a:xfrm>
          <a:custGeom>
            <a:avLst/>
            <a:gdLst/>
            <a:ahLst/>
            <a:cxnLst/>
            <a:rect l="l" t="t" r="r" b="b"/>
            <a:pathLst>
              <a:path w="3195828" h="356616">
                <a:moveTo>
                  <a:pt x="0" y="356616"/>
                </a:moveTo>
                <a:lnTo>
                  <a:pt x="3195828" y="356616"/>
                </a:lnTo>
                <a:lnTo>
                  <a:pt x="3195828" y="0"/>
                </a:lnTo>
                <a:lnTo>
                  <a:pt x="0" y="0"/>
                </a:lnTo>
                <a:lnTo>
                  <a:pt x="0" y="356616"/>
                </a:lnTo>
              </a:path>
            </a:pathLst>
          </a:custGeom>
          <a:solidFill>
            <a:srgbClr val="E8F1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15868" y="3528441"/>
            <a:ext cx="168401" cy="356616"/>
          </a:xfrm>
          <a:custGeom>
            <a:avLst/>
            <a:gdLst/>
            <a:ahLst/>
            <a:cxnLst/>
            <a:rect l="l" t="t" r="r" b="b"/>
            <a:pathLst>
              <a:path w="168401" h="356616">
                <a:moveTo>
                  <a:pt x="0" y="356616"/>
                </a:moveTo>
                <a:lnTo>
                  <a:pt x="168401" y="356616"/>
                </a:lnTo>
                <a:lnTo>
                  <a:pt x="168401" y="0"/>
                </a:lnTo>
                <a:lnTo>
                  <a:pt x="0" y="0"/>
                </a:lnTo>
                <a:lnTo>
                  <a:pt x="0" y="356616"/>
                </a:lnTo>
              </a:path>
            </a:pathLst>
          </a:custGeom>
          <a:solidFill>
            <a:srgbClr val="E8F1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84269" y="3528441"/>
            <a:ext cx="2186940" cy="356616"/>
          </a:xfrm>
          <a:custGeom>
            <a:avLst/>
            <a:gdLst/>
            <a:ahLst/>
            <a:cxnLst/>
            <a:rect l="l" t="t" r="r" b="b"/>
            <a:pathLst>
              <a:path w="2186940" h="356616">
                <a:moveTo>
                  <a:pt x="0" y="356616"/>
                </a:moveTo>
                <a:lnTo>
                  <a:pt x="2186940" y="356616"/>
                </a:lnTo>
                <a:lnTo>
                  <a:pt x="2186940" y="0"/>
                </a:lnTo>
                <a:lnTo>
                  <a:pt x="0" y="0"/>
                </a:lnTo>
                <a:lnTo>
                  <a:pt x="0" y="356616"/>
                </a:lnTo>
              </a:path>
            </a:pathLst>
          </a:custGeom>
          <a:solidFill>
            <a:srgbClr val="E8F1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71210" y="3528441"/>
            <a:ext cx="167639" cy="356616"/>
          </a:xfrm>
          <a:custGeom>
            <a:avLst/>
            <a:gdLst/>
            <a:ahLst/>
            <a:cxnLst/>
            <a:rect l="l" t="t" r="r" b="b"/>
            <a:pathLst>
              <a:path w="167639" h="356616">
                <a:moveTo>
                  <a:pt x="0" y="356616"/>
                </a:moveTo>
                <a:lnTo>
                  <a:pt x="167639" y="356616"/>
                </a:lnTo>
                <a:lnTo>
                  <a:pt x="167639" y="0"/>
                </a:lnTo>
                <a:lnTo>
                  <a:pt x="0" y="0"/>
                </a:lnTo>
                <a:lnTo>
                  <a:pt x="0" y="356616"/>
                </a:lnTo>
              </a:path>
            </a:pathLst>
          </a:custGeom>
          <a:solidFill>
            <a:srgbClr val="E8F1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0040" y="3894200"/>
            <a:ext cx="168402" cy="356616"/>
          </a:xfrm>
          <a:custGeom>
            <a:avLst/>
            <a:gdLst/>
            <a:ahLst/>
            <a:cxnLst/>
            <a:rect l="l" t="t" r="r" b="b"/>
            <a:pathLst>
              <a:path w="168402" h="356616">
                <a:moveTo>
                  <a:pt x="0" y="356616"/>
                </a:moveTo>
                <a:lnTo>
                  <a:pt x="168402" y="356616"/>
                </a:lnTo>
                <a:lnTo>
                  <a:pt x="168402" y="0"/>
                </a:lnTo>
                <a:lnTo>
                  <a:pt x="0" y="0"/>
                </a:lnTo>
                <a:lnTo>
                  <a:pt x="0" y="356616"/>
                </a:lnTo>
              </a:path>
            </a:pathLst>
          </a:custGeom>
          <a:solidFill>
            <a:srgbClr val="E8F1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8442" y="3894200"/>
            <a:ext cx="167639" cy="356616"/>
          </a:xfrm>
          <a:custGeom>
            <a:avLst/>
            <a:gdLst/>
            <a:ahLst/>
            <a:cxnLst/>
            <a:rect l="l" t="t" r="r" b="b"/>
            <a:pathLst>
              <a:path w="167639" h="356616">
                <a:moveTo>
                  <a:pt x="0" y="356616"/>
                </a:moveTo>
                <a:lnTo>
                  <a:pt x="167639" y="356616"/>
                </a:lnTo>
                <a:lnTo>
                  <a:pt x="167639" y="0"/>
                </a:lnTo>
                <a:lnTo>
                  <a:pt x="0" y="0"/>
                </a:lnTo>
                <a:lnTo>
                  <a:pt x="0" y="356616"/>
                </a:lnTo>
              </a:path>
            </a:pathLst>
          </a:custGeom>
          <a:solidFill>
            <a:srgbClr val="E8F1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0040" y="4258436"/>
            <a:ext cx="3195828" cy="356615"/>
          </a:xfrm>
          <a:custGeom>
            <a:avLst/>
            <a:gdLst/>
            <a:ahLst/>
            <a:cxnLst/>
            <a:rect l="l" t="t" r="r" b="b"/>
            <a:pathLst>
              <a:path w="3195828" h="356615">
                <a:moveTo>
                  <a:pt x="0" y="356615"/>
                </a:moveTo>
                <a:lnTo>
                  <a:pt x="3195828" y="356615"/>
                </a:lnTo>
                <a:lnTo>
                  <a:pt x="3195828" y="0"/>
                </a:lnTo>
                <a:lnTo>
                  <a:pt x="0" y="0"/>
                </a:lnTo>
                <a:lnTo>
                  <a:pt x="0" y="356615"/>
                </a:lnTo>
              </a:path>
            </a:pathLst>
          </a:custGeom>
          <a:solidFill>
            <a:srgbClr val="E8F1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15868" y="4258436"/>
            <a:ext cx="168401" cy="356615"/>
          </a:xfrm>
          <a:custGeom>
            <a:avLst/>
            <a:gdLst/>
            <a:ahLst/>
            <a:cxnLst/>
            <a:rect l="l" t="t" r="r" b="b"/>
            <a:pathLst>
              <a:path w="168401" h="356615">
                <a:moveTo>
                  <a:pt x="0" y="356615"/>
                </a:moveTo>
                <a:lnTo>
                  <a:pt x="168401" y="356615"/>
                </a:lnTo>
                <a:lnTo>
                  <a:pt x="168401" y="0"/>
                </a:lnTo>
                <a:lnTo>
                  <a:pt x="0" y="0"/>
                </a:lnTo>
                <a:lnTo>
                  <a:pt x="0" y="356615"/>
                </a:lnTo>
              </a:path>
            </a:pathLst>
          </a:custGeom>
          <a:solidFill>
            <a:srgbClr val="E8F1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84269" y="4258436"/>
            <a:ext cx="2355342" cy="356615"/>
          </a:xfrm>
          <a:custGeom>
            <a:avLst/>
            <a:gdLst/>
            <a:ahLst/>
            <a:cxnLst/>
            <a:rect l="l" t="t" r="r" b="b"/>
            <a:pathLst>
              <a:path w="2355342" h="356615">
                <a:moveTo>
                  <a:pt x="0" y="356615"/>
                </a:moveTo>
                <a:lnTo>
                  <a:pt x="2355342" y="356615"/>
                </a:lnTo>
                <a:lnTo>
                  <a:pt x="2355342" y="0"/>
                </a:lnTo>
                <a:lnTo>
                  <a:pt x="0" y="0"/>
                </a:lnTo>
                <a:lnTo>
                  <a:pt x="0" y="356615"/>
                </a:lnTo>
              </a:path>
            </a:pathLst>
          </a:custGeom>
          <a:solidFill>
            <a:srgbClr val="E8F1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63081" y="2590800"/>
            <a:ext cx="1147317" cy="1071499"/>
          </a:xfrm>
          <a:custGeom>
            <a:avLst/>
            <a:gdLst/>
            <a:ahLst/>
            <a:cxnLst/>
            <a:rect l="l" t="t" r="r" b="b"/>
            <a:pathLst>
              <a:path w="1147317" h="1071499">
                <a:moveTo>
                  <a:pt x="1128945" y="17145"/>
                </a:moveTo>
                <a:lnTo>
                  <a:pt x="1116729" y="19920"/>
                </a:lnTo>
                <a:lnTo>
                  <a:pt x="0" y="1062101"/>
                </a:lnTo>
                <a:lnTo>
                  <a:pt x="8635" y="1071499"/>
                </a:lnTo>
                <a:lnTo>
                  <a:pt x="1125305" y="29248"/>
                </a:lnTo>
                <a:lnTo>
                  <a:pt x="1128945" y="17145"/>
                </a:lnTo>
              </a:path>
              <a:path w="1147317" h="1071499">
                <a:moveTo>
                  <a:pt x="1146137" y="3937"/>
                </a:moveTo>
                <a:lnTo>
                  <a:pt x="1133856" y="3937"/>
                </a:lnTo>
                <a:lnTo>
                  <a:pt x="1142491" y="13208"/>
                </a:lnTo>
                <a:lnTo>
                  <a:pt x="1125305" y="29248"/>
                </a:lnTo>
                <a:lnTo>
                  <a:pt x="1106677" y="91186"/>
                </a:lnTo>
                <a:lnTo>
                  <a:pt x="1105662" y="94614"/>
                </a:lnTo>
                <a:lnTo>
                  <a:pt x="1107566" y="98171"/>
                </a:lnTo>
                <a:lnTo>
                  <a:pt x="1110868" y="99187"/>
                </a:lnTo>
                <a:lnTo>
                  <a:pt x="1114297" y="100202"/>
                </a:lnTo>
                <a:lnTo>
                  <a:pt x="1117853" y="98298"/>
                </a:lnTo>
                <a:lnTo>
                  <a:pt x="1146137" y="3937"/>
                </a:lnTo>
              </a:path>
              <a:path w="1147317" h="1071499">
                <a:moveTo>
                  <a:pt x="1147317" y="0"/>
                </a:moveTo>
                <a:lnTo>
                  <a:pt x="1047241" y="22605"/>
                </a:lnTo>
                <a:lnTo>
                  <a:pt x="1045083" y="26035"/>
                </a:lnTo>
                <a:lnTo>
                  <a:pt x="1046607" y="32892"/>
                </a:lnTo>
                <a:lnTo>
                  <a:pt x="1050036" y="35051"/>
                </a:lnTo>
                <a:lnTo>
                  <a:pt x="1116729" y="19920"/>
                </a:lnTo>
                <a:lnTo>
                  <a:pt x="1133856" y="3937"/>
                </a:lnTo>
                <a:lnTo>
                  <a:pt x="1146137" y="3937"/>
                </a:lnTo>
                <a:lnTo>
                  <a:pt x="1147317" y="0"/>
                </a:lnTo>
              </a:path>
              <a:path w="1147317" h="1071499">
                <a:moveTo>
                  <a:pt x="1136458" y="6730"/>
                </a:moveTo>
                <a:lnTo>
                  <a:pt x="1132077" y="6730"/>
                </a:lnTo>
                <a:lnTo>
                  <a:pt x="1139570" y="14732"/>
                </a:lnTo>
                <a:lnTo>
                  <a:pt x="1128945" y="17145"/>
                </a:lnTo>
                <a:lnTo>
                  <a:pt x="1125305" y="29248"/>
                </a:lnTo>
                <a:lnTo>
                  <a:pt x="1142491" y="13208"/>
                </a:lnTo>
                <a:lnTo>
                  <a:pt x="1136458" y="6730"/>
                </a:lnTo>
              </a:path>
              <a:path w="1147317" h="1071499">
                <a:moveTo>
                  <a:pt x="1133856" y="3937"/>
                </a:moveTo>
                <a:lnTo>
                  <a:pt x="1116729" y="19920"/>
                </a:lnTo>
                <a:lnTo>
                  <a:pt x="1128945" y="17145"/>
                </a:lnTo>
                <a:lnTo>
                  <a:pt x="1132077" y="6730"/>
                </a:lnTo>
                <a:lnTo>
                  <a:pt x="1136458" y="6730"/>
                </a:lnTo>
                <a:lnTo>
                  <a:pt x="1133856" y="3937"/>
                </a:lnTo>
              </a:path>
              <a:path w="1147317" h="1071499">
                <a:moveTo>
                  <a:pt x="1132077" y="6730"/>
                </a:moveTo>
                <a:lnTo>
                  <a:pt x="1128945" y="17145"/>
                </a:lnTo>
                <a:lnTo>
                  <a:pt x="1139570" y="14732"/>
                </a:lnTo>
                <a:lnTo>
                  <a:pt x="1132077" y="6730"/>
                </a:lnTo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18249" y="4541520"/>
            <a:ext cx="1689100" cy="0"/>
          </a:xfrm>
          <a:custGeom>
            <a:avLst/>
            <a:gdLst/>
            <a:ahLst/>
            <a:cxnLst/>
            <a:rect l="l" t="t" r="r" b="b"/>
            <a:pathLst>
              <a:path w="1689100">
                <a:moveTo>
                  <a:pt x="0" y="0"/>
                </a:moveTo>
                <a:lnTo>
                  <a:pt x="1689100" y="0"/>
                </a:lnTo>
              </a:path>
            </a:pathLst>
          </a:custGeom>
          <a:ln w="25400">
            <a:solidFill>
              <a:srgbClr val="4AAC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18249" y="5044439"/>
            <a:ext cx="1689100" cy="0"/>
          </a:xfrm>
          <a:custGeom>
            <a:avLst/>
            <a:gdLst/>
            <a:ahLst/>
            <a:cxnLst/>
            <a:rect l="l" t="t" r="r" b="b"/>
            <a:pathLst>
              <a:path w="1689100">
                <a:moveTo>
                  <a:pt x="0" y="0"/>
                </a:moveTo>
                <a:lnTo>
                  <a:pt x="1689100" y="0"/>
                </a:lnTo>
              </a:path>
            </a:pathLst>
          </a:custGeom>
          <a:ln w="12700">
            <a:solidFill>
              <a:srgbClr val="4AAC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18249" y="5547360"/>
            <a:ext cx="1689100" cy="0"/>
          </a:xfrm>
          <a:custGeom>
            <a:avLst/>
            <a:gdLst/>
            <a:ahLst/>
            <a:cxnLst/>
            <a:rect l="l" t="t" r="r" b="b"/>
            <a:pathLst>
              <a:path w="1689100">
                <a:moveTo>
                  <a:pt x="0" y="0"/>
                </a:moveTo>
                <a:lnTo>
                  <a:pt x="1689100" y="0"/>
                </a:lnTo>
              </a:path>
            </a:pathLst>
          </a:custGeom>
          <a:ln w="12700">
            <a:solidFill>
              <a:srgbClr val="4AAC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18249" y="6050279"/>
            <a:ext cx="1689100" cy="0"/>
          </a:xfrm>
          <a:custGeom>
            <a:avLst/>
            <a:gdLst/>
            <a:ahLst/>
            <a:cxnLst/>
            <a:rect l="l" t="t" r="r" b="b"/>
            <a:pathLst>
              <a:path w="1689100">
                <a:moveTo>
                  <a:pt x="0" y="0"/>
                </a:moveTo>
                <a:lnTo>
                  <a:pt x="1689100" y="0"/>
                </a:lnTo>
              </a:path>
            </a:pathLst>
          </a:custGeom>
          <a:ln w="12700">
            <a:solidFill>
              <a:srgbClr val="4AAC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24599" y="4032250"/>
            <a:ext cx="0" cy="2527300"/>
          </a:xfrm>
          <a:custGeom>
            <a:avLst/>
            <a:gdLst/>
            <a:ahLst/>
            <a:cxnLst/>
            <a:rect l="l" t="t" r="r" b="b"/>
            <a:pathLst>
              <a:path h="2527300">
                <a:moveTo>
                  <a:pt x="0" y="0"/>
                </a:moveTo>
                <a:lnTo>
                  <a:pt x="0" y="2527300"/>
                </a:lnTo>
              </a:path>
            </a:pathLst>
          </a:custGeom>
          <a:ln w="12700">
            <a:solidFill>
              <a:srgbClr val="4AAC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00999" y="4032250"/>
            <a:ext cx="0" cy="2527300"/>
          </a:xfrm>
          <a:custGeom>
            <a:avLst/>
            <a:gdLst/>
            <a:ahLst/>
            <a:cxnLst/>
            <a:rect l="l" t="t" r="r" b="b"/>
            <a:pathLst>
              <a:path h="2527300">
                <a:moveTo>
                  <a:pt x="0" y="0"/>
                </a:moveTo>
                <a:lnTo>
                  <a:pt x="0" y="2527300"/>
                </a:lnTo>
              </a:path>
            </a:pathLst>
          </a:custGeom>
          <a:ln w="12700">
            <a:solidFill>
              <a:srgbClr val="4AAC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18249" y="4038600"/>
            <a:ext cx="1689100" cy="0"/>
          </a:xfrm>
          <a:custGeom>
            <a:avLst/>
            <a:gdLst/>
            <a:ahLst/>
            <a:cxnLst/>
            <a:rect l="l" t="t" r="r" b="b"/>
            <a:pathLst>
              <a:path w="1689100">
                <a:moveTo>
                  <a:pt x="0" y="0"/>
                </a:moveTo>
                <a:lnTo>
                  <a:pt x="1689100" y="0"/>
                </a:lnTo>
              </a:path>
            </a:pathLst>
          </a:custGeom>
          <a:ln w="12700">
            <a:solidFill>
              <a:srgbClr val="4AAC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18249" y="6553200"/>
            <a:ext cx="1689100" cy="0"/>
          </a:xfrm>
          <a:custGeom>
            <a:avLst/>
            <a:gdLst/>
            <a:ahLst/>
            <a:cxnLst/>
            <a:rect l="l" t="t" r="r" b="b"/>
            <a:pathLst>
              <a:path w="1689100">
                <a:moveTo>
                  <a:pt x="0" y="0"/>
                </a:moveTo>
                <a:lnTo>
                  <a:pt x="1689100" y="0"/>
                </a:lnTo>
              </a:path>
            </a:pathLst>
          </a:custGeom>
          <a:ln w="12700">
            <a:solidFill>
              <a:srgbClr val="4AAC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28056" y="4641976"/>
            <a:ext cx="1296542" cy="270383"/>
          </a:xfrm>
          <a:custGeom>
            <a:avLst/>
            <a:gdLst/>
            <a:ahLst/>
            <a:cxnLst/>
            <a:rect l="l" t="t" r="r" b="b"/>
            <a:pathLst>
              <a:path w="1296542" h="270383">
                <a:moveTo>
                  <a:pt x="1259920" y="234799"/>
                </a:moveTo>
                <a:lnTo>
                  <a:pt x="1199133" y="257175"/>
                </a:lnTo>
                <a:lnTo>
                  <a:pt x="1195958" y="258445"/>
                </a:lnTo>
                <a:lnTo>
                  <a:pt x="1194180" y="262128"/>
                </a:lnTo>
                <a:lnTo>
                  <a:pt x="1195451" y="265303"/>
                </a:lnTo>
                <a:lnTo>
                  <a:pt x="1196593" y="268605"/>
                </a:lnTo>
                <a:lnTo>
                  <a:pt x="1200277" y="270383"/>
                </a:lnTo>
                <a:lnTo>
                  <a:pt x="1203578" y="269113"/>
                </a:lnTo>
                <a:lnTo>
                  <a:pt x="1285525" y="238887"/>
                </a:lnTo>
                <a:lnTo>
                  <a:pt x="1283080" y="238887"/>
                </a:lnTo>
                <a:lnTo>
                  <a:pt x="1259920" y="234799"/>
                </a:lnTo>
              </a:path>
              <a:path w="1296542" h="270383">
                <a:moveTo>
                  <a:pt x="1271727" y="230453"/>
                </a:moveTo>
                <a:lnTo>
                  <a:pt x="1259920" y="234799"/>
                </a:lnTo>
                <a:lnTo>
                  <a:pt x="1283080" y="238887"/>
                </a:lnTo>
                <a:lnTo>
                  <a:pt x="1283323" y="237490"/>
                </a:lnTo>
                <a:lnTo>
                  <a:pt x="1280032" y="237490"/>
                </a:lnTo>
                <a:lnTo>
                  <a:pt x="1271727" y="230453"/>
                </a:lnTo>
              </a:path>
              <a:path w="1296542" h="270383">
                <a:moveTo>
                  <a:pt x="1218310" y="168529"/>
                </a:moveTo>
                <a:lnTo>
                  <a:pt x="1214246" y="168783"/>
                </a:lnTo>
                <a:lnTo>
                  <a:pt x="1211960" y="171577"/>
                </a:lnTo>
                <a:lnTo>
                  <a:pt x="1209675" y="174244"/>
                </a:lnTo>
                <a:lnTo>
                  <a:pt x="1210055" y="178181"/>
                </a:lnTo>
                <a:lnTo>
                  <a:pt x="1262188" y="222372"/>
                </a:lnTo>
                <a:lnTo>
                  <a:pt x="1285239" y="226441"/>
                </a:lnTo>
                <a:lnTo>
                  <a:pt x="1283080" y="238887"/>
                </a:lnTo>
                <a:lnTo>
                  <a:pt x="1285525" y="238887"/>
                </a:lnTo>
                <a:lnTo>
                  <a:pt x="1296542" y="234823"/>
                </a:lnTo>
                <a:lnTo>
                  <a:pt x="1220977" y="170815"/>
                </a:lnTo>
                <a:lnTo>
                  <a:pt x="1218310" y="168529"/>
                </a:lnTo>
              </a:path>
              <a:path w="1296542" h="270383">
                <a:moveTo>
                  <a:pt x="1281938" y="226695"/>
                </a:moveTo>
                <a:lnTo>
                  <a:pt x="1271727" y="230453"/>
                </a:lnTo>
                <a:lnTo>
                  <a:pt x="1280032" y="237490"/>
                </a:lnTo>
                <a:lnTo>
                  <a:pt x="1281938" y="226695"/>
                </a:lnTo>
              </a:path>
              <a:path w="1296542" h="270383">
                <a:moveTo>
                  <a:pt x="1285195" y="226695"/>
                </a:moveTo>
                <a:lnTo>
                  <a:pt x="1281938" y="226695"/>
                </a:lnTo>
                <a:lnTo>
                  <a:pt x="1280032" y="237490"/>
                </a:lnTo>
                <a:lnTo>
                  <a:pt x="1283323" y="237490"/>
                </a:lnTo>
                <a:lnTo>
                  <a:pt x="1285195" y="226695"/>
                </a:lnTo>
              </a:path>
              <a:path w="1296542" h="270383">
                <a:moveTo>
                  <a:pt x="2285" y="0"/>
                </a:moveTo>
                <a:lnTo>
                  <a:pt x="0" y="12446"/>
                </a:lnTo>
                <a:lnTo>
                  <a:pt x="1259920" y="234799"/>
                </a:lnTo>
                <a:lnTo>
                  <a:pt x="1271727" y="230453"/>
                </a:lnTo>
                <a:lnTo>
                  <a:pt x="1262188" y="222372"/>
                </a:lnTo>
                <a:lnTo>
                  <a:pt x="2285" y="0"/>
                </a:lnTo>
              </a:path>
              <a:path w="1296542" h="270383">
                <a:moveTo>
                  <a:pt x="1262188" y="222372"/>
                </a:moveTo>
                <a:lnTo>
                  <a:pt x="1271727" y="230453"/>
                </a:lnTo>
                <a:lnTo>
                  <a:pt x="1281938" y="226695"/>
                </a:lnTo>
                <a:lnTo>
                  <a:pt x="1285195" y="226695"/>
                </a:lnTo>
                <a:lnTo>
                  <a:pt x="1285239" y="226441"/>
                </a:lnTo>
                <a:lnTo>
                  <a:pt x="1262188" y="222372"/>
                </a:lnTo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482840" y="933450"/>
            <a:ext cx="0" cy="2584450"/>
          </a:xfrm>
          <a:custGeom>
            <a:avLst/>
            <a:gdLst/>
            <a:ahLst/>
            <a:cxnLst/>
            <a:rect l="l" t="t" r="r" b="b"/>
            <a:pathLst>
              <a:path h="2584450">
                <a:moveTo>
                  <a:pt x="0" y="0"/>
                </a:moveTo>
                <a:lnTo>
                  <a:pt x="0" y="2584450"/>
                </a:lnTo>
              </a:path>
            </a:pathLst>
          </a:custGeom>
          <a:ln w="12700">
            <a:solidFill>
              <a:srgbClr val="4AAC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02880" y="933450"/>
            <a:ext cx="0" cy="2584450"/>
          </a:xfrm>
          <a:custGeom>
            <a:avLst/>
            <a:gdLst/>
            <a:ahLst/>
            <a:cxnLst/>
            <a:rect l="l" t="t" r="r" b="b"/>
            <a:pathLst>
              <a:path h="2584450">
                <a:moveTo>
                  <a:pt x="0" y="0"/>
                </a:moveTo>
                <a:lnTo>
                  <a:pt x="0" y="2584450"/>
                </a:lnTo>
              </a:path>
            </a:pathLst>
          </a:custGeom>
          <a:ln w="12700">
            <a:solidFill>
              <a:srgbClr val="4AAC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22919" y="933450"/>
            <a:ext cx="0" cy="2584450"/>
          </a:xfrm>
          <a:custGeom>
            <a:avLst/>
            <a:gdLst/>
            <a:ahLst/>
            <a:cxnLst/>
            <a:rect l="l" t="t" r="r" b="b"/>
            <a:pathLst>
              <a:path h="2584450">
                <a:moveTo>
                  <a:pt x="0" y="0"/>
                </a:moveTo>
                <a:lnTo>
                  <a:pt x="0" y="2584450"/>
                </a:lnTo>
              </a:path>
            </a:pathLst>
          </a:custGeom>
          <a:ln w="12700">
            <a:solidFill>
              <a:srgbClr val="4AAC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42960" y="933450"/>
            <a:ext cx="0" cy="2584450"/>
          </a:xfrm>
          <a:custGeom>
            <a:avLst/>
            <a:gdLst/>
            <a:ahLst/>
            <a:cxnLst/>
            <a:rect l="l" t="t" r="r" b="b"/>
            <a:pathLst>
              <a:path h="2584450">
                <a:moveTo>
                  <a:pt x="0" y="0"/>
                </a:moveTo>
                <a:lnTo>
                  <a:pt x="0" y="2584450"/>
                </a:lnTo>
              </a:path>
            </a:pathLst>
          </a:custGeom>
          <a:ln w="12700">
            <a:solidFill>
              <a:srgbClr val="4AAC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62800" y="933450"/>
            <a:ext cx="0" cy="2584450"/>
          </a:xfrm>
          <a:custGeom>
            <a:avLst/>
            <a:gdLst/>
            <a:ahLst/>
            <a:cxnLst/>
            <a:rect l="l" t="t" r="r" b="b"/>
            <a:pathLst>
              <a:path h="2584450">
                <a:moveTo>
                  <a:pt x="0" y="0"/>
                </a:moveTo>
                <a:lnTo>
                  <a:pt x="0" y="2584450"/>
                </a:lnTo>
              </a:path>
            </a:pathLst>
          </a:custGeom>
          <a:ln w="12700">
            <a:solidFill>
              <a:srgbClr val="4AAC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763000" y="933450"/>
            <a:ext cx="0" cy="2584450"/>
          </a:xfrm>
          <a:custGeom>
            <a:avLst/>
            <a:gdLst/>
            <a:ahLst/>
            <a:cxnLst/>
            <a:rect l="l" t="t" r="r" b="b"/>
            <a:pathLst>
              <a:path h="2584450">
                <a:moveTo>
                  <a:pt x="0" y="0"/>
                </a:moveTo>
                <a:lnTo>
                  <a:pt x="0" y="2584450"/>
                </a:lnTo>
              </a:path>
            </a:pathLst>
          </a:custGeom>
          <a:ln w="12700">
            <a:solidFill>
              <a:srgbClr val="4AAC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56450" y="939800"/>
            <a:ext cx="1612900" cy="0"/>
          </a:xfrm>
          <a:custGeom>
            <a:avLst/>
            <a:gdLst/>
            <a:ahLst/>
            <a:cxnLst/>
            <a:rect l="l" t="t" r="r" b="b"/>
            <a:pathLst>
              <a:path w="1612900">
                <a:moveTo>
                  <a:pt x="0" y="0"/>
                </a:moveTo>
                <a:lnTo>
                  <a:pt x="1612900" y="0"/>
                </a:lnTo>
              </a:path>
            </a:pathLst>
          </a:custGeom>
          <a:ln w="12700">
            <a:solidFill>
              <a:srgbClr val="4AAC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156450" y="3505200"/>
            <a:ext cx="1612900" cy="0"/>
          </a:xfrm>
          <a:custGeom>
            <a:avLst/>
            <a:gdLst/>
            <a:ahLst/>
            <a:cxnLst/>
            <a:rect l="l" t="t" r="r" b="b"/>
            <a:pathLst>
              <a:path w="1612900">
                <a:moveTo>
                  <a:pt x="0" y="0"/>
                </a:moveTo>
                <a:lnTo>
                  <a:pt x="1612900" y="0"/>
                </a:lnTo>
              </a:path>
            </a:pathLst>
          </a:custGeom>
          <a:ln w="25400">
            <a:solidFill>
              <a:srgbClr val="4AAC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01710" y="4038600"/>
            <a:ext cx="103378" cy="1066800"/>
          </a:xfrm>
          <a:custGeom>
            <a:avLst/>
            <a:gdLst/>
            <a:ahLst/>
            <a:cxnLst/>
            <a:rect l="l" t="t" r="r" b="b"/>
            <a:pathLst>
              <a:path w="103378" h="1066800">
                <a:moveTo>
                  <a:pt x="7112" y="970788"/>
                </a:moveTo>
                <a:lnTo>
                  <a:pt x="1016" y="974344"/>
                </a:lnTo>
                <a:lnTo>
                  <a:pt x="0" y="978154"/>
                </a:lnTo>
                <a:lnTo>
                  <a:pt x="51689" y="1066800"/>
                </a:lnTo>
                <a:lnTo>
                  <a:pt x="59020" y="1054227"/>
                </a:lnTo>
                <a:lnTo>
                  <a:pt x="45339" y="1054227"/>
                </a:lnTo>
                <a:lnTo>
                  <a:pt x="45339" y="1030804"/>
                </a:lnTo>
                <a:lnTo>
                  <a:pt x="10922" y="971804"/>
                </a:lnTo>
                <a:lnTo>
                  <a:pt x="7112" y="970788"/>
                </a:lnTo>
              </a:path>
              <a:path w="103378" h="1066800">
                <a:moveTo>
                  <a:pt x="45339" y="1030804"/>
                </a:moveTo>
                <a:lnTo>
                  <a:pt x="45339" y="1054227"/>
                </a:lnTo>
                <a:lnTo>
                  <a:pt x="58039" y="1054227"/>
                </a:lnTo>
                <a:lnTo>
                  <a:pt x="58039" y="1051052"/>
                </a:lnTo>
                <a:lnTo>
                  <a:pt x="46228" y="1051052"/>
                </a:lnTo>
                <a:lnTo>
                  <a:pt x="51689" y="1041690"/>
                </a:lnTo>
                <a:lnTo>
                  <a:pt x="45339" y="1030804"/>
                </a:lnTo>
              </a:path>
              <a:path w="103378" h="1066800">
                <a:moveTo>
                  <a:pt x="96266" y="970788"/>
                </a:moveTo>
                <a:lnTo>
                  <a:pt x="92456" y="971804"/>
                </a:lnTo>
                <a:lnTo>
                  <a:pt x="58039" y="1030804"/>
                </a:lnTo>
                <a:lnTo>
                  <a:pt x="58039" y="1054227"/>
                </a:lnTo>
                <a:lnTo>
                  <a:pt x="59020" y="1054227"/>
                </a:lnTo>
                <a:lnTo>
                  <a:pt x="103378" y="978154"/>
                </a:lnTo>
                <a:lnTo>
                  <a:pt x="102362" y="974344"/>
                </a:lnTo>
                <a:lnTo>
                  <a:pt x="96266" y="970788"/>
                </a:lnTo>
              </a:path>
              <a:path w="103378" h="1066800">
                <a:moveTo>
                  <a:pt x="51689" y="1041690"/>
                </a:moveTo>
                <a:lnTo>
                  <a:pt x="46228" y="1051052"/>
                </a:lnTo>
                <a:lnTo>
                  <a:pt x="57150" y="1051052"/>
                </a:lnTo>
                <a:lnTo>
                  <a:pt x="51689" y="1041690"/>
                </a:lnTo>
              </a:path>
              <a:path w="103378" h="1066800">
                <a:moveTo>
                  <a:pt x="58039" y="1030804"/>
                </a:moveTo>
                <a:lnTo>
                  <a:pt x="51689" y="1041690"/>
                </a:lnTo>
                <a:lnTo>
                  <a:pt x="57150" y="1051052"/>
                </a:lnTo>
                <a:lnTo>
                  <a:pt x="58039" y="1051052"/>
                </a:lnTo>
                <a:lnTo>
                  <a:pt x="58039" y="1030804"/>
                </a:lnTo>
              </a:path>
              <a:path w="103378" h="1066800">
                <a:moveTo>
                  <a:pt x="58039" y="0"/>
                </a:moveTo>
                <a:lnTo>
                  <a:pt x="45339" y="0"/>
                </a:lnTo>
                <a:lnTo>
                  <a:pt x="45339" y="1030804"/>
                </a:lnTo>
                <a:lnTo>
                  <a:pt x="51689" y="1041690"/>
                </a:lnTo>
                <a:lnTo>
                  <a:pt x="58039" y="1030804"/>
                </a:lnTo>
                <a:lnTo>
                  <a:pt x="58039" y="0"/>
                </a:lnTo>
              </a:path>
            </a:pathLst>
          </a:custGeom>
          <a:solidFill>
            <a:srgbClr val="497D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39000" y="710311"/>
            <a:ext cx="1066800" cy="103377"/>
          </a:xfrm>
          <a:custGeom>
            <a:avLst/>
            <a:gdLst/>
            <a:ahLst/>
            <a:cxnLst/>
            <a:rect l="l" t="t" r="r" b="b"/>
            <a:pathLst>
              <a:path w="1066800" h="103377">
                <a:moveTo>
                  <a:pt x="1041690" y="51688"/>
                </a:moveTo>
                <a:lnTo>
                  <a:pt x="971803" y="92455"/>
                </a:lnTo>
                <a:lnTo>
                  <a:pt x="970788" y="96265"/>
                </a:lnTo>
                <a:lnTo>
                  <a:pt x="974344" y="102362"/>
                </a:lnTo>
                <a:lnTo>
                  <a:pt x="978153" y="103377"/>
                </a:lnTo>
                <a:lnTo>
                  <a:pt x="1055909" y="58038"/>
                </a:lnTo>
                <a:lnTo>
                  <a:pt x="1054227" y="58038"/>
                </a:lnTo>
                <a:lnTo>
                  <a:pt x="1054227" y="57150"/>
                </a:lnTo>
                <a:lnTo>
                  <a:pt x="1051052" y="57150"/>
                </a:lnTo>
                <a:lnTo>
                  <a:pt x="1041690" y="51688"/>
                </a:lnTo>
              </a:path>
              <a:path w="1066800" h="103377">
                <a:moveTo>
                  <a:pt x="1030804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1030804" y="58038"/>
                </a:lnTo>
                <a:lnTo>
                  <a:pt x="1041690" y="51688"/>
                </a:lnTo>
                <a:lnTo>
                  <a:pt x="1030804" y="45338"/>
                </a:lnTo>
              </a:path>
              <a:path w="1066800" h="103377">
                <a:moveTo>
                  <a:pt x="1055909" y="45338"/>
                </a:moveTo>
                <a:lnTo>
                  <a:pt x="1054227" y="45338"/>
                </a:lnTo>
                <a:lnTo>
                  <a:pt x="1054227" y="58038"/>
                </a:lnTo>
                <a:lnTo>
                  <a:pt x="1055909" y="58038"/>
                </a:lnTo>
                <a:lnTo>
                  <a:pt x="1066800" y="51688"/>
                </a:lnTo>
                <a:lnTo>
                  <a:pt x="1055909" y="45338"/>
                </a:lnTo>
              </a:path>
              <a:path w="1066800" h="103377">
                <a:moveTo>
                  <a:pt x="1051052" y="46227"/>
                </a:moveTo>
                <a:lnTo>
                  <a:pt x="1041690" y="51688"/>
                </a:lnTo>
                <a:lnTo>
                  <a:pt x="1051052" y="57150"/>
                </a:lnTo>
                <a:lnTo>
                  <a:pt x="1051052" y="46227"/>
                </a:lnTo>
              </a:path>
              <a:path w="1066800" h="103377">
                <a:moveTo>
                  <a:pt x="1054227" y="46227"/>
                </a:moveTo>
                <a:lnTo>
                  <a:pt x="1051052" y="46227"/>
                </a:lnTo>
                <a:lnTo>
                  <a:pt x="1051052" y="57150"/>
                </a:lnTo>
                <a:lnTo>
                  <a:pt x="1054227" y="57150"/>
                </a:lnTo>
                <a:lnTo>
                  <a:pt x="1054227" y="46227"/>
                </a:lnTo>
              </a:path>
              <a:path w="1066800" h="103377">
                <a:moveTo>
                  <a:pt x="978153" y="0"/>
                </a:moveTo>
                <a:lnTo>
                  <a:pt x="974344" y="1015"/>
                </a:lnTo>
                <a:lnTo>
                  <a:pt x="970788" y="7112"/>
                </a:lnTo>
                <a:lnTo>
                  <a:pt x="971803" y="10922"/>
                </a:lnTo>
                <a:lnTo>
                  <a:pt x="1041690" y="51688"/>
                </a:lnTo>
                <a:lnTo>
                  <a:pt x="1051052" y="46227"/>
                </a:lnTo>
                <a:lnTo>
                  <a:pt x="1054227" y="46227"/>
                </a:lnTo>
                <a:lnTo>
                  <a:pt x="1054227" y="45338"/>
                </a:lnTo>
                <a:lnTo>
                  <a:pt x="1055909" y="45338"/>
                </a:lnTo>
                <a:lnTo>
                  <a:pt x="978153" y="0"/>
                </a:lnTo>
              </a:path>
            </a:pathLst>
          </a:custGeom>
          <a:solidFill>
            <a:srgbClr val="497D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687066" y="79121"/>
            <a:ext cx="860423" cy="520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70"/>
              </a:lnSpc>
              <a:spcBef>
                <a:spcPts val="203"/>
              </a:spcBef>
            </a:pP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The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546855" y="79121"/>
            <a:ext cx="2691766" cy="520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70"/>
              </a:lnSpc>
              <a:spcBef>
                <a:spcPts val="203"/>
              </a:spcBef>
            </a:pP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LinearL</a:t>
            </a:r>
            <a:r>
              <a:rPr sz="5850" spc="-79" baseline="3500" dirty="0" smtClean="0">
                <a:solidFill>
                  <a:srgbClr val="548ED4"/>
                </a:solidFill>
                <a:latin typeface="Calibri"/>
                <a:cs typeface="Calibri"/>
              </a:rPr>
              <a:t>a</a:t>
            </a:r>
            <a:r>
              <a:rPr sz="5850" spc="-50" baseline="3500" dirty="0" smtClean="0">
                <a:solidFill>
                  <a:srgbClr val="548ED4"/>
                </a:solidFill>
                <a:latin typeface="Calibri"/>
                <a:cs typeface="Calibri"/>
              </a:rPr>
              <a:t>y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out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7340" y="1419415"/>
            <a:ext cx="296374" cy="305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b="1" spc="0" baseline="2482" dirty="0" smtClean="0">
                <a:latin typeface="Calibri"/>
                <a:cs typeface="Calibri"/>
              </a:rPr>
              <a:t>1.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64540" y="1419415"/>
            <a:ext cx="1634616" cy="305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b="1" spc="0" baseline="2482" dirty="0" smtClean="0">
                <a:latin typeface="Calibri"/>
                <a:cs typeface="Calibri"/>
              </a:rPr>
              <a:t>Linear</a:t>
            </a:r>
            <a:r>
              <a:rPr sz="3300" b="1" spc="-9" baseline="2482" dirty="0" smtClean="0">
                <a:latin typeface="Calibri"/>
                <a:cs typeface="Calibri"/>
              </a:rPr>
              <a:t> </a:t>
            </a:r>
            <a:r>
              <a:rPr sz="3300" b="1" spc="0" baseline="2482" dirty="0" smtClean="0">
                <a:latin typeface="Calibri"/>
                <a:cs typeface="Calibri"/>
              </a:rPr>
              <a:t>L</a:t>
            </a:r>
            <a:r>
              <a:rPr sz="3300" b="1" spc="-44" baseline="2482" dirty="0" smtClean="0">
                <a:latin typeface="Calibri"/>
                <a:cs typeface="Calibri"/>
              </a:rPr>
              <a:t>a</a:t>
            </a:r>
            <a:r>
              <a:rPr sz="3300" b="1" spc="-25" baseline="2482" dirty="0" smtClean="0">
                <a:latin typeface="Calibri"/>
                <a:cs typeface="Calibri"/>
              </a:rPr>
              <a:t>y</a:t>
            </a:r>
            <a:r>
              <a:rPr sz="3300" b="1" spc="0" baseline="2482" dirty="0" smtClean="0">
                <a:latin typeface="Calibri"/>
                <a:cs typeface="Calibri"/>
              </a:rPr>
              <a:t>out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07340" y="2125217"/>
            <a:ext cx="5866274" cy="11616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459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latin typeface="Calibri"/>
                <a:cs typeface="Calibri"/>
              </a:rPr>
              <a:t>Orie</a:t>
            </a:r>
            <a:r>
              <a:rPr sz="3600" b="1" spc="-25" baseline="3413" dirty="0" smtClean="0">
                <a:latin typeface="Calibri"/>
                <a:cs typeface="Calibri"/>
              </a:rPr>
              <a:t>n</a:t>
            </a:r>
            <a:r>
              <a:rPr sz="3600" b="1" spc="-19" baseline="3413" dirty="0" smtClean="0">
                <a:latin typeface="Calibri"/>
                <a:cs typeface="Calibri"/>
              </a:rPr>
              <a:t>t</a:t>
            </a:r>
            <a:r>
              <a:rPr sz="3600" b="1" spc="-29" baseline="3413" dirty="0" smtClean="0">
                <a:latin typeface="Calibri"/>
                <a:cs typeface="Calibri"/>
              </a:rPr>
              <a:t>a</a:t>
            </a:r>
            <a:r>
              <a:rPr sz="3600" b="1" spc="0" baseline="3413" dirty="0" smtClean="0">
                <a:latin typeface="Calibri"/>
                <a:cs typeface="Calibri"/>
              </a:rPr>
              <a:t>tion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640"/>
              </a:lnSpc>
              <a:spcBef>
                <a:spcPts val="1202"/>
              </a:spcBef>
            </a:pPr>
            <a:r>
              <a:rPr sz="2200" spc="0" dirty="0" smtClean="0">
                <a:latin typeface="Calibri"/>
                <a:cs typeface="Calibri"/>
              </a:rPr>
              <a:t>The </a:t>
            </a:r>
            <a:r>
              <a:rPr sz="2200" b="1" spc="0" dirty="0" smtClean="0">
                <a:solidFill>
                  <a:srgbClr val="6F2F9F"/>
                </a:solidFill>
                <a:latin typeface="Calibri"/>
                <a:cs typeface="Calibri"/>
              </a:rPr>
              <a:t>and</a:t>
            </a:r>
            <a:r>
              <a:rPr sz="2200" b="1" spc="-34" dirty="0" smtClean="0">
                <a:solidFill>
                  <a:srgbClr val="6F2F9F"/>
                </a:solidFill>
                <a:latin typeface="Calibri"/>
                <a:cs typeface="Calibri"/>
              </a:rPr>
              <a:t>r</a:t>
            </a:r>
            <a:r>
              <a:rPr sz="2200" b="1" spc="0" dirty="0" smtClean="0">
                <a:solidFill>
                  <a:srgbClr val="6F2F9F"/>
                </a:solidFill>
                <a:latin typeface="Calibri"/>
                <a:cs typeface="Calibri"/>
              </a:rPr>
              <a:t>oid:</a:t>
            </a:r>
            <a:r>
              <a:rPr sz="2200" b="1" spc="-4" dirty="0" smtClean="0">
                <a:solidFill>
                  <a:srgbClr val="6F2F9F"/>
                </a:solidFill>
                <a:latin typeface="Calibri"/>
                <a:cs typeface="Calibri"/>
              </a:rPr>
              <a:t>o</a:t>
            </a:r>
            <a:r>
              <a:rPr sz="2200" b="1" spc="0" dirty="0" smtClean="0">
                <a:solidFill>
                  <a:srgbClr val="6F2F9F"/>
                </a:solidFill>
                <a:latin typeface="Calibri"/>
                <a:cs typeface="Calibri"/>
              </a:rPr>
              <a:t>rie</a:t>
            </a:r>
            <a:r>
              <a:rPr sz="2200" b="1" spc="-19" dirty="0" smtClean="0">
                <a:solidFill>
                  <a:srgbClr val="6F2F9F"/>
                </a:solidFill>
                <a:latin typeface="Calibri"/>
                <a:cs typeface="Calibri"/>
              </a:rPr>
              <a:t>n</a:t>
            </a:r>
            <a:r>
              <a:rPr sz="2200" b="1" spc="-25" dirty="0" smtClean="0">
                <a:solidFill>
                  <a:srgbClr val="6F2F9F"/>
                </a:solidFill>
                <a:latin typeface="Calibri"/>
                <a:cs typeface="Calibri"/>
              </a:rPr>
              <a:t>t</a:t>
            </a:r>
            <a:r>
              <a:rPr sz="2200" b="1" spc="-19" dirty="0" smtClean="0">
                <a:solidFill>
                  <a:srgbClr val="6F2F9F"/>
                </a:solidFill>
                <a:latin typeface="Calibri"/>
                <a:cs typeface="Calibri"/>
              </a:rPr>
              <a:t>a</a:t>
            </a:r>
            <a:r>
              <a:rPr sz="2200" b="1" spc="0" dirty="0" smtClean="0">
                <a:solidFill>
                  <a:srgbClr val="6F2F9F"/>
                </a:solidFill>
                <a:latin typeface="Calibri"/>
                <a:cs typeface="Calibri"/>
              </a:rPr>
              <a:t>tion</a:t>
            </a:r>
            <a:r>
              <a:rPr sz="2200" b="1" spc="-7" dirty="0" smtClean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p</a:t>
            </a:r>
            <a:r>
              <a:rPr sz="2200" spc="-34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op</a:t>
            </a:r>
            <a:r>
              <a:rPr sz="2200" spc="4" dirty="0" smtClean="0">
                <a:latin typeface="Calibri"/>
                <a:cs typeface="Calibri"/>
              </a:rPr>
              <a:t>e</a:t>
            </a:r>
            <a:r>
              <a:rPr sz="2200" spc="0" dirty="0" smtClean="0">
                <a:latin typeface="Calibri"/>
                <a:cs typeface="Calibri"/>
              </a:rPr>
              <a:t>rty</a:t>
            </a:r>
            <a:r>
              <a:rPr sz="2200" spc="-19" dirty="0" smtClean="0">
                <a:latin typeface="Calibri"/>
                <a:cs typeface="Calibri"/>
              </a:rPr>
              <a:t> c</a:t>
            </a:r>
            <a:r>
              <a:rPr sz="2200" spc="0" dirty="0" smtClean="0">
                <a:latin typeface="Calibri"/>
                <a:cs typeface="Calibri"/>
              </a:rPr>
              <a:t>an</a:t>
            </a:r>
            <a:r>
              <a:rPr sz="2200" spc="-1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be s</a:t>
            </a:r>
            <a:r>
              <a:rPr sz="2200" spc="-9" dirty="0" smtClean="0">
                <a:latin typeface="Calibri"/>
                <a:cs typeface="Calibri"/>
              </a:rPr>
              <a:t>e</a:t>
            </a:r>
            <a:r>
              <a:rPr sz="2200" spc="0" dirty="0" smtClean="0">
                <a:latin typeface="Calibri"/>
                <a:cs typeface="Calibri"/>
              </a:rPr>
              <a:t>t </a:t>
            </a:r>
            <a:r>
              <a:rPr sz="2200" spc="-25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o the </a:t>
            </a:r>
            <a:r>
              <a:rPr sz="2200" spc="-29" dirty="0" smtClean="0">
                <a:latin typeface="Calibri"/>
                <a:cs typeface="Calibri"/>
              </a:rPr>
              <a:t>v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-4" dirty="0" smtClean="0">
                <a:latin typeface="Calibri"/>
                <a:cs typeface="Calibri"/>
              </a:rPr>
              <a:t>l</a:t>
            </a:r>
            <a:r>
              <a:rPr sz="2200" spc="0" dirty="0" smtClean="0">
                <a:latin typeface="Calibri"/>
                <a:cs typeface="Calibri"/>
              </a:rPr>
              <a:t>ues:</a:t>
            </a:r>
            <a:r>
              <a:rPr sz="2200" spc="477" dirty="0" smtClean="0">
                <a:latin typeface="Calibri"/>
                <a:cs typeface="Calibri"/>
              </a:rPr>
              <a:t> </a:t>
            </a:r>
            <a:r>
              <a:rPr sz="2200" b="1" spc="0" dirty="0" smtClean="0">
                <a:solidFill>
                  <a:srgbClr val="006FC0"/>
                </a:solidFill>
                <a:latin typeface="Calibri"/>
                <a:cs typeface="Calibri"/>
              </a:rPr>
              <a:t>hori</a:t>
            </a:r>
            <a:r>
              <a:rPr sz="2200" b="1" spc="-39" dirty="0" smtClean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200" b="1" spc="0" dirty="0" smtClean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200" b="1" spc="-19" dirty="0" smtClean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200" b="1" spc="-25" dirty="0" smtClean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200" b="1" spc="0" dirty="0" smtClean="0">
                <a:solidFill>
                  <a:srgbClr val="006FC0"/>
                </a:solidFill>
                <a:latin typeface="Calibri"/>
                <a:cs typeface="Calibri"/>
              </a:rPr>
              <a:t>al</a:t>
            </a:r>
            <a:r>
              <a:rPr sz="2200" b="1" spc="-23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50" dirty="0" smtClean="0">
                <a:latin typeface="Calibri"/>
                <a:cs typeface="Calibri"/>
              </a:rPr>
              <a:t>f</a:t>
            </a:r>
            <a:r>
              <a:rPr sz="2200" spc="0" dirty="0" smtClean="0">
                <a:latin typeface="Calibri"/>
                <a:cs typeface="Calibri"/>
              </a:rPr>
              <a:t>or </a:t>
            </a:r>
            <a:r>
              <a:rPr sz="2200" spc="-29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o</a:t>
            </a:r>
            <a:r>
              <a:rPr sz="2200" spc="-19" dirty="0" smtClean="0">
                <a:latin typeface="Calibri"/>
                <a:cs typeface="Calibri"/>
              </a:rPr>
              <a:t>w</a:t>
            </a:r>
            <a:r>
              <a:rPr sz="2200" spc="0" dirty="0" smtClean="0">
                <a:latin typeface="Calibri"/>
                <a:cs typeface="Calibri"/>
              </a:rPr>
              <a:t>s</a:t>
            </a:r>
            <a:r>
              <a:rPr sz="2200" spc="-7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or </a:t>
            </a:r>
            <a:r>
              <a:rPr sz="2200" b="1" spc="-14" dirty="0" smtClean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200" b="1" spc="0" dirty="0" smtClean="0">
                <a:solidFill>
                  <a:srgbClr val="006FC0"/>
                </a:solidFill>
                <a:latin typeface="Calibri"/>
                <a:cs typeface="Calibri"/>
              </a:rPr>
              <a:t>erti</a:t>
            </a:r>
            <a:r>
              <a:rPr sz="2200" b="1" spc="-9" dirty="0" smtClean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200" b="1" spc="0" dirty="0" smtClean="0">
                <a:solidFill>
                  <a:srgbClr val="006FC0"/>
                </a:solidFill>
                <a:latin typeface="Calibri"/>
                <a:cs typeface="Calibri"/>
              </a:rPr>
              <a:t>al</a:t>
            </a:r>
            <a:r>
              <a:rPr sz="2200" b="1" spc="-16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50" dirty="0" smtClean="0">
                <a:latin typeface="Calibri"/>
                <a:cs typeface="Calibri"/>
              </a:rPr>
              <a:t>f</a:t>
            </a:r>
            <a:r>
              <a:rPr sz="2200" spc="0" dirty="0" smtClean="0">
                <a:latin typeface="Calibri"/>
                <a:cs typeface="Calibri"/>
              </a:rPr>
              <a:t>or </a:t>
            </a:r>
            <a:r>
              <a:rPr sz="2200" spc="-14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olumns.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427719" y="6463538"/>
            <a:ext cx="21483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24600" y="4038600"/>
            <a:ext cx="1676400" cy="5029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9" name="object 39"/>
          <p:cNvSpPr txBox="1"/>
          <p:nvPr/>
        </p:nvSpPr>
        <p:spPr>
          <a:xfrm>
            <a:off x="6324600" y="4541520"/>
            <a:ext cx="1676400" cy="5029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0" name="object 40"/>
          <p:cNvSpPr txBox="1"/>
          <p:nvPr/>
        </p:nvSpPr>
        <p:spPr>
          <a:xfrm>
            <a:off x="6324600" y="5044440"/>
            <a:ext cx="1676400" cy="502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1" name="object 41"/>
          <p:cNvSpPr txBox="1"/>
          <p:nvPr/>
        </p:nvSpPr>
        <p:spPr>
          <a:xfrm>
            <a:off x="6324600" y="5547359"/>
            <a:ext cx="1676400" cy="502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2" name="object 42"/>
          <p:cNvSpPr txBox="1"/>
          <p:nvPr/>
        </p:nvSpPr>
        <p:spPr>
          <a:xfrm>
            <a:off x="6324600" y="6050279"/>
            <a:ext cx="1676400" cy="5029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3" name="object 43"/>
          <p:cNvSpPr txBox="1"/>
          <p:nvPr/>
        </p:nvSpPr>
        <p:spPr>
          <a:xfrm>
            <a:off x="320040" y="3528440"/>
            <a:ext cx="5731510" cy="3566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805"/>
              </a:lnSpc>
              <a:spcBef>
                <a:spcPts val="140"/>
              </a:spcBef>
            </a:pPr>
            <a:r>
              <a:rPr sz="3600" spc="0" baseline="1186" dirty="0" smtClean="0">
                <a:solidFill>
                  <a:srgbClr val="7E007E"/>
                </a:solidFill>
                <a:latin typeface="Consolas"/>
                <a:cs typeface="Consolas"/>
              </a:rPr>
              <a:t>a</a:t>
            </a:r>
            <a:r>
              <a:rPr sz="3600" spc="9" baseline="1186" dirty="0" smtClean="0">
                <a:solidFill>
                  <a:srgbClr val="7E007E"/>
                </a:solidFill>
                <a:latin typeface="Consolas"/>
                <a:cs typeface="Consolas"/>
              </a:rPr>
              <a:t>n</a:t>
            </a:r>
            <a:r>
              <a:rPr sz="3600" spc="0" baseline="1186" dirty="0" smtClean="0">
                <a:solidFill>
                  <a:srgbClr val="7E007E"/>
                </a:solidFill>
                <a:latin typeface="Consolas"/>
                <a:cs typeface="Consolas"/>
              </a:rPr>
              <a:t>dr</a:t>
            </a:r>
            <a:r>
              <a:rPr sz="3600" spc="9" baseline="1186" dirty="0" smtClean="0">
                <a:solidFill>
                  <a:srgbClr val="7E007E"/>
                </a:solidFill>
                <a:latin typeface="Consolas"/>
                <a:cs typeface="Consolas"/>
              </a:rPr>
              <a:t>o</a:t>
            </a:r>
            <a:r>
              <a:rPr sz="3600" spc="0" baseline="1186" dirty="0" smtClean="0">
                <a:solidFill>
                  <a:srgbClr val="7E007E"/>
                </a:solidFill>
                <a:latin typeface="Consolas"/>
                <a:cs typeface="Consolas"/>
              </a:rPr>
              <a:t>id</a:t>
            </a:r>
            <a:r>
              <a:rPr sz="3600" spc="9" baseline="1186" dirty="0" smtClean="0">
                <a:solidFill>
                  <a:srgbClr val="7E007E"/>
                </a:solidFill>
                <a:latin typeface="Consolas"/>
                <a:cs typeface="Consolas"/>
              </a:rPr>
              <a:t>:</a:t>
            </a:r>
            <a:r>
              <a:rPr sz="3600" spc="0" baseline="1186" dirty="0" smtClean="0">
                <a:solidFill>
                  <a:srgbClr val="7E007E"/>
                </a:solidFill>
                <a:latin typeface="Consolas"/>
                <a:cs typeface="Consolas"/>
              </a:rPr>
              <a:t>o</a:t>
            </a:r>
            <a:r>
              <a:rPr sz="3600" spc="9" baseline="1186" dirty="0" smtClean="0">
                <a:solidFill>
                  <a:srgbClr val="7E007E"/>
                </a:solidFill>
                <a:latin typeface="Consolas"/>
                <a:cs typeface="Consolas"/>
              </a:rPr>
              <a:t>r</a:t>
            </a:r>
            <a:r>
              <a:rPr sz="3600" spc="0" baseline="1186" dirty="0" smtClean="0">
                <a:solidFill>
                  <a:srgbClr val="7E007E"/>
                </a:solidFill>
                <a:latin typeface="Consolas"/>
                <a:cs typeface="Consolas"/>
              </a:rPr>
              <a:t>ie</a:t>
            </a:r>
            <a:r>
              <a:rPr sz="3600" spc="9" baseline="1186" dirty="0" smtClean="0">
                <a:solidFill>
                  <a:srgbClr val="7E007E"/>
                </a:solidFill>
                <a:latin typeface="Consolas"/>
                <a:cs typeface="Consolas"/>
              </a:rPr>
              <a:t>n</a:t>
            </a:r>
            <a:r>
              <a:rPr sz="3600" spc="0" baseline="1186" dirty="0" smtClean="0">
                <a:solidFill>
                  <a:srgbClr val="7E007E"/>
                </a:solidFill>
                <a:latin typeface="Consolas"/>
                <a:cs typeface="Consolas"/>
              </a:rPr>
              <a:t>ta</a:t>
            </a:r>
            <a:r>
              <a:rPr sz="3600" spc="9" baseline="1186" dirty="0" smtClean="0">
                <a:solidFill>
                  <a:srgbClr val="7E007E"/>
                </a:solidFill>
                <a:latin typeface="Consolas"/>
                <a:cs typeface="Consolas"/>
              </a:rPr>
              <a:t>t</a:t>
            </a:r>
            <a:r>
              <a:rPr sz="3600" spc="0" baseline="1186" dirty="0" smtClean="0">
                <a:solidFill>
                  <a:srgbClr val="7E007E"/>
                </a:solidFill>
                <a:latin typeface="Consolas"/>
                <a:cs typeface="Consolas"/>
              </a:rPr>
              <a:t>i</a:t>
            </a:r>
            <a:r>
              <a:rPr sz="3600" spc="9" baseline="1186" dirty="0" smtClean="0">
                <a:solidFill>
                  <a:srgbClr val="7E007E"/>
                </a:solidFill>
                <a:latin typeface="Consolas"/>
                <a:cs typeface="Consolas"/>
              </a:rPr>
              <a:t>o</a:t>
            </a:r>
            <a:r>
              <a:rPr sz="3600" spc="19" baseline="1186" dirty="0" smtClean="0">
                <a:solidFill>
                  <a:srgbClr val="7E007E"/>
                </a:solidFill>
                <a:latin typeface="Consolas"/>
                <a:cs typeface="Consolas"/>
              </a:rPr>
              <a:t>n</a:t>
            </a:r>
            <a:r>
              <a:rPr sz="3600" spc="4" baseline="1186" dirty="0" smtClean="0">
                <a:latin typeface="Consolas"/>
                <a:cs typeface="Consolas"/>
              </a:rPr>
              <a:t>=</a:t>
            </a:r>
            <a:r>
              <a:rPr sz="3600" i="1" spc="0" baseline="1186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3600" i="1" spc="9" baseline="1186" dirty="0" smtClean="0">
                <a:solidFill>
                  <a:srgbClr val="2A00FF"/>
                </a:solidFill>
                <a:latin typeface="Consolas"/>
                <a:cs typeface="Consolas"/>
              </a:rPr>
              <a:t>h</a:t>
            </a:r>
            <a:r>
              <a:rPr sz="3600" i="1" spc="0" baseline="1186" dirty="0" smtClean="0">
                <a:solidFill>
                  <a:srgbClr val="2A00FF"/>
                </a:solidFill>
                <a:latin typeface="Consolas"/>
                <a:cs typeface="Consolas"/>
              </a:rPr>
              <a:t>or</a:t>
            </a:r>
            <a:r>
              <a:rPr sz="3600" i="1" spc="9" baseline="1186" dirty="0" smtClean="0">
                <a:solidFill>
                  <a:srgbClr val="2A00FF"/>
                </a:solidFill>
                <a:latin typeface="Consolas"/>
                <a:cs typeface="Consolas"/>
              </a:rPr>
              <a:t>i</a:t>
            </a:r>
            <a:r>
              <a:rPr sz="3600" i="1" spc="0" baseline="1186" dirty="0" smtClean="0">
                <a:solidFill>
                  <a:srgbClr val="2A00FF"/>
                </a:solidFill>
                <a:latin typeface="Consolas"/>
                <a:cs typeface="Consolas"/>
              </a:rPr>
              <a:t>zo</a:t>
            </a:r>
            <a:r>
              <a:rPr sz="3600" i="1" spc="9" baseline="1186" dirty="0" smtClean="0">
                <a:solidFill>
                  <a:srgbClr val="2A00FF"/>
                </a:solidFill>
                <a:latin typeface="Consolas"/>
                <a:cs typeface="Consolas"/>
              </a:rPr>
              <a:t>n</a:t>
            </a:r>
            <a:r>
              <a:rPr sz="3600" i="1" spc="0" baseline="1186" dirty="0" smtClean="0">
                <a:solidFill>
                  <a:srgbClr val="2A00FF"/>
                </a:solidFill>
                <a:latin typeface="Consolas"/>
                <a:cs typeface="Consolas"/>
              </a:rPr>
              <a:t>t</a:t>
            </a:r>
            <a:r>
              <a:rPr sz="3600" i="1" spc="9" baseline="1186" dirty="0" smtClean="0">
                <a:solidFill>
                  <a:srgbClr val="2A00FF"/>
                </a:solidFill>
                <a:latin typeface="Consolas"/>
                <a:cs typeface="Consolas"/>
              </a:rPr>
              <a:t>a</a:t>
            </a:r>
            <a:r>
              <a:rPr sz="3600" i="1" spc="0" baseline="1186" dirty="0" smtClean="0">
                <a:solidFill>
                  <a:srgbClr val="2A00FF"/>
                </a:solidFill>
                <a:latin typeface="Consolas"/>
                <a:cs typeface="Consolas"/>
              </a:rPr>
              <a:t>l"</a:t>
            </a:r>
            <a:endParaRPr sz="2400">
              <a:latin typeface="Consolas"/>
              <a:cs typeface="Consola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20040" y="3885057"/>
            <a:ext cx="336041" cy="3733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5" name="object 45"/>
          <p:cNvSpPr txBox="1"/>
          <p:nvPr/>
        </p:nvSpPr>
        <p:spPr>
          <a:xfrm>
            <a:off x="656081" y="3885057"/>
            <a:ext cx="5382768" cy="3733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6" name="object 46"/>
          <p:cNvSpPr txBox="1"/>
          <p:nvPr/>
        </p:nvSpPr>
        <p:spPr>
          <a:xfrm>
            <a:off x="320040" y="4258436"/>
            <a:ext cx="5732272" cy="3566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805"/>
              </a:lnSpc>
              <a:spcBef>
                <a:spcPts val="140"/>
              </a:spcBef>
            </a:pPr>
            <a:r>
              <a:rPr sz="3600" spc="0" baseline="1186" dirty="0" smtClean="0">
                <a:solidFill>
                  <a:srgbClr val="7E007E"/>
                </a:solidFill>
                <a:latin typeface="Consolas"/>
                <a:cs typeface="Consolas"/>
              </a:rPr>
              <a:t>a</a:t>
            </a:r>
            <a:r>
              <a:rPr sz="3600" spc="9" baseline="1186" dirty="0" smtClean="0">
                <a:solidFill>
                  <a:srgbClr val="7E007E"/>
                </a:solidFill>
                <a:latin typeface="Consolas"/>
                <a:cs typeface="Consolas"/>
              </a:rPr>
              <a:t>n</a:t>
            </a:r>
            <a:r>
              <a:rPr sz="3600" spc="0" baseline="1186" dirty="0" smtClean="0">
                <a:solidFill>
                  <a:srgbClr val="7E007E"/>
                </a:solidFill>
                <a:latin typeface="Consolas"/>
                <a:cs typeface="Consolas"/>
              </a:rPr>
              <a:t>dr</a:t>
            </a:r>
            <a:r>
              <a:rPr sz="3600" spc="9" baseline="1186" dirty="0" smtClean="0">
                <a:solidFill>
                  <a:srgbClr val="7E007E"/>
                </a:solidFill>
                <a:latin typeface="Consolas"/>
                <a:cs typeface="Consolas"/>
              </a:rPr>
              <a:t>o</a:t>
            </a:r>
            <a:r>
              <a:rPr sz="3600" spc="0" baseline="1186" dirty="0" smtClean="0">
                <a:solidFill>
                  <a:srgbClr val="7E007E"/>
                </a:solidFill>
                <a:latin typeface="Consolas"/>
                <a:cs typeface="Consolas"/>
              </a:rPr>
              <a:t>id</a:t>
            </a:r>
            <a:r>
              <a:rPr sz="3600" spc="9" baseline="1186" dirty="0" smtClean="0">
                <a:solidFill>
                  <a:srgbClr val="7E007E"/>
                </a:solidFill>
                <a:latin typeface="Consolas"/>
                <a:cs typeface="Consolas"/>
              </a:rPr>
              <a:t>:</a:t>
            </a:r>
            <a:r>
              <a:rPr sz="3600" spc="0" baseline="1186" dirty="0" smtClean="0">
                <a:solidFill>
                  <a:srgbClr val="7E007E"/>
                </a:solidFill>
                <a:latin typeface="Consolas"/>
                <a:cs typeface="Consolas"/>
              </a:rPr>
              <a:t>o</a:t>
            </a:r>
            <a:r>
              <a:rPr sz="3600" spc="9" baseline="1186" dirty="0" smtClean="0">
                <a:solidFill>
                  <a:srgbClr val="7E007E"/>
                </a:solidFill>
                <a:latin typeface="Consolas"/>
                <a:cs typeface="Consolas"/>
              </a:rPr>
              <a:t>r</a:t>
            </a:r>
            <a:r>
              <a:rPr sz="3600" spc="0" baseline="1186" dirty="0" smtClean="0">
                <a:solidFill>
                  <a:srgbClr val="7E007E"/>
                </a:solidFill>
                <a:latin typeface="Consolas"/>
                <a:cs typeface="Consolas"/>
              </a:rPr>
              <a:t>ie</a:t>
            </a:r>
            <a:r>
              <a:rPr sz="3600" spc="9" baseline="1186" dirty="0" smtClean="0">
                <a:solidFill>
                  <a:srgbClr val="7E007E"/>
                </a:solidFill>
                <a:latin typeface="Consolas"/>
                <a:cs typeface="Consolas"/>
              </a:rPr>
              <a:t>n</a:t>
            </a:r>
            <a:r>
              <a:rPr sz="3600" spc="0" baseline="1186" dirty="0" smtClean="0">
                <a:solidFill>
                  <a:srgbClr val="7E007E"/>
                </a:solidFill>
                <a:latin typeface="Consolas"/>
                <a:cs typeface="Consolas"/>
              </a:rPr>
              <a:t>ta</a:t>
            </a:r>
            <a:r>
              <a:rPr sz="3600" spc="9" baseline="1186" dirty="0" smtClean="0">
                <a:solidFill>
                  <a:srgbClr val="7E007E"/>
                </a:solidFill>
                <a:latin typeface="Consolas"/>
                <a:cs typeface="Consolas"/>
              </a:rPr>
              <a:t>t</a:t>
            </a:r>
            <a:r>
              <a:rPr sz="3600" spc="0" baseline="1186" dirty="0" smtClean="0">
                <a:solidFill>
                  <a:srgbClr val="7E007E"/>
                </a:solidFill>
                <a:latin typeface="Consolas"/>
                <a:cs typeface="Consolas"/>
              </a:rPr>
              <a:t>i</a:t>
            </a:r>
            <a:r>
              <a:rPr sz="3600" spc="9" baseline="1186" dirty="0" smtClean="0">
                <a:solidFill>
                  <a:srgbClr val="7E007E"/>
                </a:solidFill>
                <a:latin typeface="Consolas"/>
                <a:cs typeface="Consolas"/>
              </a:rPr>
              <a:t>o</a:t>
            </a:r>
            <a:r>
              <a:rPr sz="3600" spc="19" baseline="1186" dirty="0" smtClean="0">
                <a:solidFill>
                  <a:srgbClr val="7E007E"/>
                </a:solidFill>
                <a:latin typeface="Consolas"/>
                <a:cs typeface="Consolas"/>
              </a:rPr>
              <a:t>n</a:t>
            </a:r>
            <a:r>
              <a:rPr sz="3600" spc="4" baseline="1186" dirty="0" smtClean="0">
                <a:latin typeface="Consolas"/>
                <a:cs typeface="Consolas"/>
              </a:rPr>
              <a:t>=</a:t>
            </a:r>
            <a:r>
              <a:rPr sz="3600" i="1" spc="0" baseline="1186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3600" i="1" spc="9" baseline="1186" dirty="0" smtClean="0">
                <a:solidFill>
                  <a:srgbClr val="2A00FF"/>
                </a:solidFill>
                <a:latin typeface="Consolas"/>
                <a:cs typeface="Consolas"/>
              </a:rPr>
              <a:t>v</a:t>
            </a:r>
            <a:r>
              <a:rPr sz="3600" i="1" spc="0" baseline="1186" dirty="0" smtClean="0">
                <a:solidFill>
                  <a:srgbClr val="2A00FF"/>
                </a:solidFill>
                <a:latin typeface="Consolas"/>
                <a:cs typeface="Consolas"/>
              </a:rPr>
              <a:t>er</a:t>
            </a:r>
            <a:r>
              <a:rPr sz="3600" i="1" spc="9" baseline="1186" dirty="0" smtClean="0">
                <a:solidFill>
                  <a:srgbClr val="2A00FF"/>
                </a:solidFill>
                <a:latin typeface="Consolas"/>
                <a:cs typeface="Consolas"/>
              </a:rPr>
              <a:t>t</a:t>
            </a:r>
            <a:r>
              <a:rPr sz="3600" i="1" spc="0" baseline="1186" dirty="0" smtClean="0">
                <a:solidFill>
                  <a:srgbClr val="2A00FF"/>
                </a:solidFill>
                <a:latin typeface="Consolas"/>
                <a:cs typeface="Consolas"/>
              </a:rPr>
              <a:t>ic</a:t>
            </a:r>
            <a:r>
              <a:rPr sz="3600" i="1" spc="9" baseline="1186" dirty="0" smtClean="0">
                <a:solidFill>
                  <a:srgbClr val="2A00FF"/>
                </a:solidFill>
                <a:latin typeface="Consolas"/>
                <a:cs typeface="Consolas"/>
              </a:rPr>
              <a:t>a</a:t>
            </a:r>
            <a:r>
              <a:rPr sz="3600" i="1" spc="0" baseline="1186" dirty="0" smtClean="0">
                <a:solidFill>
                  <a:srgbClr val="2A00FF"/>
                </a:solidFill>
                <a:latin typeface="Consolas"/>
                <a:cs typeface="Consolas"/>
              </a:rPr>
              <a:t>l"</a:t>
            </a:r>
            <a:endParaRPr sz="2400">
              <a:latin typeface="Consolas"/>
              <a:cs typeface="Consola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162800" y="939800"/>
            <a:ext cx="320040" cy="256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8" name="object 48"/>
          <p:cNvSpPr txBox="1"/>
          <p:nvPr/>
        </p:nvSpPr>
        <p:spPr>
          <a:xfrm>
            <a:off x="7482840" y="939800"/>
            <a:ext cx="320039" cy="256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9" name="object 49"/>
          <p:cNvSpPr txBox="1"/>
          <p:nvPr/>
        </p:nvSpPr>
        <p:spPr>
          <a:xfrm>
            <a:off x="7802880" y="939800"/>
            <a:ext cx="320040" cy="256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0" name="object 50"/>
          <p:cNvSpPr txBox="1"/>
          <p:nvPr/>
        </p:nvSpPr>
        <p:spPr>
          <a:xfrm>
            <a:off x="8122919" y="939800"/>
            <a:ext cx="320039" cy="256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1" name="object 51"/>
          <p:cNvSpPr txBox="1"/>
          <p:nvPr/>
        </p:nvSpPr>
        <p:spPr>
          <a:xfrm>
            <a:off x="8442959" y="939800"/>
            <a:ext cx="320040" cy="256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0" y="1981200"/>
            <a:ext cx="243840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57374" y="1976437"/>
            <a:ext cx="2447925" cy="3667125"/>
          </a:xfrm>
          <a:custGeom>
            <a:avLst/>
            <a:gdLst/>
            <a:ahLst/>
            <a:cxnLst/>
            <a:rect l="l" t="t" r="r" b="b"/>
            <a:pathLst>
              <a:path w="2447925" h="3667125">
                <a:moveTo>
                  <a:pt x="0" y="3667125"/>
                </a:moveTo>
                <a:lnTo>
                  <a:pt x="2447925" y="3667125"/>
                </a:lnTo>
                <a:lnTo>
                  <a:pt x="24479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2200" y="1981200"/>
            <a:ext cx="243840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57374" y="1976437"/>
            <a:ext cx="2447925" cy="3667125"/>
          </a:xfrm>
          <a:custGeom>
            <a:avLst/>
            <a:gdLst/>
            <a:ahLst/>
            <a:cxnLst/>
            <a:rect l="l" t="t" r="r" b="b"/>
            <a:pathLst>
              <a:path w="2447925" h="3667125">
                <a:moveTo>
                  <a:pt x="0" y="3667125"/>
                </a:moveTo>
                <a:lnTo>
                  <a:pt x="2447925" y="3667125"/>
                </a:lnTo>
                <a:lnTo>
                  <a:pt x="24479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62200" y="1600200"/>
            <a:ext cx="2057400" cy="381000"/>
          </a:xfrm>
          <a:custGeom>
            <a:avLst/>
            <a:gdLst/>
            <a:ahLst/>
            <a:cxnLst/>
            <a:rect l="l" t="t" r="r" b="b"/>
            <a:pathLst>
              <a:path w="2057400" h="381000">
                <a:moveTo>
                  <a:pt x="1866900" y="0"/>
                </a:moveTo>
                <a:lnTo>
                  <a:pt x="1866900" y="95250"/>
                </a:lnTo>
                <a:lnTo>
                  <a:pt x="0" y="95250"/>
                </a:lnTo>
                <a:lnTo>
                  <a:pt x="0" y="285750"/>
                </a:lnTo>
                <a:lnTo>
                  <a:pt x="1866900" y="285750"/>
                </a:lnTo>
                <a:lnTo>
                  <a:pt x="1866900" y="381000"/>
                </a:lnTo>
                <a:lnTo>
                  <a:pt x="2057400" y="190500"/>
                </a:lnTo>
                <a:lnTo>
                  <a:pt x="1866900" y="0"/>
                </a:lnTo>
              </a:path>
            </a:pathLst>
          </a:custGeom>
          <a:solidFill>
            <a:srgbClr val="F9C0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62200" y="1600200"/>
            <a:ext cx="2057400" cy="381000"/>
          </a:xfrm>
          <a:custGeom>
            <a:avLst/>
            <a:gdLst/>
            <a:ahLst/>
            <a:cxnLst/>
            <a:rect l="l" t="t" r="r" b="b"/>
            <a:pathLst>
              <a:path w="2057400" h="381000">
                <a:moveTo>
                  <a:pt x="0" y="95250"/>
                </a:moveTo>
                <a:lnTo>
                  <a:pt x="1866900" y="95250"/>
                </a:lnTo>
                <a:lnTo>
                  <a:pt x="1866900" y="0"/>
                </a:lnTo>
                <a:lnTo>
                  <a:pt x="2057400" y="190500"/>
                </a:lnTo>
                <a:lnTo>
                  <a:pt x="1866900" y="381000"/>
                </a:lnTo>
                <a:lnTo>
                  <a:pt x="1866900" y="285750"/>
                </a:lnTo>
                <a:lnTo>
                  <a:pt x="0" y="285750"/>
                </a:lnTo>
                <a:lnTo>
                  <a:pt x="0" y="95250"/>
                </a:lnTo>
                <a:close/>
              </a:path>
            </a:pathLst>
          </a:custGeom>
          <a:ln w="25400">
            <a:solidFill>
              <a:srgbClr val="E36C0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0" y="2895600"/>
            <a:ext cx="2438400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7237" y="2890837"/>
            <a:ext cx="2447925" cy="3667125"/>
          </a:xfrm>
          <a:custGeom>
            <a:avLst/>
            <a:gdLst/>
            <a:ahLst/>
            <a:cxnLst/>
            <a:rect l="l" t="t" r="r" b="b"/>
            <a:pathLst>
              <a:path w="2447925" h="3667125">
                <a:moveTo>
                  <a:pt x="0" y="3667125"/>
                </a:moveTo>
                <a:lnTo>
                  <a:pt x="2447925" y="3667125"/>
                </a:lnTo>
                <a:lnTo>
                  <a:pt x="24479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0" y="2895600"/>
            <a:ext cx="2438400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7237" y="2890837"/>
            <a:ext cx="2447925" cy="3667125"/>
          </a:xfrm>
          <a:custGeom>
            <a:avLst/>
            <a:gdLst/>
            <a:ahLst/>
            <a:cxnLst/>
            <a:rect l="l" t="t" r="r" b="b"/>
            <a:pathLst>
              <a:path w="2447925" h="3667125">
                <a:moveTo>
                  <a:pt x="0" y="3667125"/>
                </a:moveTo>
                <a:lnTo>
                  <a:pt x="2447925" y="3667125"/>
                </a:lnTo>
                <a:lnTo>
                  <a:pt x="24479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53000" y="1143063"/>
            <a:ext cx="3962400" cy="5324475"/>
          </a:xfrm>
          <a:custGeom>
            <a:avLst/>
            <a:gdLst/>
            <a:ahLst/>
            <a:cxnLst/>
            <a:rect l="l" t="t" r="r" b="b"/>
            <a:pathLst>
              <a:path w="3962400" h="5324475">
                <a:moveTo>
                  <a:pt x="0" y="5324475"/>
                </a:moveTo>
                <a:lnTo>
                  <a:pt x="3962400" y="5324475"/>
                </a:lnTo>
                <a:lnTo>
                  <a:pt x="3962400" y="0"/>
                </a:lnTo>
                <a:lnTo>
                  <a:pt x="0" y="0"/>
                </a:lnTo>
                <a:lnTo>
                  <a:pt x="0" y="5324475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53000" y="1143063"/>
            <a:ext cx="3962400" cy="5324475"/>
          </a:xfrm>
          <a:custGeom>
            <a:avLst/>
            <a:gdLst/>
            <a:ahLst/>
            <a:cxnLst/>
            <a:rect l="l" t="t" r="r" b="b"/>
            <a:pathLst>
              <a:path w="3962400" h="5324475">
                <a:moveTo>
                  <a:pt x="0" y="5324475"/>
                </a:moveTo>
                <a:lnTo>
                  <a:pt x="3962400" y="5324475"/>
                </a:lnTo>
                <a:lnTo>
                  <a:pt x="3962400" y="0"/>
                </a:lnTo>
                <a:lnTo>
                  <a:pt x="0" y="0"/>
                </a:lnTo>
                <a:lnTo>
                  <a:pt x="0" y="5324475"/>
                </a:lnTo>
                <a:close/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67600" y="2497327"/>
            <a:ext cx="611885" cy="251841"/>
          </a:xfrm>
          <a:custGeom>
            <a:avLst/>
            <a:gdLst/>
            <a:ahLst/>
            <a:cxnLst/>
            <a:rect l="l" t="t" r="r" b="b"/>
            <a:pathLst>
              <a:path w="611885" h="251841">
                <a:moveTo>
                  <a:pt x="35954" y="23989"/>
                </a:moveTo>
                <a:lnTo>
                  <a:pt x="23526" y="26112"/>
                </a:lnTo>
                <a:lnTo>
                  <a:pt x="31528" y="35936"/>
                </a:lnTo>
                <a:lnTo>
                  <a:pt x="607314" y="251841"/>
                </a:lnTo>
                <a:lnTo>
                  <a:pt x="611885" y="239902"/>
                </a:lnTo>
                <a:lnTo>
                  <a:pt x="35954" y="23989"/>
                </a:lnTo>
              </a:path>
              <a:path w="611885" h="251841">
                <a:moveTo>
                  <a:pt x="101092" y="0"/>
                </a:moveTo>
                <a:lnTo>
                  <a:pt x="97663" y="508"/>
                </a:lnTo>
                <a:lnTo>
                  <a:pt x="0" y="17272"/>
                </a:lnTo>
                <a:lnTo>
                  <a:pt x="64770" y="96774"/>
                </a:lnTo>
                <a:lnTo>
                  <a:pt x="68833" y="97155"/>
                </a:lnTo>
                <a:lnTo>
                  <a:pt x="74295" y="92710"/>
                </a:lnTo>
                <a:lnTo>
                  <a:pt x="74675" y="88773"/>
                </a:lnTo>
                <a:lnTo>
                  <a:pt x="72390" y="86106"/>
                </a:lnTo>
                <a:lnTo>
                  <a:pt x="31528" y="35936"/>
                </a:lnTo>
                <a:lnTo>
                  <a:pt x="9525" y="27686"/>
                </a:lnTo>
                <a:lnTo>
                  <a:pt x="13970" y="15748"/>
                </a:lnTo>
                <a:lnTo>
                  <a:pt x="84207" y="15748"/>
                </a:lnTo>
                <a:lnTo>
                  <a:pt x="99822" y="13081"/>
                </a:lnTo>
                <a:lnTo>
                  <a:pt x="103250" y="12446"/>
                </a:lnTo>
                <a:lnTo>
                  <a:pt x="105536" y="9271"/>
                </a:lnTo>
                <a:lnTo>
                  <a:pt x="105028" y="5714"/>
                </a:lnTo>
                <a:lnTo>
                  <a:pt x="104394" y="2286"/>
                </a:lnTo>
                <a:lnTo>
                  <a:pt x="101092" y="0"/>
                </a:lnTo>
              </a:path>
              <a:path w="611885" h="251841">
                <a:moveTo>
                  <a:pt x="13970" y="15748"/>
                </a:moveTo>
                <a:lnTo>
                  <a:pt x="9525" y="27686"/>
                </a:lnTo>
                <a:lnTo>
                  <a:pt x="31528" y="35936"/>
                </a:lnTo>
                <a:lnTo>
                  <a:pt x="25015" y="27939"/>
                </a:lnTo>
                <a:lnTo>
                  <a:pt x="12826" y="27939"/>
                </a:lnTo>
                <a:lnTo>
                  <a:pt x="16636" y="17652"/>
                </a:lnTo>
                <a:lnTo>
                  <a:pt x="19051" y="17652"/>
                </a:lnTo>
                <a:lnTo>
                  <a:pt x="13970" y="15748"/>
                </a:lnTo>
              </a:path>
              <a:path w="611885" h="251841">
                <a:moveTo>
                  <a:pt x="16636" y="17652"/>
                </a:moveTo>
                <a:lnTo>
                  <a:pt x="12826" y="27939"/>
                </a:lnTo>
                <a:lnTo>
                  <a:pt x="23526" y="26112"/>
                </a:lnTo>
                <a:lnTo>
                  <a:pt x="16636" y="17652"/>
                </a:lnTo>
              </a:path>
              <a:path w="611885" h="251841">
                <a:moveTo>
                  <a:pt x="23526" y="26112"/>
                </a:moveTo>
                <a:lnTo>
                  <a:pt x="12826" y="27939"/>
                </a:lnTo>
                <a:lnTo>
                  <a:pt x="25015" y="27939"/>
                </a:lnTo>
                <a:lnTo>
                  <a:pt x="23526" y="26112"/>
                </a:lnTo>
              </a:path>
              <a:path w="611885" h="251841">
                <a:moveTo>
                  <a:pt x="19051" y="17652"/>
                </a:moveTo>
                <a:lnTo>
                  <a:pt x="16636" y="17652"/>
                </a:lnTo>
                <a:lnTo>
                  <a:pt x="23526" y="26112"/>
                </a:lnTo>
                <a:lnTo>
                  <a:pt x="35954" y="23989"/>
                </a:lnTo>
                <a:lnTo>
                  <a:pt x="19051" y="17652"/>
                </a:lnTo>
              </a:path>
              <a:path w="611885" h="251841">
                <a:moveTo>
                  <a:pt x="84207" y="15748"/>
                </a:moveTo>
                <a:lnTo>
                  <a:pt x="13970" y="15748"/>
                </a:lnTo>
                <a:lnTo>
                  <a:pt x="35954" y="23989"/>
                </a:lnTo>
                <a:lnTo>
                  <a:pt x="84207" y="15748"/>
                </a:lnTo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77200" y="26670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30207" y="15469"/>
                </a:lnTo>
                <a:lnTo>
                  <a:pt x="5349" y="48131"/>
                </a:lnTo>
                <a:lnTo>
                  <a:pt x="0" y="76200"/>
                </a:lnTo>
                <a:lnTo>
                  <a:pt x="330" y="83330"/>
                </a:lnTo>
                <a:lnTo>
                  <a:pt x="15469" y="122192"/>
                </a:lnTo>
                <a:lnTo>
                  <a:pt x="48131" y="147050"/>
                </a:lnTo>
                <a:lnTo>
                  <a:pt x="76200" y="152400"/>
                </a:lnTo>
                <a:lnTo>
                  <a:pt x="83330" y="152069"/>
                </a:lnTo>
                <a:lnTo>
                  <a:pt x="122192" y="136930"/>
                </a:lnTo>
                <a:lnTo>
                  <a:pt x="147050" y="104268"/>
                </a:lnTo>
                <a:lnTo>
                  <a:pt x="152400" y="76200"/>
                </a:lnTo>
                <a:lnTo>
                  <a:pt x="152069" y="69069"/>
                </a:lnTo>
                <a:lnTo>
                  <a:pt x="136930" y="30207"/>
                </a:lnTo>
                <a:lnTo>
                  <a:pt x="104268" y="5349"/>
                </a:lnTo>
                <a:lnTo>
                  <a:pt x="76200" y="0"/>
                </a:lnTo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77200" y="26670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76200"/>
                </a:moveTo>
                <a:lnTo>
                  <a:pt x="11649" y="35727"/>
                </a:lnTo>
                <a:lnTo>
                  <a:pt x="41949" y="8131"/>
                </a:lnTo>
                <a:lnTo>
                  <a:pt x="76200" y="0"/>
                </a:lnTo>
                <a:lnTo>
                  <a:pt x="90691" y="1380"/>
                </a:lnTo>
                <a:lnTo>
                  <a:pt x="104268" y="5349"/>
                </a:lnTo>
                <a:lnTo>
                  <a:pt x="136930" y="30207"/>
                </a:lnTo>
                <a:lnTo>
                  <a:pt x="152069" y="69069"/>
                </a:lnTo>
                <a:lnTo>
                  <a:pt x="152400" y="76200"/>
                </a:lnTo>
                <a:lnTo>
                  <a:pt x="151019" y="90691"/>
                </a:lnTo>
                <a:lnTo>
                  <a:pt x="147050" y="104268"/>
                </a:lnTo>
                <a:lnTo>
                  <a:pt x="122192" y="136930"/>
                </a:lnTo>
                <a:lnTo>
                  <a:pt x="83330" y="152069"/>
                </a:lnTo>
                <a:lnTo>
                  <a:pt x="76200" y="152400"/>
                </a:lnTo>
                <a:lnTo>
                  <a:pt x="61708" y="151019"/>
                </a:lnTo>
                <a:lnTo>
                  <a:pt x="48131" y="147050"/>
                </a:lnTo>
                <a:lnTo>
                  <a:pt x="15469" y="122192"/>
                </a:lnTo>
                <a:lnTo>
                  <a:pt x="330" y="83330"/>
                </a:lnTo>
                <a:lnTo>
                  <a:pt x="0" y="76200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8600" y="2895600"/>
            <a:ext cx="457200" cy="1828800"/>
          </a:xfrm>
          <a:custGeom>
            <a:avLst/>
            <a:gdLst/>
            <a:ahLst/>
            <a:cxnLst/>
            <a:rect l="l" t="t" r="r" b="b"/>
            <a:pathLst>
              <a:path w="457200" h="1828800">
                <a:moveTo>
                  <a:pt x="457200" y="1600200"/>
                </a:moveTo>
                <a:lnTo>
                  <a:pt x="0" y="1600200"/>
                </a:lnTo>
                <a:lnTo>
                  <a:pt x="228600" y="1828800"/>
                </a:lnTo>
                <a:lnTo>
                  <a:pt x="457200" y="1600200"/>
                </a:lnTo>
              </a:path>
              <a:path w="457200" h="1828800">
                <a:moveTo>
                  <a:pt x="342900" y="0"/>
                </a:moveTo>
                <a:lnTo>
                  <a:pt x="114300" y="0"/>
                </a:lnTo>
                <a:lnTo>
                  <a:pt x="114300" y="1600200"/>
                </a:lnTo>
                <a:lnTo>
                  <a:pt x="342900" y="1600200"/>
                </a:lnTo>
                <a:lnTo>
                  <a:pt x="342900" y="0"/>
                </a:lnTo>
              </a:path>
            </a:pathLst>
          </a:custGeom>
          <a:solidFill>
            <a:srgbClr val="F9C0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8600" y="2895600"/>
            <a:ext cx="457200" cy="1828800"/>
          </a:xfrm>
          <a:custGeom>
            <a:avLst/>
            <a:gdLst/>
            <a:ahLst/>
            <a:cxnLst/>
            <a:rect l="l" t="t" r="r" b="b"/>
            <a:pathLst>
              <a:path w="457200" h="1828800">
                <a:moveTo>
                  <a:pt x="0" y="1600200"/>
                </a:moveTo>
                <a:lnTo>
                  <a:pt x="114300" y="1600200"/>
                </a:lnTo>
                <a:lnTo>
                  <a:pt x="114300" y="0"/>
                </a:lnTo>
                <a:lnTo>
                  <a:pt x="342900" y="0"/>
                </a:lnTo>
                <a:lnTo>
                  <a:pt x="342900" y="1600200"/>
                </a:lnTo>
                <a:lnTo>
                  <a:pt x="457200" y="1600200"/>
                </a:lnTo>
                <a:lnTo>
                  <a:pt x="228600" y="1828800"/>
                </a:lnTo>
                <a:lnTo>
                  <a:pt x="0" y="1600200"/>
                </a:lnTo>
                <a:close/>
              </a:path>
            </a:pathLst>
          </a:custGeom>
          <a:ln w="25400">
            <a:solidFill>
              <a:srgbClr val="E36C0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342136" y="79121"/>
            <a:ext cx="3551302" cy="520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70"/>
              </a:lnSpc>
              <a:spcBef>
                <a:spcPts val="203"/>
              </a:spcBef>
            </a:pP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The LinearL</a:t>
            </a:r>
            <a:r>
              <a:rPr sz="5850" spc="-79" baseline="3500" dirty="0" smtClean="0">
                <a:solidFill>
                  <a:srgbClr val="548ED4"/>
                </a:solidFill>
                <a:latin typeface="Calibri"/>
                <a:cs typeface="Calibri"/>
              </a:rPr>
              <a:t>a</a:t>
            </a:r>
            <a:r>
              <a:rPr sz="5850" spc="-50" baseline="3500" dirty="0" smtClean="0">
                <a:solidFill>
                  <a:srgbClr val="548ED4"/>
                </a:solidFill>
                <a:latin typeface="Calibri"/>
                <a:cs typeface="Calibri"/>
              </a:rPr>
              <a:t>y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out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95596" y="79121"/>
            <a:ext cx="264032" cy="520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70"/>
              </a:lnSpc>
              <a:spcBef>
                <a:spcPts val="203"/>
              </a:spcBef>
            </a:pP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-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60771" y="79121"/>
            <a:ext cx="2422071" cy="520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70"/>
              </a:lnSpc>
              <a:spcBef>
                <a:spcPts val="203"/>
              </a:spcBef>
            </a:pP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Orie</a:t>
            </a:r>
            <a:r>
              <a:rPr sz="5850" spc="-34" baseline="3500" dirty="0" smtClean="0">
                <a:solidFill>
                  <a:srgbClr val="548ED4"/>
                </a:solidFill>
                <a:latin typeface="Calibri"/>
                <a:cs typeface="Calibri"/>
              </a:rPr>
              <a:t>n</a:t>
            </a:r>
            <a:r>
              <a:rPr sz="5850" spc="-44" baseline="3500" dirty="0" smtClean="0">
                <a:solidFill>
                  <a:srgbClr val="548ED4"/>
                </a:solidFill>
                <a:latin typeface="Calibri"/>
                <a:cs typeface="Calibri"/>
              </a:rPr>
              <a:t>t</a:t>
            </a:r>
            <a:r>
              <a:rPr sz="5850" spc="-39" baseline="3500" dirty="0" smtClean="0">
                <a:solidFill>
                  <a:srgbClr val="548ED4"/>
                </a:solidFill>
                <a:latin typeface="Calibri"/>
                <a:cs typeface="Calibri"/>
              </a:rPr>
              <a:t>a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tion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22727" y="1151889"/>
            <a:ext cx="1544880" cy="7555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latin typeface="Calibri"/>
                <a:cs typeface="Calibri"/>
              </a:rPr>
              <a:t>Orie</a:t>
            </a:r>
            <a:r>
              <a:rPr sz="3600" b="1" spc="-25" baseline="3413" dirty="0" smtClean="0">
                <a:latin typeface="Calibri"/>
                <a:cs typeface="Calibri"/>
              </a:rPr>
              <a:t>n</a:t>
            </a:r>
            <a:r>
              <a:rPr sz="3600" b="1" spc="-19" baseline="3413" dirty="0" smtClean="0">
                <a:latin typeface="Calibri"/>
                <a:cs typeface="Calibri"/>
              </a:rPr>
              <a:t>t</a:t>
            </a:r>
            <a:r>
              <a:rPr sz="3600" b="1" spc="-29" baseline="3413" dirty="0" smtClean="0">
                <a:latin typeface="Calibri"/>
                <a:cs typeface="Calibri"/>
              </a:rPr>
              <a:t>a</a:t>
            </a:r>
            <a:r>
              <a:rPr sz="3600" b="1" spc="0" baseline="3413" dirty="0" smtClean="0">
                <a:latin typeface="Calibri"/>
                <a:cs typeface="Calibri"/>
              </a:rPr>
              <a:t>tion</a:t>
            </a:r>
            <a:endParaRPr sz="2400">
              <a:latin typeface="Calibri"/>
              <a:cs typeface="Calibri"/>
            </a:endParaRPr>
          </a:p>
          <a:p>
            <a:pPr marL="447548" marR="45720">
              <a:lnSpc>
                <a:spcPct val="101725"/>
              </a:lnSpc>
              <a:spcBef>
                <a:spcPts val="1495"/>
              </a:spcBef>
            </a:pPr>
            <a:r>
              <a:rPr sz="1400" b="1" spc="0" dirty="0" smtClean="0">
                <a:latin typeface="Calibri"/>
                <a:cs typeface="Calibri"/>
              </a:rPr>
              <a:t>hori</a:t>
            </a:r>
            <a:r>
              <a:rPr sz="1400" b="1" spc="-25" dirty="0" smtClean="0">
                <a:latin typeface="Calibri"/>
                <a:cs typeface="Calibri"/>
              </a:rPr>
              <a:t>z</a:t>
            </a:r>
            <a:r>
              <a:rPr sz="1400" b="1" spc="0" dirty="0" smtClean="0">
                <a:latin typeface="Calibri"/>
                <a:cs typeface="Calibri"/>
              </a:rPr>
              <a:t>o</a:t>
            </a:r>
            <a:r>
              <a:rPr sz="1400" b="1" spc="-14" dirty="0" smtClean="0">
                <a:latin typeface="Calibri"/>
                <a:cs typeface="Calibri"/>
              </a:rPr>
              <a:t>n</a:t>
            </a:r>
            <a:r>
              <a:rPr sz="1400" b="1" spc="-9" dirty="0" smtClean="0">
                <a:latin typeface="Calibri"/>
                <a:cs typeface="Calibri"/>
              </a:rPr>
              <a:t>t</a:t>
            </a:r>
            <a:r>
              <a:rPr sz="1400" b="1" spc="0" dirty="0" smtClean="0">
                <a:latin typeface="Calibri"/>
                <a:cs typeface="Calibri"/>
              </a:rPr>
              <a:t>al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7340" y="1170749"/>
            <a:ext cx="438060" cy="305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b="1" spc="0" baseline="2482" dirty="0" smtClean="0">
                <a:latin typeface="Calibri"/>
                <a:cs typeface="Calibri"/>
              </a:rPr>
              <a:t>1.1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64540" y="1170749"/>
            <a:ext cx="1711767" cy="305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b="1" spc="0" baseline="2482" dirty="0" smtClean="0">
                <a:latin typeface="Calibri"/>
                <a:cs typeface="Calibri"/>
              </a:rPr>
              <a:t>Linear</a:t>
            </a:r>
            <a:r>
              <a:rPr sz="3300" b="1" spc="-9" baseline="2482" dirty="0" smtClean="0">
                <a:latin typeface="Calibri"/>
                <a:cs typeface="Calibri"/>
              </a:rPr>
              <a:t> </a:t>
            </a:r>
            <a:r>
              <a:rPr sz="3300" b="1" spc="0" baseline="2482" dirty="0" smtClean="0">
                <a:latin typeface="Calibri"/>
                <a:cs typeface="Calibri"/>
              </a:rPr>
              <a:t>L</a:t>
            </a:r>
            <a:r>
              <a:rPr sz="3300" b="1" spc="-44" baseline="2482" dirty="0" smtClean="0">
                <a:latin typeface="Calibri"/>
                <a:cs typeface="Calibri"/>
              </a:rPr>
              <a:t>a</a:t>
            </a:r>
            <a:r>
              <a:rPr sz="3300" b="1" spc="-25" baseline="2482" dirty="0" smtClean="0">
                <a:latin typeface="Calibri"/>
                <a:cs typeface="Calibri"/>
              </a:rPr>
              <a:t>y</a:t>
            </a:r>
            <a:r>
              <a:rPr sz="3300" b="1" spc="0" baseline="2482" dirty="0" smtClean="0">
                <a:latin typeface="Calibri"/>
                <a:cs typeface="Calibri"/>
              </a:rPr>
              <a:t>out: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0050" y="2919920"/>
            <a:ext cx="154111" cy="1696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74">
              <a:lnSpc>
                <a:spcPts val="1525"/>
              </a:lnSpc>
              <a:spcBef>
                <a:spcPts val="76"/>
              </a:spcBef>
            </a:pPr>
            <a:r>
              <a:rPr sz="2100" b="1" spc="0" baseline="1950" dirty="0" smtClean="0">
                <a:latin typeface="Calibri"/>
                <a:cs typeface="Calibri"/>
              </a:rPr>
              <a:t>v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80"/>
              </a:lnSpc>
              <a:spcBef>
                <a:spcPts val="7"/>
              </a:spcBef>
            </a:pPr>
            <a:r>
              <a:rPr sz="2100" b="1" spc="0" baseline="1950" dirty="0" smtClean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  <a:p>
            <a:pPr marL="12700" marR="26631">
              <a:lnSpc>
                <a:spcPts val="1680"/>
              </a:lnSpc>
            </a:pPr>
            <a:r>
              <a:rPr sz="2100" b="1" spc="0" baseline="1950" dirty="0" smtClean="0">
                <a:latin typeface="Calibri"/>
                <a:cs typeface="Calibri"/>
              </a:rPr>
              <a:t>r</a:t>
            </a:r>
            <a:endParaRPr sz="1400">
              <a:latin typeface="Calibri"/>
              <a:cs typeface="Calibri"/>
            </a:endParaRPr>
          </a:p>
          <a:p>
            <a:pPr marL="12700" marR="26631">
              <a:lnSpc>
                <a:spcPts val="1680"/>
              </a:lnSpc>
            </a:pPr>
            <a:r>
              <a:rPr sz="2100" b="1" spc="0" baseline="1950" dirty="0" smtClean="0">
                <a:latin typeface="Calibri"/>
                <a:cs typeface="Calibri"/>
              </a:rPr>
              <a:t>t</a:t>
            </a:r>
            <a:endParaRPr sz="1400">
              <a:latin typeface="Calibri"/>
              <a:cs typeface="Calibri"/>
            </a:endParaRPr>
          </a:p>
          <a:p>
            <a:pPr marL="12700" marR="26631">
              <a:lnSpc>
                <a:spcPts val="1680"/>
              </a:lnSpc>
            </a:pPr>
            <a:r>
              <a:rPr sz="2100" b="1" spc="0" baseline="1950" dirty="0" smtClean="0">
                <a:latin typeface="Calibri"/>
                <a:cs typeface="Calibri"/>
              </a:rPr>
              <a:t>i</a:t>
            </a:r>
            <a:endParaRPr sz="1400">
              <a:latin typeface="Calibri"/>
              <a:cs typeface="Calibri"/>
            </a:endParaRPr>
          </a:p>
          <a:p>
            <a:pPr marL="12700" marR="26631">
              <a:lnSpc>
                <a:spcPts val="1680"/>
              </a:lnSpc>
            </a:pPr>
            <a:r>
              <a:rPr sz="2100" b="1" spc="0" baseline="1950" dirty="0" smtClean="0">
                <a:latin typeface="Calibri"/>
                <a:cs typeface="Calibri"/>
              </a:rPr>
              <a:t>c</a:t>
            </a:r>
            <a:endParaRPr sz="1400">
              <a:latin typeface="Calibri"/>
              <a:cs typeface="Calibri"/>
            </a:endParaRPr>
          </a:p>
          <a:p>
            <a:pPr marL="12700" marR="1733">
              <a:lnSpc>
                <a:spcPts val="1680"/>
              </a:lnSpc>
            </a:pPr>
            <a:r>
              <a:rPr sz="2100" b="1" spc="0" baseline="1950" dirty="0" smtClean="0">
                <a:latin typeface="Calibri"/>
                <a:cs typeface="Calibri"/>
              </a:rPr>
              <a:t>a</a:t>
            </a:r>
            <a:endParaRPr sz="1400">
              <a:latin typeface="Calibri"/>
              <a:cs typeface="Calibri"/>
            </a:endParaRPr>
          </a:p>
          <a:p>
            <a:pPr marL="12700" marR="26631">
              <a:lnSpc>
                <a:spcPts val="1680"/>
              </a:lnSpc>
            </a:pPr>
            <a:r>
              <a:rPr sz="2100" b="1" spc="0" baseline="1950" dirty="0" smtClean="0">
                <a:latin typeface="Calibri"/>
                <a:cs typeface="Calibri"/>
              </a:rPr>
              <a:t>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427719" y="6463538"/>
            <a:ext cx="21483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7237" y="1976437"/>
            <a:ext cx="1600136" cy="914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2357373" y="1976437"/>
            <a:ext cx="2447925" cy="914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9" name="object 29"/>
          <p:cNvSpPr txBox="1"/>
          <p:nvPr/>
        </p:nvSpPr>
        <p:spPr>
          <a:xfrm>
            <a:off x="757237" y="2890837"/>
            <a:ext cx="1600136" cy="27527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0" name="object 30"/>
          <p:cNvSpPr txBox="1"/>
          <p:nvPr/>
        </p:nvSpPr>
        <p:spPr>
          <a:xfrm>
            <a:off x="2357373" y="2890837"/>
            <a:ext cx="847788" cy="27527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1" name="object 31"/>
          <p:cNvSpPr txBox="1"/>
          <p:nvPr/>
        </p:nvSpPr>
        <p:spPr>
          <a:xfrm>
            <a:off x="3205162" y="2890837"/>
            <a:ext cx="1600136" cy="27527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757237" y="5643562"/>
            <a:ext cx="2447925" cy="914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33"/>
          <p:cNvSpPr txBox="1"/>
          <p:nvPr/>
        </p:nvSpPr>
        <p:spPr>
          <a:xfrm>
            <a:off x="3205162" y="5643562"/>
            <a:ext cx="1600136" cy="914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4" name="object 34"/>
          <p:cNvSpPr txBox="1"/>
          <p:nvPr/>
        </p:nvSpPr>
        <p:spPr>
          <a:xfrm>
            <a:off x="4953000" y="1143063"/>
            <a:ext cx="3975100" cy="53244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694">
              <a:lnSpc>
                <a:spcPct val="101725"/>
              </a:lnSpc>
              <a:spcBef>
                <a:spcPts val="340"/>
              </a:spcBef>
            </a:pPr>
            <a:r>
              <a:rPr sz="1000" spc="0" dirty="0" smtClean="0">
                <a:latin typeface="Calibri"/>
                <a:cs typeface="Calibri"/>
              </a:rPr>
              <a:t>&lt;?</a:t>
            </a:r>
            <a:r>
              <a:rPr sz="1000" spc="-4" dirty="0" smtClean="0">
                <a:latin typeface="Calibri"/>
                <a:cs typeface="Calibri"/>
              </a:rPr>
              <a:t>x</a:t>
            </a:r>
            <a:r>
              <a:rPr sz="1000" spc="0" dirty="0" smtClean="0">
                <a:latin typeface="Calibri"/>
                <a:cs typeface="Calibri"/>
              </a:rPr>
              <a:t>ml</a:t>
            </a:r>
            <a:r>
              <a:rPr sz="1000" spc="-4" dirty="0" smtClean="0">
                <a:latin typeface="Calibri"/>
                <a:cs typeface="Calibri"/>
              </a:rPr>
              <a:t> </a:t>
            </a:r>
            <a:r>
              <a:rPr sz="1000" spc="0" dirty="0" smtClean="0">
                <a:latin typeface="Calibri"/>
                <a:cs typeface="Calibri"/>
              </a:rPr>
              <a:t>ve</a:t>
            </a:r>
            <a:r>
              <a:rPr sz="1000" spc="-4" dirty="0" smtClean="0">
                <a:latin typeface="Calibri"/>
                <a:cs typeface="Calibri"/>
              </a:rPr>
              <a:t>r</a:t>
            </a:r>
            <a:r>
              <a:rPr sz="1000" spc="0" dirty="0" smtClean="0">
                <a:latin typeface="Calibri"/>
                <a:cs typeface="Calibri"/>
              </a:rPr>
              <a:t>s</a:t>
            </a:r>
            <a:r>
              <a:rPr sz="1000" spc="-4" dirty="0" smtClean="0">
                <a:latin typeface="Calibri"/>
                <a:cs typeface="Calibri"/>
              </a:rPr>
              <a:t>i</a:t>
            </a:r>
            <a:r>
              <a:rPr sz="1000" spc="0" dirty="0" smtClean="0">
                <a:latin typeface="Calibri"/>
                <a:cs typeface="Calibri"/>
              </a:rPr>
              <a:t>on=</a:t>
            </a:r>
            <a:r>
              <a:rPr sz="1000" i="1" spc="0" dirty="0" smtClean="0">
                <a:latin typeface="Calibri"/>
                <a:cs typeface="Calibri"/>
              </a:rPr>
              <a:t>"1.</a:t>
            </a:r>
            <a:r>
              <a:rPr sz="1000" i="1" spc="4" dirty="0" smtClean="0">
                <a:latin typeface="Calibri"/>
                <a:cs typeface="Calibri"/>
              </a:rPr>
              <a:t>0</a:t>
            </a:r>
            <a:r>
              <a:rPr sz="1000" i="1" spc="0" dirty="0" smtClean="0">
                <a:latin typeface="Calibri"/>
                <a:cs typeface="Calibri"/>
              </a:rPr>
              <a:t>"</a:t>
            </a:r>
            <a:r>
              <a:rPr sz="1000" i="1" spc="-9" dirty="0" smtClean="0">
                <a:latin typeface="Calibri"/>
                <a:cs typeface="Calibri"/>
              </a:rPr>
              <a:t> </a:t>
            </a:r>
            <a:r>
              <a:rPr sz="1000" i="1" spc="0" dirty="0" smtClean="0">
                <a:latin typeface="Calibri"/>
                <a:cs typeface="Calibri"/>
              </a:rPr>
              <a:t>encoding="</a:t>
            </a:r>
            <a:r>
              <a:rPr sz="1000" i="1" spc="-4" dirty="0" smtClean="0">
                <a:latin typeface="Calibri"/>
                <a:cs typeface="Calibri"/>
              </a:rPr>
              <a:t>u</a:t>
            </a:r>
            <a:r>
              <a:rPr sz="1000" i="1" spc="0" dirty="0" smtClean="0">
                <a:latin typeface="Calibri"/>
                <a:cs typeface="Calibri"/>
              </a:rPr>
              <a:t>t</a:t>
            </a:r>
            <a:r>
              <a:rPr sz="1000" i="1" spc="-4" dirty="0" smtClean="0">
                <a:latin typeface="Calibri"/>
                <a:cs typeface="Calibri"/>
              </a:rPr>
              <a:t>f-</a:t>
            </a:r>
            <a:r>
              <a:rPr sz="1000" i="1" spc="0" dirty="0" smtClean="0">
                <a:latin typeface="Calibri"/>
                <a:cs typeface="Calibri"/>
              </a:rPr>
              <a:t>8"?&gt;</a:t>
            </a:r>
            <a:endParaRPr sz="1000">
              <a:latin typeface="Calibri"/>
              <a:cs typeface="Calibri"/>
            </a:endParaRPr>
          </a:p>
          <a:p>
            <a:pPr marL="91694">
              <a:lnSpc>
                <a:spcPts val="1200"/>
              </a:lnSpc>
              <a:spcBef>
                <a:spcPts val="60"/>
              </a:spcBef>
            </a:pPr>
            <a:r>
              <a:rPr sz="1500" spc="0" baseline="2730" dirty="0" smtClean="0">
                <a:latin typeface="Calibri"/>
                <a:cs typeface="Calibri"/>
              </a:rPr>
              <a:t>&lt;</a:t>
            </a:r>
            <a:r>
              <a:rPr sz="1500" b="1" spc="0" baseline="2730" dirty="0" smtClean="0">
                <a:latin typeface="Calibri"/>
                <a:cs typeface="Calibri"/>
              </a:rPr>
              <a:t>Li</a:t>
            </a:r>
            <a:r>
              <a:rPr sz="1500" b="1" spc="4" baseline="2730" dirty="0" smtClean="0">
                <a:latin typeface="Calibri"/>
                <a:cs typeface="Calibri"/>
              </a:rPr>
              <a:t>n</a:t>
            </a:r>
            <a:r>
              <a:rPr sz="1500" b="1" spc="0" baseline="2730" dirty="0" smtClean="0">
                <a:latin typeface="Calibri"/>
                <a:cs typeface="Calibri"/>
              </a:rPr>
              <a:t>ea</a:t>
            </a:r>
            <a:r>
              <a:rPr sz="1500" b="1" spc="-4" baseline="2730" dirty="0" smtClean="0">
                <a:latin typeface="Calibri"/>
                <a:cs typeface="Calibri"/>
              </a:rPr>
              <a:t>r</a:t>
            </a:r>
            <a:r>
              <a:rPr sz="1500" b="1" spc="0" baseline="2730" dirty="0" smtClean="0">
                <a:latin typeface="Calibri"/>
                <a:cs typeface="Calibri"/>
              </a:rPr>
              <a:t>Layout</a:t>
            </a:r>
            <a:endParaRPr sz="1000">
              <a:latin typeface="Calibri"/>
              <a:cs typeface="Calibri"/>
            </a:endParaRPr>
          </a:p>
          <a:p>
            <a:pPr marL="549148">
              <a:lnSpc>
                <a:spcPts val="1200"/>
              </a:lnSpc>
            </a:pPr>
            <a:r>
              <a:rPr sz="1500" spc="0" baseline="2730" dirty="0" smtClean="0">
                <a:latin typeface="Calibri"/>
                <a:cs typeface="Calibri"/>
              </a:rPr>
              <a:t>andro</a:t>
            </a:r>
            <a:r>
              <a:rPr sz="1500" spc="-4" baseline="2730" dirty="0" smtClean="0">
                <a:latin typeface="Calibri"/>
                <a:cs typeface="Calibri"/>
              </a:rPr>
              <a:t>i</a:t>
            </a:r>
            <a:r>
              <a:rPr sz="1500" spc="0" baseline="2730" dirty="0" smtClean="0">
                <a:latin typeface="Calibri"/>
                <a:cs typeface="Calibri"/>
              </a:rPr>
              <a:t>d:</a:t>
            </a:r>
            <a:r>
              <a:rPr sz="1500" spc="-9" baseline="2730" dirty="0" smtClean="0">
                <a:latin typeface="Calibri"/>
                <a:cs typeface="Calibri"/>
              </a:rPr>
              <a:t>i</a:t>
            </a:r>
            <a:r>
              <a:rPr sz="1500" spc="0" baseline="2730" dirty="0" smtClean="0">
                <a:latin typeface="Calibri"/>
                <a:cs typeface="Calibri"/>
              </a:rPr>
              <a:t>d=</a:t>
            </a:r>
            <a:r>
              <a:rPr sz="1500" i="1" spc="0" baseline="2730" dirty="0" smtClean="0">
                <a:latin typeface="Calibri"/>
                <a:cs typeface="Calibri"/>
              </a:rPr>
              <a:t>"@+</a:t>
            </a:r>
            <a:r>
              <a:rPr sz="1500" i="1" spc="-4" baseline="2730" dirty="0" smtClean="0">
                <a:latin typeface="Calibri"/>
                <a:cs typeface="Calibri"/>
              </a:rPr>
              <a:t>i</a:t>
            </a:r>
            <a:r>
              <a:rPr sz="1500" i="1" spc="0" baseline="2730" dirty="0" smtClean="0">
                <a:latin typeface="Calibri"/>
                <a:cs typeface="Calibri"/>
              </a:rPr>
              <a:t>d/</a:t>
            </a:r>
            <a:r>
              <a:rPr sz="1500" i="1" spc="-4" baseline="2730" dirty="0" smtClean="0">
                <a:latin typeface="Calibri"/>
                <a:cs typeface="Calibri"/>
              </a:rPr>
              <a:t>m</a:t>
            </a:r>
            <a:r>
              <a:rPr sz="1500" i="1" spc="0" baseline="2730" dirty="0" smtClean="0">
                <a:latin typeface="Calibri"/>
                <a:cs typeface="Calibri"/>
              </a:rPr>
              <a:t>yLin</a:t>
            </a:r>
            <a:r>
              <a:rPr sz="1500" i="1" spc="-4" baseline="2730" dirty="0" smtClean="0">
                <a:latin typeface="Calibri"/>
                <a:cs typeface="Calibri"/>
              </a:rPr>
              <a:t>ea</a:t>
            </a:r>
            <a:r>
              <a:rPr sz="1500" i="1" spc="-9" baseline="2730" dirty="0" smtClean="0">
                <a:latin typeface="Calibri"/>
                <a:cs typeface="Calibri"/>
              </a:rPr>
              <a:t>r</a:t>
            </a:r>
            <a:r>
              <a:rPr sz="1500" i="1" spc="0" baseline="2730" dirty="0" smtClean="0">
                <a:latin typeface="Calibri"/>
                <a:cs typeface="Calibri"/>
              </a:rPr>
              <a:t>Layou</a:t>
            </a:r>
            <a:r>
              <a:rPr sz="1500" i="1" spc="4" baseline="2730" dirty="0" smtClean="0">
                <a:latin typeface="Calibri"/>
                <a:cs typeface="Calibri"/>
              </a:rPr>
              <a:t>t</a:t>
            </a:r>
            <a:r>
              <a:rPr sz="1500" i="1" spc="0" baseline="2730" dirty="0" smtClean="0">
                <a:latin typeface="Calibri"/>
                <a:cs typeface="Calibri"/>
              </a:rPr>
              <a:t>"</a:t>
            </a:r>
            <a:endParaRPr sz="1000">
              <a:latin typeface="Calibri"/>
              <a:cs typeface="Calibri"/>
            </a:endParaRPr>
          </a:p>
          <a:p>
            <a:pPr marL="549148">
              <a:lnSpc>
                <a:spcPts val="1200"/>
              </a:lnSpc>
            </a:pPr>
            <a:r>
              <a:rPr sz="1500" spc="0" baseline="2730" dirty="0" smtClean="0">
                <a:latin typeface="Calibri"/>
                <a:cs typeface="Calibri"/>
              </a:rPr>
              <a:t>andro</a:t>
            </a:r>
            <a:r>
              <a:rPr sz="1500" spc="-4" baseline="2730" dirty="0" smtClean="0">
                <a:latin typeface="Calibri"/>
                <a:cs typeface="Calibri"/>
              </a:rPr>
              <a:t>i</a:t>
            </a:r>
            <a:r>
              <a:rPr sz="1500" spc="0" baseline="2730" dirty="0" smtClean="0">
                <a:latin typeface="Calibri"/>
                <a:cs typeface="Calibri"/>
              </a:rPr>
              <a:t>d:</a:t>
            </a:r>
            <a:r>
              <a:rPr sz="1500" spc="-9" baseline="2730" dirty="0" smtClean="0">
                <a:latin typeface="Calibri"/>
                <a:cs typeface="Calibri"/>
              </a:rPr>
              <a:t>l</a:t>
            </a:r>
            <a:r>
              <a:rPr sz="1500" spc="-4" baseline="2730" dirty="0" smtClean="0">
                <a:latin typeface="Calibri"/>
                <a:cs typeface="Calibri"/>
              </a:rPr>
              <a:t>ay</a:t>
            </a:r>
            <a:r>
              <a:rPr sz="1500" spc="0" baseline="2730" dirty="0" smtClean="0">
                <a:latin typeface="Calibri"/>
                <a:cs typeface="Calibri"/>
              </a:rPr>
              <a:t>o</a:t>
            </a:r>
            <a:r>
              <a:rPr sz="1500" spc="-4" baseline="2730" dirty="0" smtClean="0">
                <a:latin typeface="Calibri"/>
                <a:cs typeface="Calibri"/>
              </a:rPr>
              <a:t>u</a:t>
            </a:r>
            <a:r>
              <a:rPr sz="1500" spc="0" baseline="2730" dirty="0" smtClean="0">
                <a:latin typeface="Calibri"/>
                <a:cs typeface="Calibri"/>
              </a:rPr>
              <a:t>t_</a:t>
            </a:r>
            <a:r>
              <a:rPr sz="1500" spc="-4" baseline="2730" dirty="0" smtClean="0">
                <a:latin typeface="Calibri"/>
                <a:cs typeface="Calibri"/>
              </a:rPr>
              <a:t>w</a:t>
            </a:r>
            <a:r>
              <a:rPr sz="1500" spc="0" baseline="2730" dirty="0" smtClean="0">
                <a:latin typeface="Calibri"/>
                <a:cs typeface="Calibri"/>
              </a:rPr>
              <a:t>idth=</a:t>
            </a:r>
            <a:r>
              <a:rPr sz="1500" i="1" spc="0" baseline="2730" dirty="0" smtClean="0">
                <a:latin typeface="Calibri"/>
                <a:cs typeface="Calibri"/>
              </a:rPr>
              <a:t>"</a:t>
            </a:r>
            <a:r>
              <a:rPr sz="1500" i="1" spc="-4" baseline="2730" dirty="0" smtClean="0">
                <a:latin typeface="Calibri"/>
                <a:cs typeface="Calibri"/>
              </a:rPr>
              <a:t>f</a:t>
            </a:r>
            <a:r>
              <a:rPr sz="1500" i="1" spc="-9" baseline="2730" dirty="0" smtClean="0">
                <a:latin typeface="Calibri"/>
                <a:cs typeface="Calibri"/>
              </a:rPr>
              <a:t>i</a:t>
            </a:r>
            <a:r>
              <a:rPr sz="1500" i="1" spc="0" baseline="2730" dirty="0" smtClean="0">
                <a:latin typeface="Calibri"/>
                <a:cs typeface="Calibri"/>
              </a:rPr>
              <a:t>l</a:t>
            </a:r>
            <a:r>
              <a:rPr sz="1500" i="1" spc="-9" baseline="2730" dirty="0" smtClean="0">
                <a:latin typeface="Calibri"/>
                <a:cs typeface="Calibri"/>
              </a:rPr>
              <a:t>l</a:t>
            </a:r>
            <a:r>
              <a:rPr sz="1500" i="1" spc="0" baseline="2730" dirty="0" smtClean="0">
                <a:latin typeface="Calibri"/>
                <a:cs typeface="Calibri"/>
              </a:rPr>
              <a:t>_p</a:t>
            </a:r>
            <a:r>
              <a:rPr sz="1500" i="1" spc="-4" baseline="2730" dirty="0" smtClean="0">
                <a:latin typeface="Calibri"/>
                <a:cs typeface="Calibri"/>
              </a:rPr>
              <a:t>a</a:t>
            </a:r>
            <a:r>
              <a:rPr sz="1500" i="1" spc="-9" baseline="2730" dirty="0" smtClean="0">
                <a:latin typeface="Calibri"/>
                <a:cs typeface="Calibri"/>
              </a:rPr>
              <a:t>r</a:t>
            </a:r>
            <a:r>
              <a:rPr sz="1500" i="1" spc="0" baseline="2730" dirty="0" smtClean="0">
                <a:latin typeface="Calibri"/>
                <a:cs typeface="Calibri"/>
              </a:rPr>
              <a:t>e</a:t>
            </a:r>
            <a:r>
              <a:rPr sz="1500" i="1" spc="-4" baseline="2730" dirty="0" smtClean="0">
                <a:latin typeface="Calibri"/>
                <a:cs typeface="Calibri"/>
              </a:rPr>
              <a:t>n</a:t>
            </a:r>
            <a:r>
              <a:rPr sz="1500" i="1" spc="0" baseline="2730" dirty="0" smtClean="0">
                <a:latin typeface="Calibri"/>
                <a:cs typeface="Calibri"/>
              </a:rPr>
              <a:t>t"</a:t>
            </a:r>
            <a:endParaRPr sz="1000">
              <a:latin typeface="Calibri"/>
              <a:cs typeface="Calibri"/>
            </a:endParaRPr>
          </a:p>
          <a:p>
            <a:pPr marL="549148">
              <a:lnSpc>
                <a:spcPts val="1200"/>
              </a:lnSpc>
            </a:pPr>
            <a:r>
              <a:rPr sz="1500" spc="0" baseline="2730" dirty="0" smtClean="0">
                <a:latin typeface="Calibri"/>
                <a:cs typeface="Calibri"/>
              </a:rPr>
              <a:t>andro</a:t>
            </a:r>
            <a:r>
              <a:rPr sz="1500" spc="-4" baseline="2730" dirty="0" smtClean="0">
                <a:latin typeface="Calibri"/>
                <a:cs typeface="Calibri"/>
              </a:rPr>
              <a:t>i</a:t>
            </a:r>
            <a:r>
              <a:rPr sz="1500" spc="0" baseline="2730" dirty="0" smtClean="0">
                <a:latin typeface="Calibri"/>
                <a:cs typeface="Calibri"/>
              </a:rPr>
              <a:t>d:</a:t>
            </a:r>
            <a:r>
              <a:rPr sz="1500" spc="-9" baseline="2730" dirty="0" smtClean="0">
                <a:latin typeface="Calibri"/>
                <a:cs typeface="Calibri"/>
              </a:rPr>
              <a:t>l</a:t>
            </a:r>
            <a:r>
              <a:rPr sz="1500" spc="-4" baseline="2730" dirty="0" smtClean="0">
                <a:latin typeface="Calibri"/>
                <a:cs typeface="Calibri"/>
              </a:rPr>
              <a:t>ay</a:t>
            </a:r>
            <a:r>
              <a:rPr sz="1500" spc="0" baseline="2730" dirty="0" smtClean="0">
                <a:latin typeface="Calibri"/>
                <a:cs typeface="Calibri"/>
              </a:rPr>
              <a:t>o</a:t>
            </a:r>
            <a:r>
              <a:rPr sz="1500" spc="-4" baseline="2730" dirty="0" smtClean="0">
                <a:latin typeface="Calibri"/>
                <a:cs typeface="Calibri"/>
              </a:rPr>
              <a:t>u</a:t>
            </a:r>
            <a:r>
              <a:rPr sz="1500" spc="0" baseline="2730" dirty="0" smtClean="0">
                <a:latin typeface="Calibri"/>
                <a:cs typeface="Calibri"/>
              </a:rPr>
              <a:t>t_heigh</a:t>
            </a:r>
            <a:r>
              <a:rPr sz="1500" spc="4" baseline="2730" dirty="0" smtClean="0">
                <a:latin typeface="Calibri"/>
                <a:cs typeface="Calibri"/>
              </a:rPr>
              <a:t>t</a:t>
            </a:r>
            <a:r>
              <a:rPr sz="1500" spc="0" baseline="2730" dirty="0" smtClean="0">
                <a:latin typeface="Calibri"/>
                <a:cs typeface="Calibri"/>
              </a:rPr>
              <a:t>=</a:t>
            </a:r>
            <a:r>
              <a:rPr sz="1500" i="1" spc="0" baseline="2730" dirty="0" smtClean="0">
                <a:latin typeface="Calibri"/>
                <a:cs typeface="Calibri"/>
              </a:rPr>
              <a:t>"</a:t>
            </a:r>
            <a:r>
              <a:rPr sz="1500" i="1" spc="-4" baseline="2730" dirty="0" smtClean="0">
                <a:latin typeface="Calibri"/>
                <a:cs typeface="Calibri"/>
              </a:rPr>
              <a:t>f</a:t>
            </a:r>
            <a:r>
              <a:rPr sz="1500" i="1" spc="0" baseline="2730" dirty="0" smtClean="0">
                <a:latin typeface="Calibri"/>
                <a:cs typeface="Calibri"/>
              </a:rPr>
              <a:t>i</a:t>
            </a:r>
            <a:r>
              <a:rPr sz="1500" i="1" spc="-9" baseline="2730" dirty="0" smtClean="0">
                <a:latin typeface="Calibri"/>
                <a:cs typeface="Calibri"/>
              </a:rPr>
              <a:t>l</a:t>
            </a:r>
            <a:r>
              <a:rPr sz="1500" i="1" spc="0" baseline="2730" dirty="0" smtClean="0">
                <a:latin typeface="Calibri"/>
                <a:cs typeface="Calibri"/>
              </a:rPr>
              <a:t>l</a:t>
            </a:r>
            <a:r>
              <a:rPr sz="1500" i="1" spc="-4" baseline="2730" dirty="0" smtClean="0">
                <a:latin typeface="Calibri"/>
                <a:cs typeface="Calibri"/>
              </a:rPr>
              <a:t>_</a:t>
            </a:r>
            <a:r>
              <a:rPr sz="1500" i="1" spc="0" baseline="2730" dirty="0" smtClean="0">
                <a:latin typeface="Calibri"/>
                <a:cs typeface="Calibri"/>
              </a:rPr>
              <a:t>p</a:t>
            </a:r>
            <a:r>
              <a:rPr sz="1500" i="1" spc="-4" baseline="2730" dirty="0" smtClean="0">
                <a:latin typeface="Calibri"/>
                <a:cs typeface="Calibri"/>
              </a:rPr>
              <a:t>a</a:t>
            </a:r>
            <a:r>
              <a:rPr sz="1500" i="1" spc="-9" baseline="2730" dirty="0" smtClean="0">
                <a:latin typeface="Calibri"/>
                <a:cs typeface="Calibri"/>
              </a:rPr>
              <a:t>r</a:t>
            </a:r>
            <a:r>
              <a:rPr sz="1500" i="1" spc="-4" baseline="2730" dirty="0" smtClean="0">
                <a:latin typeface="Calibri"/>
                <a:cs typeface="Calibri"/>
              </a:rPr>
              <a:t>e</a:t>
            </a:r>
            <a:r>
              <a:rPr sz="1500" i="1" spc="0" baseline="2730" dirty="0" smtClean="0">
                <a:latin typeface="Calibri"/>
                <a:cs typeface="Calibri"/>
              </a:rPr>
              <a:t>nt"</a:t>
            </a:r>
            <a:endParaRPr sz="1000">
              <a:latin typeface="Calibri"/>
              <a:cs typeface="Calibri"/>
            </a:endParaRPr>
          </a:p>
          <a:p>
            <a:pPr marL="549148">
              <a:lnSpc>
                <a:spcPts val="1200"/>
              </a:lnSpc>
            </a:pPr>
            <a:r>
              <a:rPr sz="1500" spc="0" baseline="2730" dirty="0" smtClean="0">
                <a:latin typeface="Calibri"/>
                <a:cs typeface="Calibri"/>
              </a:rPr>
              <a:t>andro</a:t>
            </a:r>
            <a:r>
              <a:rPr sz="1500" spc="-4" baseline="2730" dirty="0" smtClean="0">
                <a:latin typeface="Calibri"/>
                <a:cs typeface="Calibri"/>
              </a:rPr>
              <a:t>i</a:t>
            </a:r>
            <a:r>
              <a:rPr sz="1500" spc="0" baseline="2730" dirty="0" smtClean="0">
                <a:latin typeface="Calibri"/>
                <a:cs typeface="Calibri"/>
              </a:rPr>
              <a:t>d:</a:t>
            </a:r>
            <a:r>
              <a:rPr sz="1500" spc="-4" baseline="2730" dirty="0" smtClean="0">
                <a:latin typeface="Calibri"/>
                <a:cs typeface="Calibri"/>
              </a:rPr>
              <a:t>ba</a:t>
            </a:r>
            <a:r>
              <a:rPr sz="1500" spc="0" baseline="2730" dirty="0" smtClean="0">
                <a:latin typeface="Calibri"/>
                <a:cs typeface="Calibri"/>
              </a:rPr>
              <a:t>c</a:t>
            </a:r>
            <a:r>
              <a:rPr sz="1500" spc="-4" baseline="2730" dirty="0" smtClean="0">
                <a:latin typeface="Calibri"/>
                <a:cs typeface="Calibri"/>
              </a:rPr>
              <a:t>k</a:t>
            </a:r>
            <a:r>
              <a:rPr sz="1500" spc="0" baseline="2730" dirty="0" smtClean="0">
                <a:latin typeface="Calibri"/>
                <a:cs typeface="Calibri"/>
              </a:rPr>
              <a:t>ground=</a:t>
            </a:r>
            <a:r>
              <a:rPr sz="1500" i="1" spc="0" baseline="2730" dirty="0" smtClean="0">
                <a:latin typeface="Calibri"/>
                <a:cs typeface="Calibri"/>
              </a:rPr>
              <a:t>"#</a:t>
            </a:r>
            <a:r>
              <a:rPr sz="1500" i="1" spc="-4" baseline="2730" dirty="0" smtClean="0">
                <a:latin typeface="Calibri"/>
                <a:cs typeface="Calibri"/>
              </a:rPr>
              <a:t>ff</a:t>
            </a:r>
            <a:r>
              <a:rPr sz="1500" i="1" spc="0" baseline="2730" dirty="0" smtClean="0">
                <a:latin typeface="Calibri"/>
                <a:cs typeface="Calibri"/>
              </a:rPr>
              <a:t>0</a:t>
            </a:r>
            <a:r>
              <a:rPr sz="1500" i="1" spc="4" baseline="2730" dirty="0" smtClean="0">
                <a:latin typeface="Calibri"/>
                <a:cs typeface="Calibri"/>
              </a:rPr>
              <a:t>0</a:t>
            </a:r>
            <a:r>
              <a:rPr sz="1500" i="1" spc="0" baseline="2730" dirty="0" smtClean="0">
                <a:latin typeface="Calibri"/>
                <a:cs typeface="Calibri"/>
              </a:rPr>
              <a:t>3</a:t>
            </a:r>
            <a:r>
              <a:rPr sz="1500" i="1" spc="4" baseline="2730" dirty="0" smtClean="0">
                <a:latin typeface="Calibri"/>
                <a:cs typeface="Calibri"/>
              </a:rPr>
              <a:t>3</a:t>
            </a:r>
            <a:r>
              <a:rPr sz="1500" i="1" spc="0" baseline="2730" dirty="0" smtClean="0">
                <a:latin typeface="Calibri"/>
                <a:cs typeface="Calibri"/>
              </a:rPr>
              <a:t>c</a:t>
            </a:r>
            <a:r>
              <a:rPr sz="1500" i="1" spc="-4" baseline="2730" dirty="0" smtClean="0">
                <a:latin typeface="Calibri"/>
                <a:cs typeface="Calibri"/>
              </a:rPr>
              <a:t>c</a:t>
            </a:r>
            <a:r>
              <a:rPr sz="1500" i="1" spc="0" baseline="2730" dirty="0" smtClean="0">
                <a:latin typeface="Calibri"/>
                <a:cs typeface="Calibri"/>
              </a:rPr>
              <a:t>"</a:t>
            </a:r>
            <a:endParaRPr sz="1000">
              <a:latin typeface="Calibri"/>
              <a:cs typeface="Calibri"/>
            </a:endParaRPr>
          </a:p>
          <a:p>
            <a:pPr marL="549148">
              <a:lnSpc>
                <a:spcPts val="1200"/>
              </a:lnSpc>
            </a:pPr>
            <a:r>
              <a:rPr sz="1500" spc="0" baseline="2730" dirty="0" smtClean="0">
                <a:latin typeface="Calibri"/>
                <a:cs typeface="Calibri"/>
              </a:rPr>
              <a:t>andro</a:t>
            </a:r>
            <a:r>
              <a:rPr sz="1500" spc="-4" baseline="2730" dirty="0" smtClean="0">
                <a:latin typeface="Calibri"/>
                <a:cs typeface="Calibri"/>
              </a:rPr>
              <a:t>i</a:t>
            </a:r>
            <a:r>
              <a:rPr sz="1500" spc="0" baseline="2730" dirty="0" smtClean="0">
                <a:latin typeface="Calibri"/>
                <a:cs typeface="Calibri"/>
              </a:rPr>
              <a:t>d:</a:t>
            </a:r>
            <a:r>
              <a:rPr sz="1500" spc="-4" baseline="2730" dirty="0" smtClean="0">
                <a:latin typeface="Calibri"/>
                <a:cs typeface="Calibri"/>
              </a:rPr>
              <a:t>pa</a:t>
            </a:r>
            <a:r>
              <a:rPr sz="1500" spc="0" baseline="2730" dirty="0" smtClean="0">
                <a:latin typeface="Calibri"/>
                <a:cs typeface="Calibri"/>
              </a:rPr>
              <a:t>dd</a:t>
            </a:r>
            <a:r>
              <a:rPr sz="1500" spc="-4" baseline="2730" dirty="0" smtClean="0">
                <a:latin typeface="Calibri"/>
                <a:cs typeface="Calibri"/>
              </a:rPr>
              <a:t>in</a:t>
            </a:r>
            <a:r>
              <a:rPr sz="1500" spc="4" baseline="2730" dirty="0" smtClean="0">
                <a:latin typeface="Calibri"/>
                <a:cs typeface="Calibri"/>
              </a:rPr>
              <a:t>g</a:t>
            </a:r>
            <a:r>
              <a:rPr sz="1500" spc="0" baseline="2730" dirty="0" smtClean="0">
                <a:latin typeface="Calibri"/>
                <a:cs typeface="Calibri"/>
              </a:rPr>
              <a:t>=</a:t>
            </a:r>
            <a:r>
              <a:rPr sz="1500" i="1" spc="0" baseline="2730" dirty="0" smtClean="0">
                <a:latin typeface="Calibri"/>
                <a:cs typeface="Calibri"/>
              </a:rPr>
              <a:t>"4di</a:t>
            </a:r>
            <a:r>
              <a:rPr sz="1500" i="1" spc="-4" baseline="2730" dirty="0" smtClean="0">
                <a:latin typeface="Calibri"/>
                <a:cs typeface="Calibri"/>
              </a:rPr>
              <a:t>p</a:t>
            </a:r>
            <a:r>
              <a:rPr sz="1500" i="1" spc="0" baseline="2730" dirty="0" smtClean="0">
                <a:latin typeface="Calibri"/>
                <a:cs typeface="Calibri"/>
              </a:rPr>
              <a:t>"</a:t>
            </a:r>
            <a:endParaRPr sz="1000">
              <a:latin typeface="Calibri"/>
              <a:cs typeface="Calibri"/>
            </a:endParaRPr>
          </a:p>
          <a:p>
            <a:pPr marL="549148">
              <a:lnSpc>
                <a:spcPts val="1200"/>
              </a:lnSpc>
            </a:pPr>
            <a:r>
              <a:rPr sz="1500" spc="0" baseline="2730" dirty="0" smtClean="0">
                <a:latin typeface="Calibri"/>
                <a:cs typeface="Calibri"/>
              </a:rPr>
              <a:t>x</a:t>
            </a:r>
            <a:r>
              <a:rPr sz="1500" spc="-4" baseline="2730" dirty="0" smtClean="0">
                <a:latin typeface="Calibri"/>
                <a:cs typeface="Calibri"/>
              </a:rPr>
              <a:t>m</a:t>
            </a:r>
            <a:r>
              <a:rPr sz="1500" spc="0" baseline="2730" dirty="0" smtClean="0">
                <a:latin typeface="Calibri"/>
                <a:cs typeface="Calibri"/>
              </a:rPr>
              <a:t>lns:andro</a:t>
            </a:r>
            <a:r>
              <a:rPr sz="1500" spc="-9" baseline="2730" dirty="0" smtClean="0">
                <a:latin typeface="Calibri"/>
                <a:cs typeface="Calibri"/>
              </a:rPr>
              <a:t>i</a:t>
            </a:r>
            <a:r>
              <a:rPr sz="1500" spc="0" baseline="2730" dirty="0" smtClean="0">
                <a:latin typeface="Calibri"/>
                <a:cs typeface="Calibri"/>
              </a:rPr>
              <a:t>d=</a:t>
            </a:r>
            <a:r>
              <a:rPr sz="1500" i="1" spc="0" baseline="2730" dirty="0" smtClean="0">
                <a:latin typeface="Calibri"/>
                <a:cs typeface="Calibri"/>
                <a:hlinkClick r:id="rId4"/>
              </a:rPr>
              <a:t>"</a:t>
            </a:r>
            <a:r>
              <a:rPr sz="1500" i="1" spc="-4" baseline="2730" dirty="0" smtClean="0">
                <a:latin typeface="Calibri"/>
                <a:cs typeface="Calibri"/>
                <a:hlinkClick r:id="rId4"/>
              </a:rPr>
              <a:t>h</a:t>
            </a:r>
            <a:r>
              <a:rPr sz="1500" i="1" spc="0" baseline="2730" dirty="0" smtClean="0">
                <a:latin typeface="Calibri"/>
                <a:cs typeface="Calibri"/>
                <a:hlinkClick r:id="rId4"/>
              </a:rPr>
              <a:t>ttp:</a:t>
            </a:r>
            <a:r>
              <a:rPr sz="1500" i="1" spc="-4" baseline="2730" dirty="0" smtClean="0">
                <a:latin typeface="Calibri"/>
                <a:cs typeface="Calibri"/>
                <a:hlinkClick r:id="rId4"/>
              </a:rPr>
              <a:t>/</a:t>
            </a:r>
            <a:r>
              <a:rPr sz="1500" i="1" spc="0" baseline="2730" dirty="0" smtClean="0">
                <a:latin typeface="Calibri"/>
                <a:cs typeface="Calibri"/>
                <a:hlinkClick r:id="rId4"/>
              </a:rPr>
              <a:t>/</a:t>
            </a:r>
            <a:r>
              <a:rPr sz="1500" i="1" spc="-4" baseline="2730" dirty="0" smtClean="0">
                <a:latin typeface="Calibri"/>
                <a:cs typeface="Calibri"/>
                <a:hlinkClick r:id="rId4"/>
              </a:rPr>
              <a:t>s</a:t>
            </a:r>
            <a:r>
              <a:rPr sz="1500" i="1" spc="0" baseline="2730" dirty="0" smtClean="0">
                <a:latin typeface="Calibri"/>
                <a:cs typeface="Calibri"/>
                <a:hlinkClick r:id="rId4"/>
              </a:rPr>
              <a:t>ch</a:t>
            </a:r>
            <a:r>
              <a:rPr sz="1500" i="1" spc="-4" baseline="2730" dirty="0" smtClean="0">
                <a:latin typeface="Calibri"/>
                <a:cs typeface="Calibri"/>
                <a:hlinkClick r:id="rId4"/>
              </a:rPr>
              <a:t>e</a:t>
            </a:r>
            <a:r>
              <a:rPr sz="1500" i="1" spc="-4" baseline="2730" dirty="0" smtClean="0">
                <a:latin typeface="Calibri"/>
                <a:cs typeface="Calibri"/>
              </a:rPr>
              <a:t>m</a:t>
            </a:r>
            <a:r>
              <a:rPr sz="1500" i="1" spc="-4" baseline="2730" dirty="0" smtClean="0">
                <a:latin typeface="Calibri"/>
                <a:cs typeface="Calibri"/>
                <a:hlinkClick r:id="rId4"/>
              </a:rPr>
              <a:t>a</a:t>
            </a:r>
            <a:r>
              <a:rPr sz="1500" i="1" spc="0" baseline="2730" dirty="0" smtClean="0">
                <a:latin typeface="Calibri"/>
                <a:cs typeface="Calibri"/>
                <a:hlinkClick r:id="rId4"/>
              </a:rPr>
              <a:t>s.</a:t>
            </a:r>
            <a:r>
              <a:rPr sz="1500" i="1" spc="-4" baseline="2730" dirty="0" smtClean="0">
                <a:latin typeface="Calibri"/>
                <a:cs typeface="Calibri"/>
                <a:hlinkClick r:id="rId4"/>
              </a:rPr>
              <a:t>a</a:t>
            </a:r>
            <a:r>
              <a:rPr sz="1500" i="1" spc="0" baseline="2730" dirty="0" smtClean="0">
                <a:latin typeface="Calibri"/>
                <a:cs typeface="Calibri"/>
                <a:hlinkClick r:id="rId4"/>
              </a:rPr>
              <a:t>n</a:t>
            </a:r>
            <a:r>
              <a:rPr sz="1500" i="1" spc="-4" baseline="2730" dirty="0" smtClean="0">
                <a:latin typeface="Calibri"/>
                <a:cs typeface="Calibri"/>
                <a:hlinkClick r:id="rId4"/>
              </a:rPr>
              <a:t>d</a:t>
            </a:r>
            <a:r>
              <a:rPr sz="1500" i="1" spc="-9" baseline="2730" dirty="0" smtClean="0">
                <a:latin typeface="Calibri"/>
                <a:cs typeface="Calibri"/>
                <a:hlinkClick r:id="rId4"/>
              </a:rPr>
              <a:t>r</a:t>
            </a:r>
            <a:r>
              <a:rPr sz="1500" i="1" spc="0" baseline="2730" dirty="0" smtClean="0">
                <a:latin typeface="Calibri"/>
                <a:cs typeface="Calibri"/>
                <a:hlinkClick r:id="rId4"/>
              </a:rPr>
              <a:t>o</a:t>
            </a:r>
            <a:r>
              <a:rPr sz="1500" i="1" spc="-4" baseline="2730" dirty="0" smtClean="0">
                <a:latin typeface="Calibri"/>
                <a:cs typeface="Calibri"/>
                <a:hlinkClick r:id="rId4"/>
              </a:rPr>
              <a:t>i</a:t>
            </a:r>
            <a:r>
              <a:rPr sz="1500" i="1" spc="0" baseline="2730" dirty="0" smtClean="0">
                <a:latin typeface="Calibri"/>
                <a:cs typeface="Calibri"/>
                <a:hlinkClick r:id="rId4"/>
              </a:rPr>
              <a:t>d</a:t>
            </a:r>
            <a:r>
              <a:rPr sz="1500" i="1" spc="-4" baseline="2730" dirty="0" smtClean="0">
                <a:latin typeface="Calibri"/>
                <a:cs typeface="Calibri"/>
                <a:hlinkClick r:id="rId4"/>
              </a:rPr>
              <a:t>.</a:t>
            </a:r>
            <a:r>
              <a:rPr sz="1500" i="1" spc="0" baseline="2730" dirty="0" smtClean="0">
                <a:latin typeface="Calibri"/>
                <a:cs typeface="Calibri"/>
                <a:hlinkClick r:id="rId4"/>
              </a:rPr>
              <a:t>c</a:t>
            </a:r>
            <a:r>
              <a:rPr sz="1500" i="1" spc="-4" baseline="2730" dirty="0" smtClean="0">
                <a:latin typeface="Calibri"/>
                <a:cs typeface="Calibri"/>
                <a:hlinkClick r:id="rId4"/>
              </a:rPr>
              <a:t>o</a:t>
            </a:r>
            <a:r>
              <a:rPr sz="1500" i="1" spc="0" baseline="2730" dirty="0" smtClean="0">
                <a:latin typeface="Calibri"/>
                <a:cs typeface="Calibri"/>
                <a:hlinkClick r:id="rId4"/>
              </a:rPr>
              <a:t>m</a:t>
            </a:r>
            <a:r>
              <a:rPr sz="1500" i="1" spc="-4" baseline="2730" dirty="0" smtClean="0">
                <a:latin typeface="Calibri"/>
                <a:cs typeface="Calibri"/>
                <a:hlinkClick r:id="rId4"/>
              </a:rPr>
              <a:t>/</a:t>
            </a:r>
            <a:r>
              <a:rPr sz="1500" i="1" spc="0" baseline="2730" dirty="0" smtClean="0">
                <a:latin typeface="Calibri"/>
                <a:cs typeface="Calibri"/>
                <a:hlinkClick r:id="rId4"/>
              </a:rPr>
              <a:t>a</a:t>
            </a:r>
            <a:r>
              <a:rPr sz="1500" i="1" spc="-4" baseline="2730" dirty="0" smtClean="0">
                <a:latin typeface="Calibri"/>
                <a:cs typeface="Calibri"/>
                <a:hlinkClick r:id="rId4"/>
              </a:rPr>
              <a:t>pk</a:t>
            </a:r>
            <a:r>
              <a:rPr sz="1500" i="1" spc="0" baseline="2730" dirty="0" smtClean="0">
                <a:latin typeface="Calibri"/>
                <a:cs typeface="Calibri"/>
                <a:hlinkClick r:id="rId4"/>
              </a:rPr>
              <a:t>/</a:t>
            </a:r>
            <a:r>
              <a:rPr sz="1500" i="1" spc="-4" baseline="2730" dirty="0" smtClean="0">
                <a:latin typeface="Calibri"/>
                <a:cs typeface="Calibri"/>
                <a:hlinkClick r:id="rId4"/>
              </a:rPr>
              <a:t>re</a:t>
            </a:r>
            <a:r>
              <a:rPr sz="1500" i="1" spc="0" baseline="2730" dirty="0" smtClean="0">
                <a:latin typeface="Calibri"/>
                <a:cs typeface="Calibri"/>
                <a:hlinkClick r:id="rId4"/>
              </a:rPr>
              <a:t>s</a:t>
            </a:r>
            <a:r>
              <a:rPr sz="1500" i="1" spc="-4" baseline="2730" dirty="0" smtClean="0">
                <a:latin typeface="Calibri"/>
                <a:cs typeface="Calibri"/>
                <a:hlinkClick r:id="rId4"/>
              </a:rPr>
              <a:t>/</a:t>
            </a:r>
            <a:r>
              <a:rPr sz="1500" i="1" spc="0" baseline="2730" dirty="0" smtClean="0">
                <a:latin typeface="Calibri"/>
                <a:cs typeface="Calibri"/>
                <a:hlinkClick r:id="rId4"/>
              </a:rPr>
              <a:t>a</a:t>
            </a:r>
            <a:r>
              <a:rPr sz="1500" i="1" spc="-4" baseline="2730" dirty="0" smtClean="0">
                <a:latin typeface="Calibri"/>
                <a:cs typeface="Calibri"/>
                <a:hlinkClick r:id="rId4"/>
              </a:rPr>
              <a:t>nd</a:t>
            </a:r>
            <a:r>
              <a:rPr sz="1500" i="1" spc="0" baseline="2730" dirty="0" smtClean="0">
                <a:latin typeface="Calibri"/>
                <a:cs typeface="Calibri"/>
                <a:hlinkClick r:id="rId4"/>
              </a:rPr>
              <a:t>r</a:t>
            </a:r>
            <a:r>
              <a:rPr sz="1500" i="1" spc="-4" baseline="2730" dirty="0" smtClean="0">
                <a:latin typeface="Calibri"/>
                <a:cs typeface="Calibri"/>
                <a:hlinkClick r:id="rId4"/>
              </a:rPr>
              <a:t>o</a:t>
            </a:r>
            <a:r>
              <a:rPr sz="1500" i="1" spc="0" baseline="2730" dirty="0" smtClean="0">
                <a:latin typeface="Calibri"/>
                <a:cs typeface="Calibri"/>
                <a:hlinkClick r:id="rId4"/>
              </a:rPr>
              <a:t>i</a:t>
            </a:r>
            <a:r>
              <a:rPr sz="1500" i="1" spc="-4" baseline="2730" dirty="0" smtClean="0">
                <a:latin typeface="Calibri"/>
                <a:cs typeface="Calibri"/>
                <a:hlinkClick r:id="rId4"/>
              </a:rPr>
              <a:t>d</a:t>
            </a:r>
            <a:r>
              <a:rPr sz="1500" i="1" spc="0" baseline="2730" dirty="0" smtClean="0">
                <a:latin typeface="Calibri"/>
                <a:cs typeface="Calibri"/>
              </a:rPr>
              <a:t>"</a:t>
            </a:r>
            <a:endParaRPr sz="1000">
              <a:latin typeface="Calibri"/>
              <a:cs typeface="Calibri"/>
            </a:endParaRPr>
          </a:p>
          <a:p>
            <a:pPr marL="549148">
              <a:lnSpc>
                <a:spcPts val="1200"/>
              </a:lnSpc>
            </a:pPr>
            <a:r>
              <a:rPr sz="1500" b="1" spc="0" baseline="2730" dirty="0" smtClean="0">
                <a:solidFill>
                  <a:srgbClr val="C00000"/>
                </a:solidFill>
                <a:latin typeface="Calibri"/>
                <a:cs typeface="Calibri"/>
              </a:rPr>
              <a:t>android:o</a:t>
            </a:r>
            <a:r>
              <a:rPr sz="1500" b="1" spc="-4" baseline="2730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1500" b="1" spc="0" baseline="2730" dirty="0" smtClean="0">
                <a:solidFill>
                  <a:srgbClr val="C00000"/>
                </a:solidFill>
                <a:latin typeface="Calibri"/>
                <a:cs typeface="Calibri"/>
              </a:rPr>
              <a:t>ientatio</a:t>
            </a:r>
            <a:r>
              <a:rPr sz="1500" b="1" spc="4" baseline="2730" dirty="0" smtClean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1500" b="1" spc="0" baseline="2730" dirty="0" smtClean="0">
                <a:solidFill>
                  <a:srgbClr val="C00000"/>
                </a:solidFill>
                <a:latin typeface="Calibri"/>
                <a:cs typeface="Calibri"/>
              </a:rPr>
              <a:t>=</a:t>
            </a:r>
            <a:r>
              <a:rPr sz="1500" b="1" i="1" spc="0" baseline="2730" dirty="0" smtClean="0">
                <a:solidFill>
                  <a:srgbClr val="C00000"/>
                </a:solidFill>
                <a:latin typeface="Calibri"/>
                <a:cs typeface="Calibri"/>
              </a:rPr>
              <a:t>"</a:t>
            </a:r>
            <a:r>
              <a:rPr sz="1500" b="1" i="1" spc="-9" baseline="2730" dirty="0" smtClean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sz="1500" b="1" i="1" spc="0" baseline="2730" dirty="0" smtClean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1500" b="1" i="1" spc="-4" baseline="2730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1500" b="1" i="1" spc="0" baseline="2730" dirty="0" smtClean="0">
                <a:solidFill>
                  <a:srgbClr val="C00000"/>
                </a:solidFill>
                <a:latin typeface="Calibri"/>
                <a:cs typeface="Calibri"/>
              </a:rPr>
              <a:t>izont</a:t>
            </a:r>
            <a:r>
              <a:rPr sz="1500" b="1" i="1" spc="-4" baseline="2730" dirty="0" smtClean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500" b="1" i="1" spc="0" baseline="2730" dirty="0" smtClean="0">
                <a:solidFill>
                  <a:srgbClr val="C00000"/>
                </a:solidFill>
                <a:latin typeface="Calibri"/>
                <a:cs typeface="Calibri"/>
              </a:rPr>
              <a:t>l"</a:t>
            </a:r>
            <a:r>
              <a:rPr sz="1500" b="1" i="1" spc="211" baseline="2730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i="1" spc="0" baseline="2730" dirty="0" smtClean="0">
                <a:latin typeface="Calibri"/>
                <a:cs typeface="Calibri"/>
              </a:rPr>
              <a:t>&gt;</a:t>
            </a:r>
            <a:endParaRPr sz="1000">
              <a:latin typeface="Calibri"/>
              <a:cs typeface="Calibri"/>
            </a:endParaRPr>
          </a:p>
          <a:p>
            <a:pPr marL="91694">
              <a:lnSpc>
                <a:spcPts val="1200"/>
              </a:lnSpc>
            </a:pPr>
            <a:r>
              <a:rPr sz="1500" spc="0" baseline="2730" dirty="0" smtClean="0">
                <a:latin typeface="Calibri"/>
                <a:cs typeface="Calibri"/>
              </a:rPr>
              <a:t>&lt;</a:t>
            </a:r>
            <a:r>
              <a:rPr sz="1500" b="1" spc="0" baseline="2730" dirty="0" smtClean="0">
                <a:latin typeface="Calibri"/>
                <a:cs typeface="Calibri"/>
              </a:rPr>
              <a:t>TextView</a:t>
            </a:r>
            <a:endParaRPr sz="1000">
              <a:latin typeface="Calibri"/>
              <a:cs typeface="Calibri"/>
            </a:endParaRPr>
          </a:p>
          <a:p>
            <a:pPr marL="549148">
              <a:lnSpc>
                <a:spcPts val="1200"/>
              </a:lnSpc>
            </a:pPr>
            <a:r>
              <a:rPr sz="1500" spc="0" baseline="2730" dirty="0" smtClean="0">
                <a:latin typeface="Calibri"/>
                <a:cs typeface="Calibri"/>
              </a:rPr>
              <a:t>andro</a:t>
            </a:r>
            <a:r>
              <a:rPr sz="1500" spc="-4" baseline="2730" dirty="0" smtClean="0">
                <a:latin typeface="Calibri"/>
                <a:cs typeface="Calibri"/>
              </a:rPr>
              <a:t>i</a:t>
            </a:r>
            <a:r>
              <a:rPr sz="1500" spc="0" baseline="2730" dirty="0" smtClean="0">
                <a:latin typeface="Calibri"/>
                <a:cs typeface="Calibri"/>
              </a:rPr>
              <a:t>d:</a:t>
            </a:r>
            <a:r>
              <a:rPr sz="1500" spc="-9" baseline="2730" dirty="0" smtClean="0">
                <a:latin typeface="Calibri"/>
                <a:cs typeface="Calibri"/>
              </a:rPr>
              <a:t>i</a:t>
            </a:r>
            <a:r>
              <a:rPr sz="1500" spc="0" baseline="2730" dirty="0" smtClean="0">
                <a:latin typeface="Calibri"/>
                <a:cs typeface="Calibri"/>
              </a:rPr>
              <a:t>d=</a:t>
            </a:r>
            <a:r>
              <a:rPr sz="1500" i="1" spc="0" baseline="2730" dirty="0" smtClean="0">
                <a:latin typeface="Calibri"/>
                <a:cs typeface="Calibri"/>
              </a:rPr>
              <a:t>"@+</a:t>
            </a:r>
            <a:r>
              <a:rPr sz="1500" i="1" spc="-4" baseline="2730" dirty="0" smtClean="0">
                <a:latin typeface="Calibri"/>
                <a:cs typeface="Calibri"/>
              </a:rPr>
              <a:t>i</a:t>
            </a:r>
            <a:r>
              <a:rPr sz="1500" i="1" spc="0" baseline="2730" dirty="0" smtClean="0">
                <a:latin typeface="Calibri"/>
                <a:cs typeface="Calibri"/>
              </a:rPr>
              <a:t>d/</a:t>
            </a:r>
            <a:r>
              <a:rPr sz="1500" i="1" spc="-9" baseline="2730" dirty="0" smtClean="0">
                <a:latin typeface="Calibri"/>
                <a:cs typeface="Calibri"/>
              </a:rPr>
              <a:t>l</a:t>
            </a:r>
            <a:r>
              <a:rPr sz="1500" i="1" spc="0" baseline="2730" dirty="0" smtClean="0">
                <a:latin typeface="Calibri"/>
                <a:cs typeface="Calibri"/>
              </a:rPr>
              <a:t>a</a:t>
            </a:r>
            <a:r>
              <a:rPr sz="1500" i="1" spc="-4" baseline="2730" dirty="0" smtClean="0">
                <a:latin typeface="Calibri"/>
                <a:cs typeface="Calibri"/>
              </a:rPr>
              <a:t>be</a:t>
            </a:r>
            <a:r>
              <a:rPr sz="1500" i="1" spc="0" baseline="2730" dirty="0" smtClean="0">
                <a:latin typeface="Calibri"/>
                <a:cs typeface="Calibri"/>
              </a:rPr>
              <a:t>l</a:t>
            </a:r>
            <a:r>
              <a:rPr sz="1500" i="1" spc="-9" baseline="2730" dirty="0" smtClean="0">
                <a:latin typeface="Calibri"/>
                <a:cs typeface="Calibri"/>
              </a:rPr>
              <a:t>U</a:t>
            </a:r>
            <a:r>
              <a:rPr sz="1500" i="1" spc="-4" baseline="2730" dirty="0" smtClean="0">
                <a:latin typeface="Calibri"/>
                <a:cs typeface="Calibri"/>
              </a:rPr>
              <a:t>s</a:t>
            </a:r>
            <a:r>
              <a:rPr sz="1500" i="1" spc="0" baseline="2730" dirty="0" smtClean="0">
                <a:latin typeface="Calibri"/>
                <a:cs typeface="Calibri"/>
              </a:rPr>
              <a:t>e</a:t>
            </a:r>
            <a:r>
              <a:rPr sz="1500" i="1" spc="-4" baseline="2730" dirty="0" smtClean="0">
                <a:latin typeface="Calibri"/>
                <a:cs typeface="Calibri"/>
              </a:rPr>
              <a:t>r</a:t>
            </a:r>
            <a:r>
              <a:rPr sz="1500" i="1" spc="0" baseline="2730" dirty="0" smtClean="0">
                <a:latin typeface="Calibri"/>
                <a:cs typeface="Calibri"/>
              </a:rPr>
              <a:t>Na</a:t>
            </a:r>
            <a:r>
              <a:rPr sz="1500" i="1" spc="-4" baseline="2730" dirty="0" smtClean="0">
                <a:latin typeface="Calibri"/>
                <a:cs typeface="Calibri"/>
              </a:rPr>
              <a:t>me</a:t>
            </a:r>
            <a:r>
              <a:rPr sz="1500" i="1" spc="0" baseline="2730" dirty="0" smtClean="0">
                <a:latin typeface="Calibri"/>
                <a:cs typeface="Calibri"/>
              </a:rPr>
              <a:t>"</a:t>
            </a:r>
            <a:endParaRPr sz="1000">
              <a:latin typeface="Calibri"/>
              <a:cs typeface="Calibri"/>
            </a:endParaRPr>
          </a:p>
          <a:p>
            <a:pPr marL="549148">
              <a:lnSpc>
                <a:spcPts val="1200"/>
              </a:lnSpc>
            </a:pPr>
            <a:r>
              <a:rPr sz="1500" spc="0" baseline="2730" dirty="0" smtClean="0">
                <a:latin typeface="Calibri"/>
                <a:cs typeface="Calibri"/>
              </a:rPr>
              <a:t>andro</a:t>
            </a:r>
            <a:r>
              <a:rPr sz="1500" spc="-4" baseline="2730" dirty="0" smtClean="0">
                <a:latin typeface="Calibri"/>
                <a:cs typeface="Calibri"/>
              </a:rPr>
              <a:t>i</a:t>
            </a:r>
            <a:r>
              <a:rPr sz="1500" spc="0" baseline="2730" dirty="0" smtClean="0">
                <a:latin typeface="Calibri"/>
                <a:cs typeface="Calibri"/>
              </a:rPr>
              <a:t>d:</a:t>
            </a:r>
            <a:r>
              <a:rPr sz="1500" spc="-9" baseline="2730" dirty="0" smtClean="0">
                <a:latin typeface="Calibri"/>
                <a:cs typeface="Calibri"/>
              </a:rPr>
              <a:t>l</a:t>
            </a:r>
            <a:r>
              <a:rPr sz="1500" spc="-4" baseline="2730" dirty="0" smtClean="0">
                <a:latin typeface="Calibri"/>
                <a:cs typeface="Calibri"/>
              </a:rPr>
              <a:t>ay</a:t>
            </a:r>
            <a:r>
              <a:rPr sz="1500" spc="0" baseline="2730" dirty="0" smtClean="0">
                <a:latin typeface="Calibri"/>
                <a:cs typeface="Calibri"/>
              </a:rPr>
              <a:t>o</a:t>
            </a:r>
            <a:r>
              <a:rPr sz="1500" spc="-4" baseline="2730" dirty="0" smtClean="0">
                <a:latin typeface="Calibri"/>
                <a:cs typeface="Calibri"/>
              </a:rPr>
              <a:t>u</a:t>
            </a:r>
            <a:r>
              <a:rPr sz="1500" spc="0" baseline="2730" dirty="0" smtClean="0">
                <a:latin typeface="Calibri"/>
                <a:cs typeface="Calibri"/>
              </a:rPr>
              <a:t>t_</a:t>
            </a:r>
            <a:r>
              <a:rPr sz="1500" spc="-4" baseline="2730" dirty="0" smtClean="0">
                <a:latin typeface="Calibri"/>
                <a:cs typeface="Calibri"/>
              </a:rPr>
              <a:t>w</a:t>
            </a:r>
            <a:r>
              <a:rPr sz="1500" spc="0" baseline="2730" dirty="0" smtClean="0">
                <a:latin typeface="Calibri"/>
                <a:cs typeface="Calibri"/>
              </a:rPr>
              <a:t>idth=</a:t>
            </a:r>
            <a:r>
              <a:rPr sz="1500" i="1" spc="0" baseline="2730" dirty="0" smtClean="0">
                <a:latin typeface="Calibri"/>
                <a:cs typeface="Calibri"/>
              </a:rPr>
              <a:t>"</a:t>
            </a:r>
            <a:r>
              <a:rPr sz="1500" i="1" spc="-9" baseline="2730" dirty="0" smtClean="0">
                <a:latin typeface="Calibri"/>
                <a:cs typeface="Calibri"/>
              </a:rPr>
              <a:t>w</a:t>
            </a:r>
            <a:r>
              <a:rPr sz="1500" i="1" spc="0" baseline="2730" dirty="0" smtClean="0">
                <a:latin typeface="Calibri"/>
                <a:cs typeface="Calibri"/>
              </a:rPr>
              <a:t>r</a:t>
            </a:r>
            <a:r>
              <a:rPr sz="1500" i="1" spc="-4" baseline="2730" dirty="0" smtClean="0">
                <a:latin typeface="Calibri"/>
                <a:cs typeface="Calibri"/>
              </a:rPr>
              <a:t>ap</a:t>
            </a:r>
            <a:r>
              <a:rPr sz="1500" i="1" spc="0" baseline="2730" dirty="0" smtClean="0">
                <a:latin typeface="Calibri"/>
                <a:cs typeface="Calibri"/>
              </a:rPr>
              <a:t>_</a:t>
            </a:r>
            <a:r>
              <a:rPr sz="1500" i="1" spc="-4" baseline="2730" dirty="0" smtClean="0">
                <a:latin typeface="Calibri"/>
                <a:cs typeface="Calibri"/>
              </a:rPr>
              <a:t>c</a:t>
            </a:r>
            <a:r>
              <a:rPr sz="1500" i="1" spc="0" baseline="2730" dirty="0" smtClean="0">
                <a:latin typeface="Calibri"/>
                <a:cs typeface="Calibri"/>
              </a:rPr>
              <a:t>o</a:t>
            </a:r>
            <a:r>
              <a:rPr sz="1500" i="1" spc="-4" baseline="2730" dirty="0" smtClean="0">
                <a:latin typeface="Calibri"/>
                <a:cs typeface="Calibri"/>
              </a:rPr>
              <a:t>n</a:t>
            </a:r>
            <a:r>
              <a:rPr sz="1500" i="1" spc="0" baseline="2730" dirty="0" smtClean="0">
                <a:latin typeface="Calibri"/>
                <a:cs typeface="Calibri"/>
              </a:rPr>
              <a:t>te</a:t>
            </a:r>
            <a:r>
              <a:rPr sz="1500" i="1" spc="-4" baseline="2730" dirty="0" smtClean="0">
                <a:latin typeface="Calibri"/>
                <a:cs typeface="Calibri"/>
              </a:rPr>
              <a:t>n</a:t>
            </a:r>
            <a:r>
              <a:rPr sz="1500" i="1" spc="0" baseline="2730" dirty="0" smtClean="0">
                <a:latin typeface="Calibri"/>
                <a:cs typeface="Calibri"/>
              </a:rPr>
              <a:t>t"</a:t>
            </a:r>
            <a:endParaRPr sz="1000">
              <a:latin typeface="Calibri"/>
              <a:cs typeface="Calibri"/>
            </a:endParaRPr>
          </a:p>
          <a:p>
            <a:pPr marL="549148">
              <a:lnSpc>
                <a:spcPts val="1200"/>
              </a:lnSpc>
            </a:pPr>
            <a:r>
              <a:rPr sz="1500" spc="0" baseline="2730" dirty="0" smtClean="0">
                <a:latin typeface="Calibri"/>
                <a:cs typeface="Calibri"/>
              </a:rPr>
              <a:t>andro</a:t>
            </a:r>
            <a:r>
              <a:rPr sz="1500" spc="-4" baseline="2730" dirty="0" smtClean="0">
                <a:latin typeface="Calibri"/>
                <a:cs typeface="Calibri"/>
              </a:rPr>
              <a:t>i</a:t>
            </a:r>
            <a:r>
              <a:rPr sz="1500" spc="0" baseline="2730" dirty="0" smtClean="0">
                <a:latin typeface="Calibri"/>
                <a:cs typeface="Calibri"/>
              </a:rPr>
              <a:t>d:</a:t>
            </a:r>
            <a:r>
              <a:rPr sz="1500" spc="-9" baseline="2730" dirty="0" smtClean="0">
                <a:latin typeface="Calibri"/>
                <a:cs typeface="Calibri"/>
              </a:rPr>
              <a:t>l</a:t>
            </a:r>
            <a:r>
              <a:rPr sz="1500" spc="-4" baseline="2730" dirty="0" smtClean="0">
                <a:latin typeface="Calibri"/>
                <a:cs typeface="Calibri"/>
              </a:rPr>
              <a:t>ay</a:t>
            </a:r>
            <a:r>
              <a:rPr sz="1500" spc="0" baseline="2730" dirty="0" smtClean="0">
                <a:latin typeface="Calibri"/>
                <a:cs typeface="Calibri"/>
              </a:rPr>
              <a:t>o</a:t>
            </a:r>
            <a:r>
              <a:rPr sz="1500" spc="-4" baseline="2730" dirty="0" smtClean="0">
                <a:latin typeface="Calibri"/>
                <a:cs typeface="Calibri"/>
              </a:rPr>
              <a:t>u</a:t>
            </a:r>
            <a:r>
              <a:rPr sz="1500" spc="0" baseline="2730" dirty="0" smtClean="0">
                <a:latin typeface="Calibri"/>
                <a:cs typeface="Calibri"/>
              </a:rPr>
              <a:t>t_heigh</a:t>
            </a:r>
            <a:r>
              <a:rPr sz="1500" spc="4" baseline="2730" dirty="0" smtClean="0">
                <a:latin typeface="Calibri"/>
                <a:cs typeface="Calibri"/>
              </a:rPr>
              <a:t>t</a:t>
            </a:r>
            <a:r>
              <a:rPr sz="1500" spc="0" baseline="2730" dirty="0" smtClean="0">
                <a:latin typeface="Calibri"/>
                <a:cs typeface="Calibri"/>
              </a:rPr>
              <a:t>=</a:t>
            </a:r>
            <a:r>
              <a:rPr sz="1500" i="1" spc="0" baseline="2730" dirty="0" smtClean="0">
                <a:latin typeface="Calibri"/>
                <a:cs typeface="Calibri"/>
              </a:rPr>
              <a:t>"w</a:t>
            </a:r>
            <a:r>
              <a:rPr sz="1500" i="1" spc="-9" baseline="2730" dirty="0" smtClean="0">
                <a:latin typeface="Calibri"/>
                <a:cs typeface="Calibri"/>
              </a:rPr>
              <a:t>r</a:t>
            </a:r>
            <a:r>
              <a:rPr sz="1500" i="1" spc="0" baseline="2730" dirty="0" smtClean="0">
                <a:latin typeface="Calibri"/>
                <a:cs typeface="Calibri"/>
              </a:rPr>
              <a:t>a</a:t>
            </a:r>
            <a:r>
              <a:rPr sz="1500" i="1" spc="-4" baseline="2730" dirty="0" smtClean="0">
                <a:latin typeface="Calibri"/>
                <a:cs typeface="Calibri"/>
              </a:rPr>
              <a:t>p</a:t>
            </a:r>
            <a:r>
              <a:rPr sz="1500" i="1" spc="0" baseline="2730" dirty="0" smtClean="0">
                <a:latin typeface="Calibri"/>
                <a:cs typeface="Calibri"/>
              </a:rPr>
              <a:t>_</a:t>
            </a:r>
            <a:r>
              <a:rPr sz="1500" i="1" spc="-4" baseline="2730" dirty="0" smtClean="0">
                <a:latin typeface="Calibri"/>
                <a:cs typeface="Calibri"/>
              </a:rPr>
              <a:t>c</a:t>
            </a:r>
            <a:r>
              <a:rPr sz="1500" i="1" spc="0" baseline="2730" dirty="0" smtClean="0">
                <a:latin typeface="Calibri"/>
                <a:cs typeface="Calibri"/>
              </a:rPr>
              <a:t>o</a:t>
            </a:r>
            <a:r>
              <a:rPr sz="1500" i="1" spc="-4" baseline="2730" dirty="0" smtClean="0">
                <a:latin typeface="Calibri"/>
                <a:cs typeface="Calibri"/>
              </a:rPr>
              <a:t>n</a:t>
            </a:r>
            <a:r>
              <a:rPr sz="1500" i="1" spc="0" baseline="2730" dirty="0" smtClean="0">
                <a:latin typeface="Calibri"/>
                <a:cs typeface="Calibri"/>
              </a:rPr>
              <a:t>t</a:t>
            </a:r>
            <a:r>
              <a:rPr sz="1500" i="1" spc="-4" baseline="2730" dirty="0" smtClean="0">
                <a:latin typeface="Calibri"/>
                <a:cs typeface="Calibri"/>
              </a:rPr>
              <a:t>e</a:t>
            </a:r>
            <a:r>
              <a:rPr sz="1500" i="1" spc="0" baseline="2730" dirty="0" smtClean="0">
                <a:latin typeface="Calibri"/>
                <a:cs typeface="Calibri"/>
              </a:rPr>
              <a:t>nt"</a:t>
            </a:r>
            <a:endParaRPr sz="1000">
              <a:latin typeface="Calibri"/>
              <a:cs typeface="Calibri"/>
            </a:endParaRPr>
          </a:p>
          <a:p>
            <a:pPr marL="549148">
              <a:lnSpc>
                <a:spcPts val="1200"/>
              </a:lnSpc>
            </a:pPr>
            <a:r>
              <a:rPr sz="1500" spc="0" baseline="2730" dirty="0" smtClean="0">
                <a:latin typeface="Calibri"/>
                <a:cs typeface="Calibri"/>
              </a:rPr>
              <a:t>andro</a:t>
            </a:r>
            <a:r>
              <a:rPr sz="1500" spc="-4" baseline="2730" dirty="0" smtClean="0">
                <a:latin typeface="Calibri"/>
                <a:cs typeface="Calibri"/>
              </a:rPr>
              <a:t>i</a:t>
            </a:r>
            <a:r>
              <a:rPr sz="1500" spc="0" baseline="2730" dirty="0" smtClean="0">
                <a:latin typeface="Calibri"/>
                <a:cs typeface="Calibri"/>
              </a:rPr>
              <a:t>d:</a:t>
            </a:r>
            <a:r>
              <a:rPr sz="1500" spc="-4" baseline="2730" dirty="0" smtClean="0">
                <a:latin typeface="Calibri"/>
                <a:cs typeface="Calibri"/>
              </a:rPr>
              <a:t>ba</a:t>
            </a:r>
            <a:r>
              <a:rPr sz="1500" spc="0" baseline="2730" dirty="0" smtClean="0">
                <a:latin typeface="Calibri"/>
                <a:cs typeface="Calibri"/>
              </a:rPr>
              <a:t>c</a:t>
            </a:r>
            <a:r>
              <a:rPr sz="1500" spc="-4" baseline="2730" dirty="0" smtClean="0">
                <a:latin typeface="Calibri"/>
                <a:cs typeface="Calibri"/>
              </a:rPr>
              <a:t>k</a:t>
            </a:r>
            <a:r>
              <a:rPr sz="1500" spc="0" baseline="2730" dirty="0" smtClean="0">
                <a:latin typeface="Calibri"/>
                <a:cs typeface="Calibri"/>
              </a:rPr>
              <a:t>ground=</a:t>
            </a:r>
            <a:r>
              <a:rPr sz="1500" i="1" spc="0" baseline="2730" dirty="0" smtClean="0">
                <a:latin typeface="Calibri"/>
                <a:cs typeface="Calibri"/>
              </a:rPr>
              <a:t>"#</a:t>
            </a:r>
            <a:r>
              <a:rPr sz="1500" i="1" spc="-4" baseline="2730" dirty="0" smtClean="0">
                <a:latin typeface="Calibri"/>
                <a:cs typeface="Calibri"/>
              </a:rPr>
              <a:t>ffff</a:t>
            </a:r>
            <a:r>
              <a:rPr sz="1500" i="1" spc="0" baseline="2730" dirty="0" smtClean="0">
                <a:latin typeface="Calibri"/>
                <a:cs typeface="Calibri"/>
              </a:rPr>
              <a:t>0</a:t>
            </a:r>
            <a:r>
              <a:rPr sz="1500" i="1" spc="4" baseline="2730" dirty="0" smtClean="0">
                <a:latin typeface="Calibri"/>
                <a:cs typeface="Calibri"/>
              </a:rPr>
              <a:t>0</a:t>
            </a:r>
            <a:r>
              <a:rPr sz="1500" i="1" spc="0" baseline="2730" dirty="0" smtClean="0">
                <a:latin typeface="Calibri"/>
                <a:cs typeface="Calibri"/>
              </a:rPr>
              <a:t>6</a:t>
            </a:r>
            <a:r>
              <a:rPr sz="1500" i="1" spc="4" baseline="2730" dirty="0" smtClean="0">
                <a:latin typeface="Calibri"/>
                <a:cs typeface="Calibri"/>
              </a:rPr>
              <a:t>6</a:t>
            </a:r>
            <a:r>
              <a:rPr sz="1500" i="1" spc="0" baseline="2730" dirty="0" smtClean="0">
                <a:latin typeface="Calibri"/>
                <a:cs typeface="Calibri"/>
              </a:rPr>
              <a:t>"</a:t>
            </a:r>
            <a:endParaRPr sz="1000">
              <a:latin typeface="Calibri"/>
              <a:cs typeface="Calibri"/>
            </a:endParaRPr>
          </a:p>
          <a:p>
            <a:pPr marL="549148">
              <a:lnSpc>
                <a:spcPts val="1200"/>
              </a:lnSpc>
            </a:pPr>
            <a:r>
              <a:rPr sz="1500" spc="0" baseline="2730" dirty="0" smtClean="0">
                <a:latin typeface="Calibri"/>
                <a:cs typeface="Calibri"/>
              </a:rPr>
              <a:t>andro</a:t>
            </a:r>
            <a:r>
              <a:rPr sz="1500" spc="-4" baseline="2730" dirty="0" smtClean="0">
                <a:latin typeface="Calibri"/>
                <a:cs typeface="Calibri"/>
              </a:rPr>
              <a:t>i</a:t>
            </a:r>
            <a:r>
              <a:rPr sz="1500" spc="0" baseline="2730" dirty="0" smtClean="0">
                <a:latin typeface="Calibri"/>
                <a:cs typeface="Calibri"/>
              </a:rPr>
              <a:t>d:text=</a:t>
            </a:r>
            <a:r>
              <a:rPr sz="1500" i="1" spc="0" baseline="2730" dirty="0" smtClean="0">
                <a:latin typeface="Calibri"/>
                <a:cs typeface="Calibri"/>
              </a:rPr>
              <a:t>"User</a:t>
            </a:r>
            <a:r>
              <a:rPr sz="1500" i="1" spc="-34" baseline="2730" dirty="0" smtClean="0">
                <a:latin typeface="Calibri"/>
                <a:cs typeface="Calibri"/>
              </a:rPr>
              <a:t> </a:t>
            </a:r>
            <a:r>
              <a:rPr sz="1500" i="1" spc="0" baseline="2730" dirty="0" smtClean="0">
                <a:latin typeface="Calibri"/>
                <a:cs typeface="Calibri"/>
              </a:rPr>
              <a:t>Nam</a:t>
            </a:r>
            <a:r>
              <a:rPr sz="1500" i="1" spc="4" baseline="2730" dirty="0" smtClean="0">
                <a:latin typeface="Calibri"/>
                <a:cs typeface="Calibri"/>
              </a:rPr>
              <a:t>e</a:t>
            </a:r>
            <a:r>
              <a:rPr sz="1500" i="1" spc="0" baseline="2730" dirty="0" smtClean="0">
                <a:latin typeface="Calibri"/>
                <a:cs typeface="Calibri"/>
              </a:rPr>
              <a:t>"</a:t>
            </a:r>
            <a:endParaRPr sz="1000">
              <a:latin typeface="Calibri"/>
              <a:cs typeface="Calibri"/>
            </a:endParaRPr>
          </a:p>
          <a:p>
            <a:pPr marL="549148">
              <a:lnSpc>
                <a:spcPts val="1200"/>
              </a:lnSpc>
            </a:pPr>
            <a:r>
              <a:rPr sz="1500" spc="0" baseline="2730" dirty="0" smtClean="0">
                <a:latin typeface="Calibri"/>
                <a:cs typeface="Calibri"/>
              </a:rPr>
              <a:t>andro</a:t>
            </a:r>
            <a:r>
              <a:rPr sz="1500" spc="-4" baseline="2730" dirty="0" smtClean="0">
                <a:latin typeface="Calibri"/>
                <a:cs typeface="Calibri"/>
              </a:rPr>
              <a:t>i</a:t>
            </a:r>
            <a:r>
              <a:rPr sz="1500" spc="0" baseline="2730" dirty="0" smtClean="0">
                <a:latin typeface="Calibri"/>
                <a:cs typeface="Calibri"/>
              </a:rPr>
              <a:t>d:textSize=</a:t>
            </a:r>
            <a:r>
              <a:rPr sz="1500" i="1" spc="0" baseline="2730" dirty="0" smtClean="0">
                <a:latin typeface="Calibri"/>
                <a:cs typeface="Calibri"/>
              </a:rPr>
              <a:t>"1</a:t>
            </a:r>
            <a:r>
              <a:rPr sz="1500" i="1" spc="4" baseline="2730" dirty="0" smtClean="0">
                <a:latin typeface="Calibri"/>
                <a:cs typeface="Calibri"/>
              </a:rPr>
              <a:t>6</a:t>
            </a:r>
            <a:r>
              <a:rPr sz="1500" i="1" spc="0" baseline="2730" dirty="0" smtClean="0">
                <a:latin typeface="Calibri"/>
                <a:cs typeface="Calibri"/>
              </a:rPr>
              <a:t>sp"</a:t>
            </a:r>
            <a:endParaRPr sz="1000">
              <a:latin typeface="Calibri"/>
              <a:cs typeface="Calibri"/>
            </a:endParaRPr>
          </a:p>
          <a:p>
            <a:pPr marL="549148">
              <a:lnSpc>
                <a:spcPts val="1200"/>
              </a:lnSpc>
            </a:pPr>
            <a:r>
              <a:rPr sz="1500" spc="0" baseline="2730" dirty="0" smtClean="0">
                <a:latin typeface="Calibri"/>
                <a:cs typeface="Calibri"/>
              </a:rPr>
              <a:t>andro</a:t>
            </a:r>
            <a:r>
              <a:rPr sz="1500" spc="-4" baseline="2730" dirty="0" smtClean="0">
                <a:latin typeface="Calibri"/>
                <a:cs typeface="Calibri"/>
              </a:rPr>
              <a:t>i</a:t>
            </a:r>
            <a:r>
              <a:rPr sz="1500" spc="0" baseline="2730" dirty="0" smtClean="0">
                <a:latin typeface="Calibri"/>
                <a:cs typeface="Calibri"/>
              </a:rPr>
              <a:t>d:textStyle=</a:t>
            </a:r>
            <a:r>
              <a:rPr sz="1500" i="1" spc="0" baseline="2730" dirty="0" smtClean="0">
                <a:latin typeface="Calibri"/>
                <a:cs typeface="Calibri"/>
              </a:rPr>
              <a:t>"bo</a:t>
            </a:r>
            <a:r>
              <a:rPr sz="1500" i="1" spc="-9" baseline="2730" dirty="0" smtClean="0">
                <a:latin typeface="Calibri"/>
                <a:cs typeface="Calibri"/>
              </a:rPr>
              <a:t>l</a:t>
            </a:r>
            <a:r>
              <a:rPr sz="1500" i="1" spc="-4" baseline="2730" dirty="0" smtClean="0">
                <a:latin typeface="Calibri"/>
                <a:cs typeface="Calibri"/>
              </a:rPr>
              <a:t>d</a:t>
            </a:r>
            <a:r>
              <a:rPr sz="1500" i="1" spc="0" baseline="2730" dirty="0" smtClean="0">
                <a:latin typeface="Calibri"/>
                <a:cs typeface="Calibri"/>
              </a:rPr>
              <a:t>"</a:t>
            </a:r>
            <a:endParaRPr sz="1000">
              <a:latin typeface="Calibri"/>
              <a:cs typeface="Calibri"/>
            </a:endParaRPr>
          </a:p>
          <a:p>
            <a:pPr marL="549148">
              <a:lnSpc>
                <a:spcPts val="1200"/>
              </a:lnSpc>
            </a:pPr>
            <a:r>
              <a:rPr sz="1500" spc="0" baseline="2730" dirty="0" smtClean="0">
                <a:latin typeface="Calibri"/>
                <a:cs typeface="Calibri"/>
              </a:rPr>
              <a:t>andro</a:t>
            </a:r>
            <a:r>
              <a:rPr sz="1500" spc="-4" baseline="2730" dirty="0" smtClean="0">
                <a:latin typeface="Calibri"/>
                <a:cs typeface="Calibri"/>
              </a:rPr>
              <a:t>i</a:t>
            </a:r>
            <a:r>
              <a:rPr sz="1500" spc="0" baseline="2730" dirty="0" smtClean="0">
                <a:latin typeface="Calibri"/>
                <a:cs typeface="Calibri"/>
              </a:rPr>
              <a:t>d:textCo</a:t>
            </a:r>
            <a:r>
              <a:rPr sz="1500" spc="-4" baseline="2730" dirty="0" smtClean="0">
                <a:latin typeface="Calibri"/>
                <a:cs typeface="Calibri"/>
              </a:rPr>
              <a:t>l</a:t>
            </a:r>
            <a:r>
              <a:rPr sz="1500" spc="0" baseline="2730" dirty="0" smtClean="0">
                <a:latin typeface="Calibri"/>
                <a:cs typeface="Calibri"/>
              </a:rPr>
              <a:t>or=</a:t>
            </a:r>
            <a:r>
              <a:rPr sz="1500" i="1" spc="0" baseline="2730" dirty="0" smtClean="0">
                <a:latin typeface="Calibri"/>
                <a:cs typeface="Calibri"/>
              </a:rPr>
              <a:t>"#f</a:t>
            </a:r>
            <a:r>
              <a:rPr sz="1500" i="1" spc="-4" baseline="2730" dirty="0" smtClean="0">
                <a:latin typeface="Calibri"/>
                <a:cs typeface="Calibri"/>
              </a:rPr>
              <a:t>f</a:t>
            </a:r>
            <a:r>
              <a:rPr sz="1500" i="1" spc="0" baseline="2730" dirty="0" smtClean="0">
                <a:latin typeface="Calibri"/>
                <a:cs typeface="Calibri"/>
              </a:rPr>
              <a:t>0</a:t>
            </a:r>
            <a:r>
              <a:rPr sz="1500" i="1" spc="4" baseline="2730" dirty="0" smtClean="0">
                <a:latin typeface="Calibri"/>
                <a:cs typeface="Calibri"/>
              </a:rPr>
              <a:t>0</a:t>
            </a:r>
            <a:r>
              <a:rPr sz="1500" i="1" spc="0" baseline="2730" dirty="0" smtClean="0">
                <a:latin typeface="Calibri"/>
                <a:cs typeface="Calibri"/>
              </a:rPr>
              <a:t>0</a:t>
            </a:r>
            <a:r>
              <a:rPr sz="1500" i="1" spc="4" baseline="2730" dirty="0" smtClean="0">
                <a:latin typeface="Calibri"/>
                <a:cs typeface="Calibri"/>
              </a:rPr>
              <a:t>0</a:t>
            </a:r>
            <a:r>
              <a:rPr sz="1500" i="1" spc="0" baseline="2730" dirty="0" smtClean="0">
                <a:latin typeface="Calibri"/>
                <a:cs typeface="Calibri"/>
              </a:rPr>
              <a:t>0</a:t>
            </a:r>
            <a:r>
              <a:rPr sz="1500" i="1" spc="4" baseline="2730" dirty="0" smtClean="0">
                <a:latin typeface="Calibri"/>
                <a:cs typeface="Calibri"/>
              </a:rPr>
              <a:t>0</a:t>
            </a:r>
            <a:r>
              <a:rPr sz="1500" i="1" spc="0" baseline="2730" dirty="0" smtClean="0">
                <a:latin typeface="Calibri"/>
                <a:cs typeface="Calibri"/>
              </a:rPr>
              <a:t>"  </a:t>
            </a:r>
            <a:r>
              <a:rPr sz="1500" i="1" spc="216" baseline="2730" dirty="0" smtClean="0">
                <a:latin typeface="Calibri"/>
                <a:cs typeface="Calibri"/>
              </a:rPr>
              <a:t> </a:t>
            </a:r>
            <a:r>
              <a:rPr sz="1500" i="1" spc="0" baseline="2730" dirty="0" smtClean="0">
                <a:latin typeface="Calibri"/>
                <a:cs typeface="Calibri"/>
              </a:rPr>
              <a:t>/&gt;</a:t>
            </a:r>
            <a:endParaRPr sz="1000">
              <a:latin typeface="Calibri"/>
              <a:cs typeface="Calibri"/>
            </a:endParaRPr>
          </a:p>
          <a:p>
            <a:pPr marL="549148" marR="1353974" indent="-457453">
              <a:lnSpc>
                <a:spcPct val="99995"/>
              </a:lnSpc>
              <a:spcBef>
                <a:spcPts val="1135"/>
              </a:spcBef>
            </a:pPr>
            <a:r>
              <a:rPr sz="1000" spc="0" dirty="0" smtClean="0">
                <a:latin typeface="Calibri"/>
                <a:cs typeface="Calibri"/>
              </a:rPr>
              <a:t>&lt;</a:t>
            </a:r>
            <a:r>
              <a:rPr sz="1000" b="1" spc="0" dirty="0" smtClean="0">
                <a:latin typeface="Calibri"/>
                <a:cs typeface="Calibri"/>
              </a:rPr>
              <a:t>EditText </a:t>
            </a:r>
            <a:r>
              <a:rPr sz="1000" spc="0" dirty="0" smtClean="0">
                <a:latin typeface="Calibri"/>
                <a:cs typeface="Calibri"/>
              </a:rPr>
              <a:t>andro</a:t>
            </a:r>
            <a:r>
              <a:rPr sz="1000" spc="-4" dirty="0" smtClean="0">
                <a:latin typeface="Calibri"/>
                <a:cs typeface="Calibri"/>
              </a:rPr>
              <a:t>i</a:t>
            </a:r>
            <a:r>
              <a:rPr sz="1000" spc="0" dirty="0" smtClean="0">
                <a:latin typeface="Calibri"/>
                <a:cs typeface="Calibri"/>
              </a:rPr>
              <a:t>d:</a:t>
            </a:r>
            <a:r>
              <a:rPr sz="1000" spc="-9" dirty="0" smtClean="0">
                <a:latin typeface="Calibri"/>
                <a:cs typeface="Calibri"/>
              </a:rPr>
              <a:t>i</a:t>
            </a:r>
            <a:r>
              <a:rPr sz="1000" spc="0" dirty="0" smtClean="0">
                <a:latin typeface="Calibri"/>
                <a:cs typeface="Calibri"/>
              </a:rPr>
              <a:t>d=</a:t>
            </a:r>
            <a:r>
              <a:rPr sz="1000" i="1" spc="0" dirty="0" smtClean="0">
                <a:latin typeface="Calibri"/>
                <a:cs typeface="Calibri"/>
              </a:rPr>
              <a:t>"@+</a:t>
            </a:r>
            <a:r>
              <a:rPr sz="1000" i="1" spc="-4" dirty="0" smtClean="0">
                <a:latin typeface="Calibri"/>
                <a:cs typeface="Calibri"/>
              </a:rPr>
              <a:t>i</a:t>
            </a:r>
            <a:r>
              <a:rPr sz="1000" i="1" spc="0" dirty="0" smtClean="0">
                <a:latin typeface="Calibri"/>
                <a:cs typeface="Calibri"/>
              </a:rPr>
              <a:t>d/</a:t>
            </a:r>
            <a:r>
              <a:rPr sz="1000" i="1" spc="-4" dirty="0" smtClean="0">
                <a:latin typeface="Calibri"/>
                <a:cs typeface="Calibri"/>
              </a:rPr>
              <a:t>ed</a:t>
            </a:r>
            <a:r>
              <a:rPr sz="1000" i="1" spc="0" dirty="0" smtClean="0">
                <a:latin typeface="Calibri"/>
                <a:cs typeface="Calibri"/>
              </a:rPr>
              <a:t>iN</a:t>
            </a:r>
            <a:r>
              <a:rPr sz="1000" i="1" spc="-4" dirty="0" smtClean="0">
                <a:latin typeface="Calibri"/>
                <a:cs typeface="Calibri"/>
              </a:rPr>
              <a:t>a</a:t>
            </a:r>
            <a:r>
              <a:rPr sz="1000" i="1" spc="0" dirty="0" smtClean="0">
                <a:latin typeface="Calibri"/>
                <a:cs typeface="Calibri"/>
              </a:rPr>
              <a:t>m</a:t>
            </a:r>
            <a:r>
              <a:rPr sz="1000" i="1" spc="-4" dirty="0" smtClean="0">
                <a:latin typeface="Calibri"/>
                <a:cs typeface="Calibri"/>
              </a:rPr>
              <a:t>e</a:t>
            </a:r>
            <a:r>
              <a:rPr sz="1000" i="1" spc="0" dirty="0" smtClean="0">
                <a:latin typeface="Calibri"/>
                <a:cs typeface="Calibri"/>
              </a:rPr>
              <a:t>" </a:t>
            </a:r>
            <a:r>
              <a:rPr sz="1000" spc="0" dirty="0" smtClean="0">
                <a:latin typeface="Calibri"/>
                <a:cs typeface="Calibri"/>
              </a:rPr>
              <a:t>andro</a:t>
            </a:r>
            <a:r>
              <a:rPr sz="1000" spc="-4" dirty="0" smtClean="0">
                <a:latin typeface="Calibri"/>
                <a:cs typeface="Calibri"/>
              </a:rPr>
              <a:t>i</a:t>
            </a:r>
            <a:r>
              <a:rPr sz="1000" spc="0" dirty="0" smtClean="0">
                <a:latin typeface="Calibri"/>
                <a:cs typeface="Calibri"/>
              </a:rPr>
              <a:t>d:</a:t>
            </a:r>
            <a:r>
              <a:rPr sz="1000" spc="-9" dirty="0" smtClean="0">
                <a:latin typeface="Calibri"/>
                <a:cs typeface="Calibri"/>
              </a:rPr>
              <a:t>l</a:t>
            </a:r>
            <a:r>
              <a:rPr sz="1000" spc="-4" dirty="0" smtClean="0">
                <a:latin typeface="Calibri"/>
                <a:cs typeface="Calibri"/>
              </a:rPr>
              <a:t>ay</a:t>
            </a:r>
            <a:r>
              <a:rPr sz="1000" spc="0" dirty="0" smtClean="0">
                <a:latin typeface="Calibri"/>
                <a:cs typeface="Calibri"/>
              </a:rPr>
              <a:t>o</a:t>
            </a:r>
            <a:r>
              <a:rPr sz="1000" spc="-4" dirty="0" smtClean="0">
                <a:latin typeface="Calibri"/>
                <a:cs typeface="Calibri"/>
              </a:rPr>
              <a:t>u</a:t>
            </a:r>
            <a:r>
              <a:rPr sz="1000" spc="0" dirty="0" smtClean="0">
                <a:latin typeface="Calibri"/>
                <a:cs typeface="Calibri"/>
              </a:rPr>
              <a:t>t_</a:t>
            </a:r>
            <a:r>
              <a:rPr sz="1000" spc="-4" dirty="0" smtClean="0">
                <a:latin typeface="Calibri"/>
                <a:cs typeface="Calibri"/>
              </a:rPr>
              <a:t>w</a:t>
            </a:r>
            <a:r>
              <a:rPr sz="1000" spc="0" dirty="0" smtClean="0">
                <a:latin typeface="Calibri"/>
                <a:cs typeface="Calibri"/>
              </a:rPr>
              <a:t>idth=</a:t>
            </a:r>
            <a:r>
              <a:rPr sz="1000" i="1" spc="0" dirty="0" smtClean="0">
                <a:latin typeface="Calibri"/>
                <a:cs typeface="Calibri"/>
              </a:rPr>
              <a:t>"</a:t>
            </a:r>
            <a:r>
              <a:rPr sz="1000" i="1" spc="-9" dirty="0" smtClean="0">
                <a:latin typeface="Calibri"/>
                <a:cs typeface="Calibri"/>
              </a:rPr>
              <a:t>w</a:t>
            </a:r>
            <a:r>
              <a:rPr sz="1000" i="1" spc="0" dirty="0" smtClean="0">
                <a:latin typeface="Calibri"/>
                <a:cs typeface="Calibri"/>
              </a:rPr>
              <a:t>r</a:t>
            </a:r>
            <a:r>
              <a:rPr sz="1000" i="1" spc="-4" dirty="0" smtClean="0">
                <a:latin typeface="Calibri"/>
                <a:cs typeface="Calibri"/>
              </a:rPr>
              <a:t>ap</a:t>
            </a:r>
            <a:r>
              <a:rPr sz="1000" i="1" spc="0" dirty="0" smtClean="0">
                <a:latin typeface="Calibri"/>
                <a:cs typeface="Calibri"/>
              </a:rPr>
              <a:t>_</a:t>
            </a:r>
            <a:r>
              <a:rPr sz="1000" i="1" spc="-4" dirty="0" smtClean="0">
                <a:latin typeface="Calibri"/>
                <a:cs typeface="Calibri"/>
              </a:rPr>
              <a:t>c</a:t>
            </a:r>
            <a:r>
              <a:rPr sz="1000" i="1" spc="0" dirty="0" smtClean="0">
                <a:latin typeface="Calibri"/>
                <a:cs typeface="Calibri"/>
              </a:rPr>
              <a:t>o</a:t>
            </a:r>
            <a:r>
              <a:rPr sz="1000" i="1" spc="-4" dirty="0" smtClean="0">
                <a:latin typeface="Calibri"/>
                <a:cs typeface="Calibri"/>
              </a:rPr>
              <a:t>n</a:t>
            </a:r>
            <a:r>
              <a:rPr sz="1000" i="1" spc="0" dirty="0" smtClean="0">
                <a:latin typeface="Calibri"/>
                <a:cs typeface="Calibri"/>
              </a:rPr>
              <a:t>te</a:t>
            </a:r>
            <a:r>
              <a:rPr sz="1000" i="1" spc="-4" dirty="0" smtClean="0">
                <a:latin typeface="Calibri"/>
                <a:cs typeface="Calibri"/>
              </a:rPr>
              <a:t>n</a:t>
            </a:r>
            <a:r>
              <a:rPr sz="1000" i="1" spc="0" dirty="0" smtClean="0">
                <a:latin typeface="Calibri"/>
                <a:cs typeface="Calibri"/>
              </a:rPr>
              <a:t>t" </a:t>
            </a:r>
            <a:r>
              <a:rPr sz="1000" spc="0" dirty="0" smtClean="0">
                <a:latin typeface="Calibri"/>
                <a:cs typeface="Calibri"/>
              </a:rPr>
              <a:t>andro</a:t>
            </a:r>
            <a:r>
              <a:rPr sz="1000" spc="-4" dirty="0" smtClean="0">
                <a:latin typeface="Calibri"/>
                <a:cs typeface="Calibri"/>
              </a:rPr>
              <a:t>i</a:t>
            </a:r>
            <a:r>
              <a:rPr sz="1000" spc="0" dirty="0" smtClean="0">
                <a:latin typeface="Calibri"/>
                <a:cs typeface="Calibri"/>
              </a:rPr>
              <a:t>d:</a:t>
            </a:r>
            <a:r>
              <a:rPr sz="1000" spc="-9" dirty="0" smtClean="0">
                <a:latin typeface="Calibri"/>
                <a:cs typeface="Calibri"/>
              </a:rPr>
              <a:t>l</a:t>
            </a:r>
            <a:r>
              <a:rPr sz="1000" spc="-4" dirty="0" smtClean="0">
                <a:latin typeface="Calibri"/>
                <a:cs typeface="Calibri"/>
              </a:rPr>
              <a:t>ay</a:t>
            </a:r>
            <a:r>
              <a:rPr sz="1000" spc="0" dirty="0" smtClean="0">
                <a:latin typeface="Calibri"/>
                <a:cs typeface="Calibri"/>
              </a:rPr>
              <a:t>o</a:t>
            </a:r>
            <a:r>
              <a:rPr sz="1000" spc="-4" dirty="0" smtClean="0">
                <a:latin typeface="Calibri"/>
                <a:cs typeface="Calibri"/>
              </a:rPr>
              <a:t>u</a:t>
            </a:r>
            <a:r>
              <a:rPr sz="1000" spc="0" dirty="0" smtClean="0">
                <a:latin typeface="Calibri"/>
                <a:cs typeface="Calibri"/>
              </a:rPr>
              <a:t>t_heigh</a:t>
            </a:r>
            <a:r>
              <a:rPr sz="1000" spc="4" dirty="0" smtClean="0">
                <a:latin typeface="Calibri"/>
                <a:cs typeface="Calibri"/>
              </a:rPr>
              <a:t>t</a:t>
            </a:r>
            <a:r>
              <a:rPr sz="1000" spc="0" dirty="0" smtClean="0">
                <a:latin typeface="Calibri"/>
                <a:cs typeface="Calibri"/>
              </a:rPr>
              <a:t>=</a:t>
            </a:r>
            <a:r>
              <a:rPr sz="1000" i="1" spc="0" dirty="0" smtClean="0">
                <a:latin typeface="Calibri"/>
                <a:cs typeface="Calibri"/>
              </a:rPr>
              <a:t>"w</a:t>
            </a:r>
            <a:r>
              <a:rPr sz="1000" i="1" spc="-9" dirty="0" smtClean="0">
                <a:latin typeface="Calibri"/>
                <a:cs typeface="Calibri"/>
              </a:rPr>
              <a:t>r</a:t>
            </a:r>
            <a:r>
              <a:rPr sz="1000" i="1" spc="0" dirty="0" smtClean="0">
                <a:latin typeface="Calibri"/>
                <a:cs typeface="Calibri"/>
              </a:rPr>
              <a:t>a</a:t>
            </a:r>
            <a:r>
              <a:rPr sz="1000" i="1" spc="-4" dirty="0" smtClean="0">
                <a:latin typeface="Calibri"/>
                <a:cs typeface="Calibri"/>
              </a:rPr>
              <a:t>p</a:t>
            </a:r>
            <a:r>
              <a:rPr sz="1000" i="1" spc="0" dirty="0" smtClean="0">
                <a:latin typeface="Calibri"/>
                <a:cs typeface="Calibri"/>
              </a:rPr>
              <a:t>_</a:t>
            </a:r>
            <a:r>
              <a:rPr sz="1000" i="1" spc="-4" dirty="0" smtClean="0">
                <a:latin typeface="Calibri"/>
                <a:cs typeface="Calibri"/>
              </a:rPr>
              <a:t>c</a:t>
            </a:r>
            <a:r>
              <a:rPr sz="1000" i="1" spc="0" dirty="0" smtClean="0">
                <a:latin typeface="Calibri"/>
                <a:cs typeface="Calibri"/>
              </a:rPr>
              <a:t>o</a:t>
            </a:r>
            <a:r>
              <a:rPr sz="1000" i="1" spc="-4" dirty="0" smtClean="0">
                <a:latin typeface="Calibri"/>
                <a:cs typeface="Calibri"/>
              </a:rPr>
              <a:t>n</a:t>
            </a:r>
            <a:r>
              <a:rPr sz="1000" i="1" spc="0" dirty="0" smtClean="0">
                <a:latin typeface="Calibri"/>
                <a:cs typeface="Calibri"/>
              </a:rPr>
              <a:t>t</a:t>
            </a:r>
            <a:r>
              <a:rPr sz="1000" i="1" spc="-4" dirty="0" smtClean="0">
                <a:latin typeface="Calibri"/>
                <a:cs typeface="Calibri"/>
              </a:rPr>
              <a:t>e</a:t>
            </a:r>
            <a:r>
              <a:rPr sz="1000" i="1" spc="0" dirty="0" smtClean="0">
                <a:latin typeface="Calibri"/>
                <a:cs typeface="Calibri"/>
              </a:rPr>
              <a:t>nt" </a:t>
            </a:r>
            <a:r>
              <a:rPr sz="1000" spc="0" dirty="0" smtClean="0">
                <a:latin typeface="Calibri"/>
                <a:cs typeface="Calibri"/>
              </a:rPr>
              <a:t>andro</a:t>
            </a:r>
            <a:r>
              <a:rPr sz="1000" spc="-4" dirty="0" smtClean="0">
                <a:latin typeface="Calibri"/>
                <a:cs typeface="Calibri"/>
              </a:rPr>
              <a:t>i</a:t>
            </a:r>
            <a:r>
              <a:rPr sz="1000" spc="0" dirty="0" smtClean="0">
                <a:latin typeface="Calibri"/>
                <a:cs typeface="Calibri"/>
              </a:rPr>
              <a:t>d:textSize=</a:t>
            </a:r>
            <a:r>
              <a:rPr sz="1000" i="1" spc="0" dirty="0" smtClean="0">
                <a:latin typeface="Calibri"/>
                <a:cs typeface="Calibri"/>
              </a:rPr>
              <a:t>"1</a:t>
            </a:r>
            <a:r>
              <a:rPr sz="1000" i="1" spc="4" dirty="0" smtClean="0">
                <a:latin typeface="Calibri"/>
                <a:cs typeface="Calibri"/>
              </a:rPr>
              <a:t>8</a:t>
            </a:r>
            <a:r>
              <a:rPr sz="1000" i="1" spc="0" dirty="0" smtClean="0">
                <a:latin typeface="Calibri"/>
                <a:cs typeface="Calibri"/>
              </a:rPr>
              <a:t>sp"</a:t>
            </a:r>
            <a:r>
              <a:rPr sz="1000" i="1" spc="211" dirty="0" smtClean="0">
                <a:latin typeface="Calibri"/>
                <a:cs typeface="Calibri"/>
              </a:rPr>
              <a:t> </a:t>
            </a:r>
            <a:r>
              <a:rPr sz="1000" i="1" spc="0" dirty="0" smtClean="0">
                <a:latin typeface="Calibri"/>
                <a:cs typeface="Calibri"/>
              </a:rPr>
              <a:t>/&gt;</a:t>
            </a:r>
            <a:endParaRPr sz="1000">
              <a:latin typeface="Calibri"/>
              <a:cs typeface="Calibri"/>
            </a:endParaRPr>
          </a:p>
          <a:p>
            <a:pPr marL="91694">
              <a:lnSpc>
                <a:spcPct val="101725"/>
              </a:lnSpc>
              <a:spcBef>
                <a:spcPts val="1183"/>
              </a:spcBef>
            </a:pPr>
            <a:r>
              <a:rPr sz="1000" spc="0" dirty="0" smtClean="0">
                <a:latin typeface="Calibri"/>
                <a:cs typeface="Calibri"/>
              </a:rPr>
              <a:t>&lt;</a:t>
            </a:r>
            <a:r>
              <a:rPr sz="1000" b="1" spc="0" dirty="0" smtClean="0">
                <a:latin typeface="Calibri"/>
                <a:cs typeface="Calibri"/>
              </a:rPr>
              <a:t>B</a:t>
            </a:r>
            <a:r>
              <a:rPr sz="1000" b="1" spc="4" dirty="0" smtClean="0">
                <a:latin typeface="Calibri"/>
                <a:cs typeface="Calibri"/>
              </a:rPr>
              <a:t>u</a:t>
            </a:r>
            <a:r>
              <a:rPr sz="1000" b="1" spc="0" dirty="0" smtClean="0">
                <a:latin typeface="Calibri"/>
                <a:cs typeface="Calibri"/>
              </a:rPr>
              <a:t>tton</a:t>
            </a:r>
            <a:endParaRPr sz="1000">
              <a:latin typeface="Calibri"/>
              <a:cs typeface="Calibri"/>
            </a:endParaRPr>
          </a:p>
          <a:p>
            <a:pPr marL="549148">
              <a:lnSpc>
                <a:spcPts val="1200"/>
              </a:lnSpc>
              <a:spcBef>
                <a:spcPts val="60"/>
              </a:spcBef>
            </a:pPr>
            <a:r>
              <a:rPr sz="1500" spc="0" baseline="2730" dirty="0" smtClean="0">
                <a:latin typeface="Calibri"/>
                <a:cs typeface="Calibri"/>
              </a:rPr>
              <a:t>andro</a:t>
            </a:r>
            <a:r>
              <a:rPr sz="1500" spc="-4" baseline="2730" dirty="0" smtClean="0">
                <a:latin typeface="Calibri"/>
                <a:cs typeface="Calibri"/>
              </a:rPr>
              <a:t>i</a:t>
            </a:r>
            <a:r>
              <a:rPr sz="1500" spc="0" baseline="2730" dirty="0" smtClean="0">
                <a:latin typeface="Calibri"/>
                <a:cs typeface="Calibri"/>
              </a:rPr>
              <a:t>d:</a:t>
            </a:r>
            <a:r>
              <a:rPr sz="1500" spc="-9" baseline="2730" dirty="0" smtClean="0">
                <a:latin typeface="Calibri"/>
                <a:cs typeface="Calibri"/>
              </a:rPr>
              <a:t>i</a:t>
            </a:r>
            <a:r>
              <a:rPr sz="1500" spc="0" baseline="2730" dirty="0" smtClean="0">
                <a:latin typeface="Calibri"/>
                <a:cs typeface="Calibri"/>
              </a:rPr>
              <a:t>d=</a:t>
            </a:r>
            <a:r>
              <a:rPr sz="1500" i="1" spc="0" baseline="2730" dirty="0" smtClean="0">
                <a:latin typeface="Calibri"/>
                <a:cs typeface="Calibri"/>
              </a:rPr>
              <a:t>"@+</a:t>
            </a:r>
            <a:r>
              <a:rPr sz="1500" i="1" spc="-4" baseline="2730" dirty="0" smtClean="0">
                <a:latin typeface="Calibri"/>
                <a:cs typeface="Calibri"/>
              </a:rPr>
              <a:t>i</a:t>
            </a:r>
            <a:r>
              <a:rPr sz="1500" i="1" spc="0" baseline="2730" dirty="0" smtClean="0">
                <a:latin typeface="Calibri"/>
                <a:cs typeface="Calibri"/>
              </a:rPr>
              <a:t>d/</a:t>
            </a:r>
            <a:r>
              <a:rPr sz="1500" i="1" spc="-4" baseline="2730" dirty="0" smtClean="0">
                <a:latin typeface="Calibri"/>
                <a:cs typeface="Calibri"/>
              </a:rPr>
              <a:t>b</a:t>
            </a:r>
            <a:r>
              <a:rPr sz="1500" i="1" spc="0" baseline="2730" dirty="0" smtClean="0">
                <a:latin typeface="Calibri"/>
                <a:cs typeface="Calibri"/>
              </a:rPr>
              <a:t>tn</a:t>
            </a:r>
            <a:r>
              <a:rPr sz="1500" i="1" spc="-4" baseline="2730" dirty="0" smtClean="0">
                <a:latin typeface="Calibri"/>
                <a:cs typeface="Calibri"/>
              </a:rPr>
              <a:t>Go</a:t>
            </a:r>
            <a:r>
              <a:rPr sz="1500" i="1" spc="0" baseline="2730" dirty="0" smtClean="0">
                <a:latin typeface="Calibri"/>
                <a:cs typeface="Calibri"/>
              </a:rPr>
              <a:t>"</a:t>
            </a:r>
            <a:endParaRPr sz="1000">
              <a:latin typeface="Calibri"/>
              <a:cs typeface="Calibri"/>
            </a:endParaRPr>
          </a:p>
          <a:p>
            <a:pPr marL="549148">
              <a:lnSpc>
                <a:spcPts val="1200"/>
              </a:lnSpc>
            </a:pPr>
            <a:r>
              <a:rPr sz="1500" spc="0" baseline="2730" dirty="0" smtClean="0">
                <a:latin typeface="Calibri"/>
                <a:cs typeface="Calibri"/>
              </a:rPr>
              <a:t>andro</a:t>
            </a:r>
            <a:r>
              <a:rPr sz="1500" spc="-4" baseline="2730" dirty="0" smtClean="0">
                <a:latin typeface="Calibri"/>
                <a:cs typeface="Calibri"/>
              </a:rPr>
              <a:t>i</a:t>
            </a:r>
            <a:r>
              <a:rPr sz="1500" spc="0" baseline="2730" dirty="0" smtClean="0">
                <a:latin typeface="Calibri"/>
                <a:cs typeface="Calibri"/>
              </a:rPr>
              <a:t>d:</a:t>
            </a:r>
            <a:r>
              <a:rPr sz="1500" spc="-9" baseline="2730" dirty="0" smtClean="0">
                <a:latin typeface="Calibri"/>
                <a:cs typeface="Calibri"/>
              </a:rPr>
              <a:t>l</a:t>
            </a:r>
            <a:r>
              <a:rPr sz="1500" spc="-4" baseline="2730" dirty="0" smtClean="0">
                <a:latin typeface="Calibri"/>
                <a:cs typeface="Calibri"/>
              </a:rPr>
              <a:t>ay</a:t>
            </a:r>
            <a:r>
              <a:rPr sz="1500" spc="0" baseline="2730" dirty="0" smtClean="0">
                <a:latin typeface="Calibri"/>
                <a:cs typeface="Calibri"/>
              </a:rPr>
              <a:t>o</a:t>
            </a:r>
            <a:r>
              <a:rPr sz="1500" spc="-4" baseline="2730" dirty="0" smtClean="0">
                <a:latin typeface="Calibri"/>
                <a:cs typeface="Calibri"/>
              </a:rPr>
              <a:t>u</a:t>
            </a:r>
            <a:r>
              <a:rPr sz="1500" spc="0" baseline="2730" dirty="0" smtClean="0">
                <a:latin typeface="Calibri"/>
                <a:cs typeface="Calibri"/>
              </a:rPr>
              <a:t>t_</a:t>
            </a:r>
            <a:r>
              <a:rPr sz="1500" spc="-4" baseline="2730" dirty="0" smtClean="0">
                <a:latin typeface="Calibri"/>
                <a:cs typeface="Calibri"/>
              </a:rPr>
              <a:t>w</a:t>
            </a:r>
            <a:r>
              <a:rPr sz="1500" spc="0" baseline="2730" dirty="0" smtClean="0">
                <a:latin typeface="Calibri"/>
                <a:cs typeface="Calibri"/>
              </a:rPr>
              <a:t>idth=</a:t>
            </a:r>
            <a:r>
              <a:rPr sz="1500" i="1" spc="0" baseline="2730" dirty="0" smtClean="0">
                <a:latin typeface="Calibri"/>
                <a:cs typeface="Calibri"/>
              </a:rPr>
              <a:t>"</a:t>
            </a:r>
            <a:r>
              <a:rPr sz="1500" i="1" spc="-9" baseline="2730" dirty="0" smtClean="0">
                <a:latin typeface="Calibri"/>
                <a:cs typeface="Calibri"/>
              </a:rPr>
              <a:t>w</a:t>
            </a:r>
            <a:r>
              <a:rPr sz="1500" i="1" spc="0" baseline="2730" dirty="0" smtClean="0">
                <a:latin typeface="Calibri"/>
                <a:cs typeface="Calibri"/>
              </a:rPr>
              <a:t>r</a:t>
            </a:r>
            <a:r>
              <a:rPr sz="1500" i="1" spc="-4" baseline="2730" dirty="0" smtClean="0">
                <a:latin typeface="Calibri"/>
                <a:cs typeface="Calibri"/>
              </a:rPr>
              <a:t>ap</a:t>
            </a:r>
            <a:r>
              <a:rPr sz="1500" i="1" spc="0" baseline="2730" dirty="0" smtClean="0">
                <a:latin typeface="Calibri"/>
                <a:cs typeface="Calibri"/>
              </a:rPr>
              <a:t>_</a:t>
            </a:r>
            <a:r>
              <a:rPr sz="1500" i="1" spc="-4" baseline="2730" dirty="0" smtClean="0">
                <a:latin typeface="Calibri"/>
                <a:cs typeface="Calibri"/>
              </a:rPr>
              <a:t>c</a:t>
            </a:r>
            <a:r>
              <a:rPr sz="1500" i="1" spc="0" baseline="2730" dirty="0" smtClean="0">
                <a:latin typeface="Calibri"/>
                <a:cs typeface="Calibri"/>
              </a:rPr>
              <a:t>o</a:t>
            </a:r>
            <a:r>
              <a:rPr sz="1500" i="1" spc="-4" baseline="2730" dirty="0" smtClean="0">
                <a:latin typeface="Calibri"/>
                <a:cs typeface="Calibri"/>
              </a:rPr>
              <a:t>n</a:t>
            </a:r>
            <a:r>
              <a:rPr sz="1500" i="1" spc="0" baseline="2730" dirty="0" smtClean="0">
                <a:latin typeface="Calibri"/>
                <a:cs typeface="Calibri"/>
              </a:rPr>
              <a:t>te</a:t>
            </a:r>
            <a:r>
              <a:rPr sz="1500" i="1" spc="-4" baseline="2730" dirty="0" smtClean="0">
                <a:latin typeface="Calibri"/>
                <a:cs typeface="Calibri"/>
              </a:rPr>
              <a:t>n</a:t>
            </a:r>
            <a:r>
              <a:rPr sz="1500" i="1" spc="0" baseline="2730" dirty="0" smtClean="0">
                <a:latin typeface="Calibri"/>
                <a:cs typeface="Calibri"/>
              </a:rPr>
              <a:t>t"</a:t>
            </a:r>
            <a:endParaRPr sz="1000">
              <a:latin typeface="Calibri"/>
              <a:cs typeface="Calibri"/>
            </a:endParaRPr>
          </a:p>
          <a:p>
            <a:pPr marL="549148">
              <a:lnSpc>
                <a:spcPts val="1200"/>
              </a:lnSpc>
            </a:pPr>
            <a:r>
              <a:rPr sz="1500" spc="0" baseline="2730" dirty="0" smtClean="0">
                <a:latin typeface="Calibri"/>
                <a:cs typeface="Calibri"/>
              </a:rPr>
              <a:t>andro</a:t>
            </a:r>
            <a:r>
              <a:rPr sz="1500" spc="-4" baseline="2730" dirty="0" smtClean="0">
                <a:latin typeface="Calibri"/>
                <a:cs typeface="Calibri"/>
              </a:rPr>
              <a:t>i</a:t>
            </a:r>
            <a:r>
              <a:rPr sz="1500" spc="0" baseline="2730" dirty="0" smtClean="0">
                <a:latin typeface="Calibri"/>
                <a:cs typeface="Calibri"/>
              </a:rPr>
              <a:t>d:</a:t>
            </a:r>
            <a:r>
              <a:rPr sz="1500" spc="-9" baseline="2730" dirty="0" smtClean="0">
                <a:latin typeface="Calibri"/>
                <a:cs typeface="Calibri"/>
              </a:rPr>
              <a:t>l</a:t>
            </a:r>
            <a:r>
              <a:rPr sz="1500" spc="-4" baseline="2730" dirty="0" smtClean="0">
                <a:latin typeface="Calibri"/>
                <a:cs typeface="Calibri"/>
              </a:rPr>
              <a:t>ay</a:t>
            </a:r>
            <a:r>
              <a:rPr sz="1500" spc="0" baseline="2730" dirty="0" smtClean="0">
                <a:latin typeface="Calibri"/>
                <a:cs typeface="Calibri"/>
              </a:rPr>
              <a:t>o</a:t>
            </a:r>
            <a:r>
              <a:rPr sz="1500" spc="-4" baseline="2730" dirty="0" smtClean="0">
                <a:latin typeface="Calibri"/>
                <a:cs typeface="Calibri"/>
              </a:rPr>
              <a:t>u</a:t>
            </a:r>
            <a:r>
              <a:rPr sz="1500" spc="0" baseline="2730" dirty="0" smtClean="0">
                <a:latin typeface="Calibri"/>
                <a:cs typeface="Calibri"/>
              </a:rPr>
              <a:t>t_heigh</a:t>
            </a:r>
            <a:r>
              <a:rPr sz="1500" spc="4" baseline="2730" dirty="0" smtClean="0">
                <a:latin typeface="Calibri"/>
                <a:cs typeface="Calibri"/>
              </a:rPr>
              <a:t>t</a:t>
            </a:r>
            <a:r>
              <a:rPr sz="1500" spc="0" baseline="2730" dirty="0" smtClean="0">
                <a:latin typeface="Calibri"/>
                <a:cs typeface="Calibri"/>
              </a:rPr>
              <a:t>=</a:t>
            </a:r>
            <a:r>
              <a:rPr sz="1500" i="1" spc="0" baseline="2730" dirty="0" smtClean="0">
                <a:latin typeface="Calibri"/>
                <a:cs typeface="Calibri"/>
              </a:rPr>
              <a:t>"w</a:t>
            </a:r>
            <a:r>
              <a:rPr sz="1500" i="1" spc="-9" baseline="2730" dirty="0" smtClean="0">
                <a:latin typeface="Calibri"/>
                <a:cs typeface="Calibri"/>
              </a:rPr>
              <a:t>r</a:t>
            </a:r>
            <a:r>
              <a:rPr sz="1500" i="1" spc="0" baseline="2730" dirty="0" smtClean="0">
                <a:latin typeface="Calibri"/>
                <a:cs typeface="Calibri"/>
              </a:rPr>
              <a:t>a</a:t>
            </a:r>
            <a:r>
              <a:rPr sz="1500" i="1" spc="-4" baseline="2730" dirty="0" smtClean="0">
                <a:latin typeface="Calibri"/>
                <a:cs typeface="Calibri"/>
              </a:rPr>
              <a:t>p</a:t>
            </a:r>
            <a:r>
              <a:rPr sz="1500" i="1" spc="0" baseline="2730" dirty="0" smtClean="0">
                <a:latin typeface="Calibri"/>
                <a:cs typeface="Calibri"/>
              </a:rPr>
              <a:t>_</a:t>
            </a:r>
            <a:r>
              <a:rPr sz="1500" i="1" spc="-4" baseline="2730" dirty="0" smtClean="0">
                <a:latin typeface="Calibri"/>
                <a:cs typeface="Calibri"/>
              </a:rPr>
              <a:t>c</a:t>
            </a:r>
            <a:r>
              <a:rPr sz="1500" i="1" spc="0" baseline="2730" dirty="0" smtClean="0">
                <a:latin typeface="Calibri"/>
                <a:cs typeface="Calibri"/>
              </a:rPr>
              <a:t>o</a:t>
            </a:r>
            <a:r>
              <a:rPr sz="1500" i="1" spc="-4" baseline="2730" dirty="0" smtClean="0">
                <a:latin typeface="Calibri"/>
                <a:cs typeface="Calibri"/>
              </a:rPr>
              <a:t>n</a:t>
            </a:r>
            <a:r>
              <a:rPr sz="1500" i="1" spc="0" baseline="2730" dirty="0" smtClean="0">
                <a:latin typeface="Calibri"/>
                <a:cs typeface="Calibri"/>
              </a:rPr>
              <a:t>t</a:t>
            </a:r>
            <a:r>
              <a:rPr sz="1500" i="1" spc="-4" baseline="2730" dirty="0" smtClean="0">
                <a:latin typeface="Calibri"/>
                <a:cs typeface="Calibri"/>
              </a:rPr>
              <a:t>e</a:t>
            </a:r>
            <a:r>
              <a:rPr sz="1500" i="1" spc="0" baseline="2730" dirty="0" smtClean="0">
                <a:latin typeface="Calibri"/>
                <a:cs typeface="Calibri"/>
              </a:rPr>
              <a:t>nt"</a:t>
            </a:r>
            <a:endParaRPr sz="1000">
              <a:latin typeface="Calibri"/>
              <a:cs typeface="Calibri"/>
            </a:endParaRPr>
          </a:p>
          <a:p>
            <a:pPr marL="549148">
              <a:lnSpc>
                <a:spcPts val="1200"/>
              </a:lnSpc>
            </a:pPr>
            <a:r>
              <a:rPr sz="1500" spc="0" baseline="2730" dirty="0" smtClean="0">
                <a:latin typeface="Calibri"/>
                <a:cs typeface="Calibri"/>
              </a:rPr>
              <a:t>andro</a:t>
            </a:r>
            <a:r>
              <a:rPr sz="1500" spc="-4" baseline="2730" dirty="0" smtClean="0">
                <a:latin typeface="Calibri"/>
                <a:cs typeface="Calibri"/>
              </a:rPr>
              <a:t>i</a:t>
            </a:r>
            <a:r>
              <a:rPr sz="1500" spc="0" baseline="2730" dirty="0" smtClean="0">
                <a:latin typeface="Calibri"/>
                <a:cs typeface="Calibri"/>
              </a:rPr>
              <a:t>d:text=</a:t>
            </a:r>
            <a:r>
              <a:rPr sz="1500" i="1" spc="0" baseline="2730" dirty="0" smtClean="0">
                <a:latin typeface="Calibri"/>
                <a:cs typeface="Calibri"/>
              </a:rPr>
              <a:t>"Go"</a:t>
            </a:r>
            <a:endParaRPr sz="1000">
              <a:latin typeface="Calibri"/>
              <a:cs typeface="Calibri"/>
            </a:endParaRPr>
          </a:p>
          <a:p>
            <a:pPr marL="549148">
              <a:lnSpc>
                <a:spcPts val="1200"/>
              </a:lnSpc>
            </a:pPr>
            <a:r>
              <a:rPr sz="1500" spc="0" baseline="2730" dirty="0" smtClean="0">
                <a:latin typeface="Calibri"/>
                <a:cs typeface="Calibri"/>
              </a:rPr>
              <a:t>andro</a:t>
            </a:r>
            <a:r>
              <a:rPr sz="1500" spc="-4" baseline="2730" dirty="0" smtClean="0">
                <a:latin typeface="Calibri"/>
                <a:cs typeface="Calibri"/>
              </a:rPr>
              <a:t>i</a:t>
            </a:r>
            <a:r>
              <a:rPr sz="1500" spc="0" baseline="2730" dirty="0" smtClean="0">
                <a:latin typeface="Calibri"/>
                <a:cs typeface="Calibri"/>
              </a:rPr>
              <a:t>d:textStyle=</a:t>
            </a:r>
            <a:r>
              <a:rPr sz="1500" i="1" spc="0" baseline="2730" dirty="0" smtClean="0">
                <a:latin typeface="Calibri"/>
                <a:cs typeface="Calibri"/>
              </a:rPr>
              <a:t>"bo</a:t>
            </a:r>
            <a:r>
              <a:rPr sz="1500" i="1" spc="-9" baseline="2730" dirty="0" smtClean="0">
                <a:latin typeface="Calibri"/>
                <a:cs typeface="Calibri"/>
              </a:rPr>
              <a:t>l</a:t>
            </a:r>
            <a:r>
              <a:rPr sz="1500" i="1" spc="-4" baseline="2730" dirty="0" smtClean="0">
                <a:latin typeface="Calibri"/>
                <a:cs typeface="Calibri"/>
              </a:rPr>
              <a:t>d</a:t>
            </a:r>
            <a:r>
              <a:rPr sz="1500" i="1" spc="0" baseline="2730" dirty="0" smtClean="0">
                <a:latin typeface="Calibri"/>
                <a:cs typeface="Calibri"/>
              </a:rPr>
              <a:t>"</a:t>
            </a:r>
            <a:r>
              <a:rPr sz="1500" i="1" spc="206" baseline="2730" dirty="0" smtClean="0">
                <a:latin typeface="Calibri"/>
                <a:cs typeface="Calibri"/>
              </a:rPr>
              <a:t> </a:t>
            </a:r>
            <a:r>
              <a:rPr sz="1500" i="1" spc="0" baseline="2730" dirty="0" smtClean="0">
                <a:latin typeface="Calibri"/>
                <a:cs typeface="Calibri"/>
              </a:rPr>
              <a:t>/&gt;</a:t>
            </a:r>
            <a:endParaRPr sz="1000">
              <a:latin typeface="Calibri"/>
              <a:cs typeface="Calibri"/>
            </a:endParaRPr>
          </a:p>
          <a:p>
            <a:pPr marL="91694">
              <a:lnSpc>
                <a:spcPct val="101725"/>
              </a:lnSpc>
              <a:spcBef>
                <a:spcPts val="1119"/>
              </a:spcBef>
            </a:pPr>
            <a:r>
              <a:rPr sz="1000" spc="0" dirty="0" smtClean="0">
                <a:latin typeface="Calibri"/>
                <a:cs typeface="Calibri"/>
              </a:rPr>
              <a:t>&lt;</a:t>
            </a:r>
            <a:r>
              <a:rPr sz="1000" spc="4" dirty="0" smtClean="0">
                <a:latin typeface="Calibri"/>
                <a:cs typeface="Calibri"/>
              </a:rPr>
              <a:t>/</a:t>
            </a:r>
            <a:r>
              <a:rPr sz="1000" spc="0" dirty="0" smtClean="0">
                <a:latin typeface="Calibri"/>
                <a:cs typeface="Calibri"/>
              </a:rPr>
              <a:t>L</a:t>
            </a:r>
            <a:r>
              <a:rPr sz="1000" spc="-4" dirty="0" smtClean="0">
                <a:latin typeface="Calibri"/>
                <a:cs typeface="Calibri"/>
              </a:rPr>
              <a:t>i</a:t>
            </a:r>
            <a:r>
              <a:rPr sz="1000" spc="0" dirty="0" smtClean="0">
                <a:latin typeface="Calibri"/>
                <a:cs typeface="Calibri"/>
              </a:rPr>
              <a:t>nearLayou</a:t>
            </a:r>
            <a:r>
              <a:rPr sz="1000" spc="4" dirty="0" smtClean="0">
                <a:latin typeface="Calibri"/>
                <a:cs typeface="Calibri"/>
              </a:rPr>
              <a:t>t</a:t>
            </a:r>
            <a:r>
              <a:rPr sz="1000" spc="0" dirty="0" smtClean="0">
                <a:latin typeface="Calibri"/>
                <a:cs typeface="Calibri"/>
              </a:rPr>
              <a:t>&gt;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4999" y="3657625"/>
            <a:ext cx="4572000" cy="29817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0173" y="3652862"/>
            <a:ext cx="4581525" cy="2991231"/>
          </a:xfrm>
          <a:custGeom>
            <a:avLst/>
            <a:gdLst/>
            <a:ahLst/>
            <a:cxnLst/>
            <a:rect l="l" t="t" r="r" b="b"/>
            <a:pathLst>
              <a:path w="4581525" h="2991230">
                <a:moveTo>
                  <a:pt x="0" y="2991231"/>
                </a:moveTo>
                <a:lnTo>
                  <a:pt x="4581525" y="2991231"/>
                </a:lnTo>
                <a:lnTo>
                  <a:pt x="4581525" y="0"/>
                </a:lnTo>
                <a:lnTo>
                  <a:pt x="0" y="0"/>
                </a:lnTo>
                <a:lnTo>
                  <a:pt x="0" y="2991231"/>
                </a:lnTo>
                <a:close/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99637" y="2971800"/>
            <a:ext cx="762" cy="1753362"/>
          </a:xfrm>
          <a:custGeom>
            <a:avLst/>
            <a:gdLst/>
            <a:ahLst/>
            <a:cxnLst/>
            <a:rect l="l" t="t" r="r" b="b"/>
            <a:pathLst>
              <a:path w="762" h="1753362">
                <a:moveTo>
                  <a:pt x="0" y="1753362"/>
                </a:moveTo>
                <a:lnTo>
                  <a:pt x="762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80437" y="2972562"/>
            <a:ext cx="1524" cy="1752600"/>
          </a:xfrm>
          <a:custGeom>
            <a:avLst/>
            <a:gdLst/>
            <a:ahLst/>
            <a:cxnLst/>
            <a:rect l="l" t="t" r="r" b="b"/>
            <a:pathLst>
              <a:path w="1524" h="1752600">
                <a:moveTo>
                  <a:pt x="0" y="1752600"/>
                </a:moveTo>
                <a:lnTo>
                  <a:pt x="1524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4999" y="3122548"/>
            <a:ext cx="1371600" cy="1650"/>
          </a:xfrm>
          <a:custGeom>
            <a:avLst/>
            <a:gdLst/>
            <a:ahLst/>
            <a:cxnLst/>
            <a:rect l="l" t="t" r="r" b="b"/>
            <a:pathLst>
              <a:path w="1371600" h="1650">
                <a:moveTo>
                  <a:pt x="0" y="0"/>
                </a:moveTo>
                <a:lnTo>
                  <a:pt x="1371600" y="165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5237" y="3277361"/>
            <a:ext cx="1524" cy="1752600"/>
          </a:xfrm>
          <a:custGeom>
            <a:avLst/>
            <a:gdLst/>
            <a:ahLst/>
            <a:cxnLst/>
            <a:rect l="l" t="t" r="r" b="b"/>
            <a:pathLst>
              <a:path w="1524" h="1752600">
                <a:moveTo>
                  <a:pt x="0" y="1752600"/>
                </a:moveTo>
                <a:lnTo>
                  <a:pt x="1524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04999" y="3352800"/>
            <a:ext cx="457200" cy="1650"/>
          </a:xfrm>
          <a:custGeom>
            <a:avLst/>
            <a:gdLst/>
            <a:ahLst/>
            <a:cxnLst/>
            <a:rect l="l" t="t" r="r" b="b"/>
            <a:pathLst>
              <a:path w="457200" h="1650">
                <a:moveTo>
                  <a:pt x="0" y="0"/>
                </a:moveTo>
                <a:lnTo>
                  <a:pt x="457200" y="165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13837" y="3505962"/>
            <a:ext cx="1524" cy="2133625"/>
          </a:xfrm>
          <a:custGeom>
            <a:avLst/>
            <a:gdLst/>
            <a:ahLst/>
            <a:cxnLst/>
            <a:rect l="l" t="t" r="r" b="b"/>
            <a:pathLst>
              <a:path w="1524" h="2133625">
                <a:moveTo>
                  <a:pt x="0" y="2133625"/>
                </a:moveTo>
                <a:lnTo>
                  <a:pt x="1524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04999" y="3581400"/>
            <a:ext cx="685800" cy="1650"/>
          </a:xfrm>
          <a:custGeom>
            <a:avLst/>
            <a:gdLst/>
            <a:ahLst/>
            <a:cxnLst/>
            <a:rect l="l" t="t" r="r" b="b"/>
            <a:pathLst>
              <a:path w="685800" h="1650">
                <a:moveTo>
                  <a:pt x="0" y="0"/>
                </a:moveTo>
                <a:lnTo>
                  <a:pt x="685800" y="165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76238" y="2972562"/>
            <a:ext cx="1524" cy="685800"/>
          </a:xfrm>
          <a:custGeom>
            <a:avLst/>
            <a:gdLst/>
            <a:ahLst/>
            <a:cxnLst/>
            <a:rect l="l" t="t" r="r" b="b"/>
            <a:pathLst>
              <a:path w="1524" h="685800">
                <a:moveTo>
                  <a:pt x="0" y="685800"/>
                </a:moveTo>
                <a:lnTo>
                  <a:pt x="1524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24199" y="3352800"/>
            <a:ext cx="3429000" cy="1650"/>
          </a:xfrm>
          <a:custGeom>
            <a:avLst/>
            <a:gdLst/>
            <a:ahLst/>
            <a:cxnLst/>
            <a:rect l="l" t="t" r="r" b="b"/>
            <a:pathLst>
              <a:path w="3429000" h="1650">
                <a:moveTo>
                  <a:pt x="0" y="0"/>
                </a:moveTo>
                <a:lnTo>
                  <a:pt x="3429000" y="165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457197" y="79121"/>
            <a:ext cx="6011624" cy="520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70"/>
              </a:lnSpc>
              <a:spcBef>
                <a:spcPts val="203"/>
              </a:spcBef>
            </a:pP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The LinearL</a:t>
            </a:r>
            <a:r>
              <a:rPr sz="5850" spc="-79" baseline="3500" dirty="0" smtClean="0">
                <a:solidFill>
                  <a:srgbClr val="548ED4"/>
                </a:solidFill>
                <a:latin typeface="Calibri"/>
                <a:cs typeface="Calibri"/>
              </a:rPr>
              <a:t>a</a:t>
            </a:r>
            <a:r>
              <a:rPr sz="5850" spc="-50" baseline="3500" dirty="0" smtClean="0">
                <a:solidFill>
                  <a:srgbClr val="548ED4"/>
                </a:solidFill>
                <a:latin typeface="Calibri"/>
                <a:cs typeface="Calibri"/>
              </a:rPr>
              <a:t>y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out</a:t>
            </a:r>
            <a:r>
              <a:rPr sz="5850" spc="2" baseline="3500" dirty="0" smtClean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– Fill M</a:t>
            </a:r>
            <a:r>
              <a:rPr sz="5850" spc="4" baseline="3500" dirty="0" smtClean="0">
                <a:solidFill>
                  <a:srgbClr val="548ED4"/>
                </a:solidFill>
                <a:latin typeface="Calibri"/>
                <a:cs typeface="Calibri"/>
              </a:rPr>
              <a:t>o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del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7340" y="1299717"/>
            <a:ext cx="401513" cy="8736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  <a:spcBef>
                <a:spcPts val="106"/>
              </a:spcBef>
            </a:pPr>
            <a:r>
              <a:rPr sz="3000" b="1" spc="0" baseline="2730" dirty="0" smtClean="0">
                <a:latin typeface="Calibri"/>
                <a:cs typeface="Calibri"/>
              </a:rPr>
              <a:t>1.2</a:t>
            </a:r>
            <a:endParaRPr sz="2000">
              <a:latin typeface="Calibri"/>
              <a:cs typeface="Calibri"/>
            </a:endParaRPr>
          </a:p>
          <a:p>
            <a:pPr marL="12700" marR="38100">
              <a:lnSpc>
                <a:spcPts val="2285"/>
              </a:lnSpc>
              <a:spcBef>
                <a:spcPts val="7"/>
              </a:spcBef>
            </a:pPr>
            <a:r>
              <a:rPr sz="3000" spc="0" baseline="-1449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 marR="38100">
              <a:lnSpc>
                <a:spcPct val="95825"/>
              </a:lnSpc>
            </a:pPr>
            <a:r>
              <a:rPr sz="2000" spc="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4540" y="1299717"/>
            <a:ext cx="7983802" cy="8889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061">
              <a:lnSpc>
                <a:spcPts val="2135"/>
              </a:lnSpc>
              <a:spcBef>
                <a:spcPts val="106"/>
              </a:spcBef>
            </a:pPr>
            <a:r>
              <a:rPr sz="3000" b="1" spc="0" baseline="2730" dirty="0" smtClean="0">
                <a:latin typeface="Calibri"/>
                <a:cs typeface="Calibri"/>
              </a:rPr>
              <a:t>Linear</a:t>
            </a:r>
            <a:r>
              <a:rPr sz="3000" b="1" spc="-51" baseline="2730" dirty="0" smtClean="0"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latin typeface="Calibri"/>
                <a:cs typeface="Calibri"/>
              </a:rPr>
              <a:t>L</a:t>
            </a:r>
            <a:r>
              <a:rPr sz="3000" b="1" spc="-39" baseline="2730" dirty="0" smtClean="0">
                <a:latin typeface="Calibri"/>
                <a:cs typeface="Calibri"/>
              </a:rPr>
              <a:t>a</a:t>
            </a:r>
            <a:r>
              <a:rPr sz="3000" b="1" spc="-25" baseline="2730" dirty="0" smtClean="0">
                <a:latin typeface="Calibri"/>
                <a:cs typeface="Calibri"/>
              </a:rPr>
              <a:t>y</a:t>
            </a:r>
            <a:r>
              <a:rPr sz="3000" b="1" spc="0" baseline="2730" dirty="0" smtClean="0">
                <a:latin typeface="Calibri"/>
                <a:cs typeface="Calibri"/>
              </a:rPr>
              <a:t>ou</a:t>
            </a:r>
            <a:r>
              <a:rPr sz="3000" b="1" spc="-4" baseline="2730" dirty="0" smtClean="0">
                <a:latin typeface="Calibri"/>
                <a:cs typeface="Calibri"/>
              </a:rPr>
              <a:t>t</a:t>
            </a:r>
            <a:r>
              <a:rPr sz="3000" b="1" spc="0" baseline="2730" dirty="0" smtClean="0">
                <a:latin typeface="Calibri"/>
                <a:cs typeface="Calibri"/>
              </a:rPr>
              <a:t>:</a:t>
            </a:r>
            <a:r>
              <a:rPr sz="3000" b="1" spc="400" baseline="2730" dirty="0" smtClean="0"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latin typeface="Calibri"/>
                <a:cs typeface="Calibri"/>
              </a:rPr>
              <a:t>Fill</a:t>
            </a:r>
            <a:r>
              <a:rPr sz="3000" b="1" spc="-43" baseline="2730" dirty="0" smtClean="0"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latin typeface="Calibri"/>
                <a:cs typeface="Calibri"/>
              </a:rPr>
              <a:t>Model</a:t>
            </a:r>
            <a:endParaRPr sz="2000">
              <a:latin typeface="Calibri"/>
              <a:cs typeface="Calibri"/>
            </a:endParaRPr>
          </a:p>
          <a:p>
            <a:pPr marL="12700" marR="38061">
              <a:lnSpc>
                <a:spcPts val="2400"/>
              </a:lnSpc>
              <a:spcBef>
                <a:spcPts val="13"/>
              </a:spcBef>
            </a:pPr>
            <a:r>
              <a:rPr sz="3000" spc="0" baseline="1365" dirty="0" smtClean="0">
                <a:latin typeface="Calibri"/>
                <a:cs typeface="Calibri"/>
              </a:rPr>
              <a:t>Wid</a:t>
            </a:r>
            <a:r>
              <a:rPr sz="3000" spc="-19" baseline="1365" dirty="0" smtClean="0">
                <a:latin typeface="Calibri"/>
                <a:cs typeface="Calibri"/>
              </a:rPr>
              <a:t>g</a:t>
            </a:r>
            <a:r>
              <a:rPr sz="3000" spc="-9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ts</a:t>
            </a:r>
            <a:r>
              <a:rPr sz="3000" spc="-56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h</a:t>
            </a:r>
            <a:r>
              <a:rPr sz="3000" spc="-34" baseline="1365" dirty="0" smtClean="0">
                <a:latin typeface="Calibri"/>
                <a:cs typeface="Calibri"/>
              </a:rPr>
              <a:t>a</a:t>
            </a:r>
            <a:r>
              <a:rPr sz="3000" spc="-19" baseline="1365" dirty="0" smtClean="0">
                <a:latin typeface="Calibri"/>
                <a:cs typeface="Calibri"/>
              </a:rPr>
              <a:t>v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3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14" baseline="1365" dirty="0" smtClean="0">
                <a:latin typeface="Calibri"/>
                <a:cs typeface="Calibri"/>
              </a:rPr>
              <a:t>"</a:t>
            </a:r>
            <a:r>
              <a:rPr sz="3000" spc="0" baseline="1365" dirty="0" smtClean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3000" spc="-14" baseline="1365" dirty="0" smtClean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3000" spc="0" baseline="1365" dirty="0" smtClean="0">
                <a:solidFill>
                  <a:srgbClr val="C00000"/>
                </a:solidFill>
                <a:latin typeface="Calibri"/>
                <a:cs typeface="Calibri"/>
              </a:rPr>
              <a:t>tu</a:t>
            </a:r>
            <a:r>
              <a:rPr sz="3000" spc="-39" baseline="1365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3000" spc="0" baseline="1365" dirty="0" smtClean="0">
                <a:solidFill>
                  <a:srgbClr val="C00000"/>
                </a:solidFill>
                <a:latin typeface="Calibri"/>
                <a:cs typeface="Calibri"/>
              </a:rPr>
              <a:t>al</a:t>
            </a:r>
            <a:r>
              <a:rPr sz="3000" spc="0" baseline="1365" dirty="0" smtClean="0">
                <a:latin typeface="Calibri"/>
                <a:cs typeface="Calibri"/>
              </a:rPr>
              <a:t>"</a:t>
            </a:r>
            <a:r>
              <a:rPr sz="3000" spc="-6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si</a:t>
            </a:r>
            <a:r>
              <a:rPr sz="3000" spc="-50" baseline="1365" dirty="0" smtClean="0">
                <a:latin typeface="Calibri"/>
                <a:cs typeface="Calibri"/>
              </a:rPr>
              <a:t>z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20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based</a:t>
            </a:r>
            <a:r>
              <a:rPr sz="3000" spc="-28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on</a:t>
            </a:r>
            <a:r>
              <a:rPr sz="3000" spc="-20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their</a:t>
            </a:r>
            <a:r>
              <a:rPr sz="3000" spc="-28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included</a:t>
            </a:r>
            <a:r>
              <a:rPr sz="3000" spc="-54" baseline="1365" dirty="0" smtClean="0">
                <a:latin typeface="Calibri"/>
                <a:cs typeface="Calibri"/>
              </a:rPr>
              <a:t> </a:t>
            </a:r>
            <a:r>
              <a:rPr sz="3000" spc="-19" baseline="1365" dirty="0" smtClean="0">
                <a:latin typeface="Calibri"/>
                <a:cs typeface="Calibri"/>
              </a:rPr>
              <a:t>t</a:t>
            </a:r>
            <a:r>
              <a:rPr sz="3000" spc="-29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x</a:t>
            </a:r>
            <a:r>
              <a:rPr sz="3000" spc="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</a:pPr>
            <a:r>
              <a:rPr sz="3000" spc="-150" baseline="1365" dirty="0" smtClean="0">
                <a:latin typeface="Calibri"/>
                <a:cs typeface="Calibri"/>
              </a:rPr>
              <a:t>Y</a:t>
            </a:r>
            <a:r>
              <a:rPr sz="3000" spc="0" baseline="1365" dirty="0" smtClean="0">
                <a:latin typeface="Calibri"/>
                <a:cs typeface="Calibri"/>
              </a:rPr>
              <a:t>ou</a:t>
            </a:r>
            <a:r>
              <a:rPr sz="3000" spc="-30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m</a:t>
            </a:r>
            <a:r>
              <a:rPr sz="3000" spc="-34" baseline="1365" dirty="0" smtClean="0">
                <a:latin typeface="Calibri"/>
                <a:cs typeface="Calibri"/>
              </a:rPr>
              <a:t>a</a:t>
            </a:r>
            <a:r>
              <a:rPr sz="3000" spc="0" baseline="1365" dirty="0" smtClean="0">
                <a:latin typeface="Calibri"/>
                <a:cs typeface="Calibri"/>
              </a:rPr>
              <a:t>y</a:t>
            </a:r>
            <a:r>
              <a:rPr sz="3000" spc="-34" baseline="1365" dirty="0" smtClean="0">
                <a:latin typeface="Calibri"/>
                <a:cs typeface="Calibri"/>
              </a:rPr>
              <a:t> </a:t>
            </a:r>
            <a:r>
              <a:rPr sz="3000" spc="-25" baseline="1365" dirty="0" smtClean="0">
                <a:latin typeface="Calibri"/>
                <a:cs typeface="Calibri"/>
              </a:rPr>
              <a:t>w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-14" baseline="1365" dirty="0" smtClean="0">
                <a:latin typeface="Calibri"/>
                <a:cs typeface="Calibri"/>
              </a:rPr>
              <a:t>n</a:t>
            </a:r>
            <a:r>
              <a:rPr sz="3000" spc="0" baseline="1365" dirty="0" smtClean="0">
                <a:latin typeface="Calibri"/>
                <a:cs typeface="Calibri"/>
              </a:rPr>
              <a:t>t</a:t>
            </a:r>
            <a:r>
              <a:rPr sz="3000" spc="-41" baseline="1365" dirty="0" smtClean="0">
                <a:latin typeface="Calibri"/>
                <a:cs typeface="Calibri"/>
              </a:rPr>
              <a:t> </a:t>
            </a:r>
            <a:r>
              <a:rPr sz="3000" spc="-1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-17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spec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9" baseline="1365" dirty="0" smtClean="0">
                <a:latin typeface="Calibri"/>
                <a:cs typeface="Calibri"/>
              </a:rPr>
              <a:t>f</a:t>
            </a:r>
            <a:r>
              <a:rPr sz="3000" spc="0" baseline="1365" dirty="0" smtClean="0">
                <a:latin typeface="Calibri"/>
                <a:cs typeface="Calibri"/>
              </a:rPr>
              <a:t>y</a:t>
            </a:r>
            <a:r>
              <a:rPr sz="3000" spc="-41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how</a:t>
            </a:r>
            <a:r>
              <a:rPr sz="3000" spc="-55" baseline="1365" dirty="0" smtClean="0">
                <a:latin typeface="Calibri"/>
                <a:cs typeface="Calibri"/>
              </a:rPr>
              <a:t> </a:t>
            </a:r>
            <a:r>
              <a:rPr sz="3000" spc="-19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all</a:t>
            </a:r>
            <a:r>
              <a:rPr sz="3000" spc="3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&amp;</a:t>
            </a:r>
            <a:r>
              <a:rPr sz="3000" spc="-13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w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de</a:t>
            </a:r>
            <a:r>
              <a:rPr sz="3000" spc="-3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wid</a:t>
            </a:r>
            <a:r>
              <a:rPr sz="3000" spc="-19" baseline="1365" dirty="0" smtClean="0">
                <a:latin typeface="Calibri"/>
                <a:cs typeface="Calibri"/>
              </a:rPr>
              <a:t>g</a:t>
            </a:r>
            <a:r>
              <a:rPr sz="3000" spc="-9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t</a:t>
            </a:r>
            <a:r>
              <a:rPr sz="3000" spc="-50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should</a:t>
            </a:r>
            <a:r>
              <a:rPr sz="3000" spc="-4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be</a:t>
            </a:r>
            <a:r>
              <a:rPr sz="3000" spc="-20" baseline="1365" dirty="0" smtClean="0">
                <a:latin typeface="Calibri"/>
                <a:cs typeface="Calibri"/>
              </a:rPr>
              <a:t> </a:t>
            </a:r>
            <a:r>
              <a:rPr sz="3000" spc="-9" baseline="1365" dirty="0" smtClean="0">
                <a:latin typeface="Calibri"/>
                <a:cs typeface="Calibri"/>
              </a:rPr>
              <a:t>e</a:t>
            </a:r>
            <a:r>
              <a:rPr sz="3000" spc="-19" baseline="1365" dirty="0" smtClean="0">
                <a:latin typeface="Calibri"/>
                <a:cs typeface="Calibri"/>
              </a:rPr>
              <a:t>v</a:t>
            </a:r>
            <a:r>
              <a:rPr sz="3000" spc="0" baseline="1365" dirty="0" smtClean="0">
                <a:latin typeface="Calibri"/>
                <a:cs typeface="Calibri"/>
              </a:rPr>
              <a:t>en</a:t>
            </a:r>
            <a:r>
              <a:rPr sz="3000" spc="-2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if no</a:t>
            </a:r>
            <a:r>
              <a:rPr sz="3000" spc="-20" baseline="1365" dirty="0" smtClean="0">
                <a:latin typeface="Calibri"/>
                <a:cs typeface="Calibri"/>
              </a:rPr>
              <a:t> </a:t>
            </a:r>
            <a:r>
              <a:rPr sz="3000" spc="-19" baseline="1365" dirty="0" smtClean="0">
                <a:latin typeface="Calibri"/>
                <a:cs typeface="Calibri"/>
              </a:rPr>
              <a:t>t</a:t>
            </a:r>
            <a:r>
              <a:rPr sz="3000" spc="-29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xt</a:t>
            </a:r>
            <a:r>
              <a:rPr sz="3000" spc="-16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is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4540" y="2214308"/>
            <a:ext cx="938377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  <a:spcBef>
                <a:spcPts val="106"/>
              </a:spcBef>
            </a:pPr>
            <a:r>
              <a:rPr sz="3000" spc="0" baseline="2730" dirty="0" smtClean="0">
                <a:latin typeface="Calibri"/>
                <a:cs typeface="Calibri"/>
              </a:rPr>
              <a:t>i</a:t>
            </a:r>
            <a:r>
              <a:rPr sz="3000" spc="-39" baseline="2730" dirty="0" smtClean="0">
                <a:latin typeface="Calibri"/>
                <a:cs typeface="Calibri"/>
              </a:rPr>
              <a:t>n</a:t>
            </a:r>
            <a:r>
              <a:rPr sz="3000" spc="-19" baseline="2730" dirty="0" smtClean="0">
                <a:latin typeface="Calibri"/>
                <a:cs typeface="Calibri"/>
              </a:rPr>
              <a:t>v</a:t>
            </a:r>
            <a:r>
              <a:rPr sz="3000" spc="0" baseline="2730" dirty="0" smtClean="0">
                <a:latin typeface="Calibri"/>
                <a:cs typeface="Calibri"/>
              </a:rPr>
              <a:t>ol</a:t>
            </a:r>
            <a:r>
              <a:rPr sz="3000" spc="-19" baseline="2730" dirty="0" smtClean="0">
                <a:latin typeface="Calibri"/>
                <a:cs typeface="Calibri"/>
              </a:rPr>
              <a:t>v</a:t>
            </a:r>
            <a:r>
              <a:rPr sz="3000" spc="0" baseline="2730" dirty="0" smtClean="0">
                <a:latin typeface="Calibri"/>
                <a:cs typeface="Calibri"/>
              </a:rPr>
              <a:t>ed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41969" y="2214308"/>
            <a:ext cx="5352431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  <a:spcBef>
                <a:spcPts val="106"/>
              </a:spcBef>
            </a:pPr>
            <a:r>
              <a:rPr sz="3000" spc="0" baseline="2730" dirty="0" smtClean="0">
                <a:latin typeface="Calibri"/>
                <a:cs typeface="Calibri"/>
              </a:rPr>
              <a:t>(as</a:t>
            </a:r>
            <a:r>
              <a:rPr sz="3000" spc="-8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is</a:t>
            </a:r>
            <a:r>
              <a:rPr sz="3000" spc="-12" baseline="2730" dirty="0" smtClean="0">
                <a:latin typeface="Calibri"/>
                <a:cs typeface="Calibri"/>
              </a:rPr>
              <a:t> </a:t>
            </a:r>
            <a:r>
              <a:rPr sz="3000" spc="4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he</a:t>
            </a:r>
            <a:r>
              <a:rPr sz="3000" spc="-27" baseline="2730" dirty="0" smtClean="0">
                <a:latin typeface="Calibri"/>
                <a:cs typeface="Calibri"/>
              </a:rPr>
              <a:t> </a:t>
            </a:r>
            <a:r>
              <a:rPr sz="3000" spc="-19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ase</a:t>
            </a:r>
            <a:r>
              <a:rPr sz="3000" spc="-10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of</a:t>
            </a:r>
            <a:r>
              <a:rPr sz="3000" spc="-16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the</a:t>
            </a:r>
            <a:r>
              <a:rPr sz="3000" spc="-22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em</a:t>
            </a:r>
            <a:r>
              <a:rPr sz="3000" spc="-9" baseline="2730" dirty="0" smtClean="0">
                <a:latin typeface="Calibri"/>
                <a:cs typeface="Calibri"/>
              </a:rPr>
              <a:t>p</a:t>
            </a:r>
            <a:r>
              <a:rPr sz="3000" spc="0" baseline="2730" dirty="0" smtClean="0">
                <a:latin typeface="Calibri"/>
                <a:cs typeface="Calibri"/>
              </a:rPr>
              <a:t>ty</a:t>
            </a:r>
            <a:r>
              <a:rPr sz="3000" spc="-47" baseline="2730" dirty="0" smtClean="0">
                <a:latin typeface="Calibri"/>
                <a:cs typeface="Calibri"/>
              </a:rPr>
              <a:t> </a:t>
            </a:r>
            <a:r>
              <a:rPr sz="3000" spc="-19" baseline="2730" dirty="0" smtClean="0">
                <a:latin typeface="Calibri"/>
                <a:cs typeface="Calibri"/>
              </a:rPr>
              <a:t>t</a:t>
            </a:r>
            <a:r>
              <a:rPr sz="3000" spc="-29" baseline="2730" dirty="0" smtClean="0">
                <a:latin typeface="Calibri"/>
                <a:cs typeface="Calibri"/>
              </a:rPr>
              <a:t>e</a:t>
            </a:r>
            <a:r>
              <a:rPr sz="3000" spc="0" baseline="2730" dirty="0" smtClean="0">
                <a:latin typeface="Calibri"/>
                <a:cs typeface="Calibri"/>
              </a:rPr>
              <a:t>xt</a:t>
            </a:r>
            <a:r>
              <a:rPr sz="3000" spc="-16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b</a:t>
            </a:r>
            <a:r>
              <a:rPr sz="3000" spc="-39" baseline="2730" dirty="0" smtClean="0">
                <a:latin typeface="Calibri"/>
                <a:cs typeface="Calibri"/>
              </a:rPr>
              <a:t>o</a:t>
            </a:r>
            <a:r>
              <a:rPr sz="3000" spc="0" baseline="2730" dirty="0" smtClean="0">
                <a:latin typeface="Calibri"/>
                <a:cs typeface="Calibri"/>
              </a:rPr>
              <a:t>x</a:t>
            </a:r>
            <a:r>
              <a:rPr sz="3000" spc="-3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shown</a:t>
            </a:r>
            <a:r>
              <a:rPr sz="3000" spc="-53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bel</a:t>
            </a:r>
            <a:r>
              <a:rPr sz="3000" spc="-9" baseline="2730" dirty="0" smtClean="0">
                <a:latin typeface="Calibri"/>
                <a:cs typeface="Calibri"/>
              </a:rPr>
              <a:t>o</a:t>
            </a:r>
            <a:r>
              <a:rPr sz="3000" spc="0" baseline="2730" dirty="0" smtClean="0">
                <a:latin typeface="Calibri"/>
                <a:cs typeface="Calibri"/>
              </a:rPr>
              <a:t>w).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60194" y="2885630"/>
            <a:ext cx="986240" cy="2029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5"/>
              </a:lnSpc>
              <a:spcBef>
                <a:spcPts val="76"/>
              </a:spcBef>
            </a:pPr>
            <a:r>
              <a:rPr sz="2100" b="1" i="1" spc="0" baseline="1950" dirty="0" smtClean="0">
                <a:solidFill>
                  <a:srgbClr val="C00000"/>
                </a:solidFill>
                <a:latin typeface="Calibri"/>
                <a:cs typeface="Calibri"/>
              </a:rPr>
              <a:t>natural</a:t>
            </a:r>
            <a:r>
              <a:rPr sz="2100" b="1" i="1" spc="-42" baseline="1950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100" b="1" i="1" spc="0" baseline="1950" dirty="0" smtClean="0">
                <a:solidFill>
                  <a:srgbClr val="C00000"/>
                </a:solidFill>
                <a:latin typeface="Calibri"/>
                <a:cs typeface="Calibri"/>
              </a:rPr>
              <a:t>si</a:t>
            </a:r>
            <a:r>
              <a:rPr sz="2100" b="1" i="1" spc="-19" baseline="1950" dirty="0" smtClean="0">
                <a:solidFill>
                  <a:srgbClr val="C00000"/>
                </a:solidFill>
                <a:latin typeface="Calibri"/>
                <a:cs typeface="Calibri"/>
              </a:rPr>
              <a:t>z</a:t>
            </a:r>
            <a:r>
              <a:rPr sz="2100" b="1" i="1" spc="0" baseline="1950" dirty="0" smtClean="0">
                <a:solidFill>
                  <a:srgbClr val="C00000"/>
                </a:solidFill>
                <a:latin typeface="Calibri"/>
                <a:cs typeface="Calibri"/>
              </a:rPr>
              <a:t>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427719" y="6463538"/>
            <a:ext cx="21483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00173" y="2971800"/>
            <a:ext cx="81025" cy="1515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1981200" y="2971800"/>
            <a:ext cx="1218819" cy="1515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3200019" y="2971800"/>
            <a:ext cx="3294379" cy="3818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900"/>
              </a:lnSpc>
              <a:spcBef>
                <a:spcPts val="36"/>
              </a:spcBef>
            </a:pPr>
            <a:endParaRPr sz="900"/>
          </a:p>
          <a:p>
            <a:pPr marL="701675">
              <a:lnSpc>
                <a:spcPct val="101725"/>
              </a:lnSpc>
            </a:pPr>
            <a:r>
              <a:rPr sz="1400" b="1" i="1" spc="0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400" b="1" i="1" spc="-4" dirty="0" smtClean="0">
                <a:solidFill>
                  <a:srgbClr val="C00000"/>
                </a:solidFill>
                <a:latin typeface="Calibri"/>
                <a:cs typeface="Calibri"/>
              </a:rPr>
              <a:t>mp</a:t>
            </a:r>
            <a:r>
              <a:rPr sz="1400" b="1" i="1" spc="0" dirty="0" smtClean="0">
                <a:solidFill>
                  <a:srgbClr val="C00000"/>
                </a:solidFill>
                <a:latin typeface="Calibri"/>
                <a:cs typeface="Calibri"/>
              </a:rPr>
              <a:t>ty</a:t>
            </a:r>
            <a:r>
              <a:rPr sz="1400" b="1" i="1" spc="-31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i="1" spc="0" dirty="0" smtClean="0">
                <a:solidFill>
                  <a:srgbClr val="C00000"/>
                </a:solidFill>
                <a:latin typeface="Calibri"/>
                <a:cs typeface="Calibri"/>
              </a:rPr>
              <a:t>screen</a:t>
            </a:r>
            <a:r>
              <a:rPr sz="1400" b="1" i="1" spc="-47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i="1" spc="0" dirty="0" smtClean="0">
                <a:solidFill>
                  <a:srgbClr val="C00000"/>
                </a:solidFill>
                <a:latin typeface="Calibri"/>
                <a:cs typeface="Calibri"/>
              </a:rPr>
              <a:t>spa</a:t>
            </a:r>
            <a:r>
              <a:rPr sz="1400" b="1" i="1" spc="-9" dirty="0" smtClean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1400" b="1" i="1" spc="0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81698" y="2971800"/>
            <a:ext cx="71500" cy="3818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1900173" y="3123374"/>
            <a:ext cx="81025" cy="230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1981200" y="3123374"/>
            <a:ext cx="1218819" cy="230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1900173" y="3353625"/>
            <a:ext cx="81025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1981200" y="3353625"/>
            <a:ext cx="30480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2286000" y="3353625"/>
            <a:ext cx="914019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9" name="object 29"/>
          <p:cNvSpPr txBox="1"/>
          <p:nvPr/>
        </p:nvSpPr>
        <p:spPr>
          <a:xfrm>
            <a:off x="3200019" y="3353625"/>
            <a:ext cx="3281679" cy="2992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0" name="object 30"/>
          <p:cNvSpPr txBox="1"/>
          <p:nvPr/>
        </p:nvSpPr>
        <p:spPr>
          <a:xfrm>
            <a:off x="6481698" y="3353625"/>
            <a:ext cx="71500" cy="32904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1" name="object 31"/>
          <p:cNvSpPr txBox="1"/>
          <p:nvPr/>
        </p:nvSpPr>
        <p:spPr>
          <a:xfrm>
            <a:off x="1900173" y="3582225"/>
            <a:ext cx="81025" cy="706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6"/>
              </a:spcBef>
            </a:pPr>
            <a:endParaRPr sz="550"/>
          </a:p>
        </p:txBody>
      </p:sp>
      <p:sp>
        <p:nvSpPr>
          <p:cNvPr id="32" name="object 32"/>
          <p:cNvSpPr txBox="1"/>
          <p:nvPr/>
        </p:nvSpPr>
        <p:spPr>
          <a:xfrm>
            <a:off x="1981200" y="3582225"/>
            <a:ext cx="304800" cy="706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6"/>
              </a:spcBef>
            </a:pPr>
            <a:endParaRPr sz="550"/>
          </a:p>
        </p:txBody>
      </p:sp>
      <p:sp>
        <p:nvSpPr>
          <p:cNvPr id="33" name="object 33"/>
          <p:cNvSpPr txBox="1"/>
          <p:nvPr/>
        </p:nvSpPr>
        <p:spPr>
          <a:xfrm>
            <a:off x="2286000" y="3582225"/>
            <a:ext cx="228600" cy="706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6"/>
              </a:spcBef>
            </a:pPr>
            <a:endParaRPr sz="550"/>
          </a:p>
        </p:txBody>
      </p:sp>
      <p:sp>
        <p:nvSpPr>
          <p:cNvPr id="34" name="object 34"/>
          <p:cNvSpPr txBox="1"/>
          <p:nvPr/>
        </p:nvSpPr>
        <p:spPr>
          <a:xfrm>
            <a:off x="2514600" y="3582225"/>
            <a:ext cx="685419" cy="706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6"/>
              </a:spcBef>
            </a:pPr>
            <a:endParaRPr sz="550"/>
          </a:p>
        </p:txBody>
      </p:sp>
      <p:sp>
        <p:nvSpPr>
          <p:cNvPr id="35" name="object 35"/>
          <p:cNvSpPr txBox="1"/>
          <p:nvPr/>
        </p:nvSpPr>
        <p:spPr>
          <a:xfrm>
            <a:off x="1900173" y="3652863"/>
            <a:ext cx="81025" cy="1072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6" name="object 36"/>
          <p:cNvSpPr txBox="1"/>
          <p:nvPr/>
        </p:nvSpPr>
        <p:spPr>
          <a:xfrm>
            <a:off x="1981200" y="3652863"/>
            <a:ext cx="304800" cy="1072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7" name="object 37"/>
          <p:cNvSpPr txBox="1"/>
          <p:nvPr/>
        </p:nvSpPr>
        <p:spPr>
          <a:xfrm>
            <a:off x="2286000" y="3652863"/>
            <a:ext cx="228600" cy="1377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8" name="object 38"/>
          <p:cNvSpPr txBox="1"/>
          <p:nvPr/>
        </p:nvSpPr>
        <p:spPr>
          <a:xfrm>
            <a:off x="2514600" y="3652863"/>
            <a:ext cx="685419" cy="1072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9" name="object 39"/>
          <p:cNvSpPr txBox="1"/>
          <p:nvPr/>
        </p:nvSpPr>
        <p:spPr>
          <a:xfrm>
            <a:off x="3200019" y="3652863"/>
            <a:ext cx="3281679" cy="1072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0" name="object 40"/>
          <p:cNvSpPr txBox="1"/>
          <p:nvPr/>
        </p:nvSpPr>
        <p:spPr>
          <a:xfrm>
            <a:off x="1900173" y="4725161"/>
            <a:ext cx="385825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1" name="object 41"/>
          <p:cNvSpPr txBox="1"/>
          <p:nvPr/>
        </p:nvSpPr>
        <p:spPr>
          <a:xfrm>
            <a:off x="2514600" y="4725161"/>
            <a:ext cx="3967099" cy="9144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2" name="object 42"/>
          <p:cNvSpPr txBox="1"/>
          <p:nvPr/>
        </p:nvSpPr>
        <p:spPr>
          <a:xfrm>
            <a:off x="1900173" y="5029961"/>
            <a:ext cx="614426" cy="6096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3" name="object 43"/>
          <p:cNvSpPr txBox="1"/>
          <p:nvPr/>
        </p:nvSpPr>
        <p:spPr>
          <a:xfrm>
            <a:off x="1900173" y="5639587"/>
            <a:ext cx="4581525" cy="10045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7197" y="79121"/>
            <a:ext cx="6011624" cy="520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70"/>
              </a:lnSpc>
              <a:spcBef>
                <a:spcPts val="203"/>
              </a:spcBef>
            </a:pP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The LinearL</a:t>
            </a:r>
            <a:r>
              <a:rPr sz="5850" spc="-79" baseline="3500" dirty="0" smtClean="0">
                <a:solidFill>
                  <a:srgbClr val="548ED4"/>
                </a:solidFill>
                <a:latin typeface="Calibri"/>
                <a:cs typeface="Calibri"/>
              </a:rPr>
              <a:t>a</a:t>
            </a:r>
            <a:r>
              <a:rPr sz="5850" spc="-50" baseline="3500" dirty="0" smtClean="0">
                <a:solidFill>
                  <a:srgbClr val="548ED4"/>
                </a:solidFill>
                <a:latin typeface="Calibri"/>
                <a:cs typeface="Calibri"/>
              </a:rPr>
              <a:t>y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out</a:t>
            </a:r>
            <a:r>
              <a:rPr sz="5850" spc="2" baseline="3500" dirty="0" smtClean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– Fill M</a:t>
            </a:r>
            <a:r>
              <a:rPr sz="5850" spc="4" baseline="3500" dirty="0" smtClean="0">
                <a:solidFill>
                  <a:srgbClr val="548ED4"/>
                </a:solidFill>
                <a:latin typeface="Calibri"/>
                <a:cs typeface="Calibri"/>
              </a:rPr>
              <a:t>o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del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415224"/>
            <a:ext cx="3174671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  <a:spcBef>
                <a:spcPts val="106"/>
              </a:spcBef>
              <a:tabLst>
                <a:tab pos="469900" algn="l"/>
              </a:tabLst>
            </a:pPr>
            <a:r>
              <a:rPr sz="3000" b="1" spc="0" baseline="2730" dirty="0" smtClean="0">
                <a:latin typeface="Calibri"/>
                <a:cs typeface="Calibri"/>
              </a:rPr>
              <a:t>1.2	Linear</a:t>
            </a:r>
            <a:r>
              <a:rPr sz="3000" b="1" spc="-51" baseline="2730" dirty="0" smtClean="0">
                <a:latin typeface="Calibri"/>
                <a:cs typeface="Calibri"/>
              </a:rPr>
              <a:t> </a:t>
            </a:r>
            <a:r>
              <a:rPr sz="3000" b="1" spc="4" baseline="2730" smtClean="0">
                <a:latin typeface="Calibri"/>
                <a:cs typeface="Calibri"/>
              </a:rPr>
              <a:t>L</a:t>
            </a:r>
            <a:r>
              <a:rPr sz="3000" b="1" spc="-39" baseline="2730" smtClean="0">
                <a:latin typeface="Calibri"/>
                <a:cs typeface="Calibri"/>
              </a:rPr>
              <a:t>a</a:t>
            </a:r>
            <a:r>
              <a:rPr sz="3000" b="1" spc="-25" baseline="2730" smtClean="0">
                <a:latin typeface="Calibri"/>
                <a:cs typeface="Calibri"/>
              </a:rPr>
              <a:t>y</a:t>
            </a:r>
            <a:r>
              <a:rPr sz="3000" b="1" spc="0" baseline="2730" smtClean="0">
                <a:latin typeface="Calibri"/>
                <a:cs typeface="Calibri"/>
              </a:rPr>
              <a:t>out: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2024824"/>
            <a:ext cx="8235553" cy="5839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  <a:spcBef>
                <a:spcPts val="106"/>
              </a:spcBef>
            </a:pPr>
            <a:r>
              <a:rPr sz="3000" spc="0" baseline="2730" dirty="0" smtClean="0">
                <a:latin typeface="Calibri"/>
                <a:cs typeface="Calibri"/>
              </a:rPr>
              <a:t>All</a:t>
            </a:r>
            <a:r>
              <a:rPr sz="3000" spc="-20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wid</a:t>
            </a:r>
            <a:r>
              <a:rPr sz="3000" spc="-14" baseline="2730" dirty="0" smtClean="0">
                <a:latin typeface="Calibri"/>
                <a:cs typeface="Calibri"/>
              </a:rPr>
              <a:t>g</a:t>
            </a:r>
            <a:r>
              <a:rPr sz="3000" spc="-9" baseline="2730" dirty="0" smtClean="0">
                <a:latin typeface="Calibri"/>
                <a:cs typeface="Calibri"/>
              </a:rPr>
              <a:t>e</a:t>
            </a:r>
            <a:r>
              <a:rPr sz="3000" spc="0" baseline="2730" dirty="0" smtClean="0">
                <a:latin typeface="Calibri"/>
                <a:cs typeface="Calibri"/>
              </a:rPr>
              <a:t>ts</a:t>
            </a:r>
            <a:r>
              <a:rPr sz="3000" spc="-48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ins</a:t>
            </a:r>
            <a:r>
              <a:rPr sz="3000" spc="-4" baseline="2730" dirty="0" smtClean="0">
                <a:latin typeface="Calibri"/>
                <a:cs typeface="Calibri"/>
              </a:rPr>
              <a:t>i</a:t>
            </a:r>
            <a:r>
              <a:rPr sz="3000" spc="0" baseline="2730" dirty="0" smtClean="0">
                <a:latin typeface="Calibri"/>
                <a:cs typeface="Calibri"/>
              </a:rPr>
              <a:t>de a LinearL</a:t>
            </a:r>
            <a:r>
              <a:rPr sz="3000" spc="-29" baseline="2730" dirty="0" smtClean="0">
                <a:latin typeface="Calibri"/>
                <a:cs typeface="Calibri"/>
              </a:rPr>
              <a:t>a</a:t>
            </a:r>
            <a:r>
              <a:rPr sz="3000" spc="-25" baseline="2730" dirty="0" smtClean="0">
                <a:latin typeface="Calibri"/>
                <a:cs typeface="Calibri"/>
              </a:rPr>
              <a:t>y</a:t>
            </a:r>
            <a:r>
              <a:rPr sz="3000" spc="0" baseline="2730" dirty="0" smtClean="0">
                <a:latin typeface="Calibri"/>
                <a:cs typeface="Calibri"/>
              </a:rPr>
              <a:t>out</a:t>
            </a:r>
            <a:r>
              <a:rPr sz="3000" spc="-94" baseline="2730" dirty="0" smtClean="0"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latin typeface="Calibri"/>
                <a:cs typeface="Calibri"/>
              </a:rPr>
              <a:t>mu</a:t>
            </a:r>
            <a:r>
              <a:rPr sz="3000" b="1" spc="-19" baseline="2730" dirty="0" smtClean="0">
                <a:latin typeface="Calibri"/>
                <a:cs typeface="Calibri"/>
              </a:rPr>
              <a:t>s</a:t>
            </a:r>
            <a:r>
              <a:rPr sz="3000" b="1" spc="0" baseline="2730" dirty="0" smtClean="0">
                <a:latin typeface="Calibri"/>
                <a:cs typeface="Calibri"/>
              </a:rPr>
              <a:t>t</a:t>
            </a:r>
            <a:r>
              <a:rPr sz="3000" b="1" spc="-46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include</a:t>
            </a:r>
            <a:r>
              <a:rPr sz="3000" spc="-3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‘width’</a:t>
            </a:r>
            <a:r>
              <a:rPr sz="3000" spc="-56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4" baseline="2730" dirty="0" smtClean="0">
                <a:latin typeface="Calibri"/>
                <a:cs typeface="Calibri"/>
              </a:rPr>
              <a:t>n</a:t>
            </a:r>
            <a:r>
              <a:rPr sz="3000" spc="0" baseline="2730" dirty="0" smtClean="0">
                <a:latin typeface="Calibri"/>
                <a:cs typeface="Calibri"/>
              </a:rPr>
              <a:t>d</a:t>
            </a:r>
            <a:r>
              <a:rPr sz="3000" spc="-30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‘h</a:t>
            </a:r>
            <a:r>
              <a:rPr sz="3000" spc="4" baseline="2730" dirty="0" smtClean="0">
                <a:latin typeface="Calibri"/>
                <a:cs typeface="Calibri"/>
              </a:rPr>
              <a:t>e</a:t>
            </a:r>
            <a:r>
              <a:rPr sz="3000" spc="0" baseline="2730" dirty="0" smtClean="0">
                <a:latin typeface="Calibri"/>
                <a:cs typeface="Calibri"/>
              </a:rPr>
              <a:t>ig</a:t>
            </a:r>
            <a:r>
              <a:rPr sz="3000" spc="-19" baseline="2730" dirty="0" smtClean="0">
                <a:latin typeface="Calibri"/>
                <a:cs typeface="Calibri"/>
              </a:rPr>
              <a:t>h</a:t>
            </a:r>
            <a:r>
              <a:rPr sz="3000" spc="69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’</a:t>
            </a:r>
            <a:r>
              <a:rPr sz="3000" spc="-56" baseline="2730" dirty="0" smtClean="0">
                <a:latin typeface="Calibri"/>
                <a:cs typeface="Calibri"/>
              </a:rPr>
              <a:t> </a:t>
            </a:r>
            <a:r>
              <a:rPr sz="3000" spc="-14" baseline="2730" dirty="0" smtClean="0">
                <a:latin typeface="Calibri"/>
                <a:cs typeface="Calibri"/>
              </a:rPr>
              <a:t>a</a:t>
            </a:r>
            <a:r>
              <a:rPr sz="3000" spc="-29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tribu</a:t>
            </a:r>
            <a:r>
              <a:rPr sz="3000" spc="-19" baseline="2730" dirty="0" smtClean="0">
                <a:latin typeface="Calibri"/>
                <a:cs typeface="Calibri"/>
              </a:rPr>
              <a:t>t</a:t>
            </a:r>
            <a:r>
              <a:rPr sz="3000" spc="4" baseline="2730" dirty="0" smtClean="0">
                <a:latin typeface="Calibri"/>
                <a:cs typeface="Calibri"/>
              </a:rPr>
              <a:t>e</a:t>
            </a:r>
            <a:r>
              <a:rPr sz="3000" spc="0" baseline="2730" dirty="0" smtClean="0">
                <a:latin typeface="Calibri"/>
                <a:cs typeface="Calibri"/>
              </a:rPr>
              <a:t>s</a:t>
            </a:r>
            <a:r>
              <a:rPr sz="3000" spc="-54" baseline="2730" dirty="0" smtClean="0">
                <a:latin typeface="Calibri"/>
                <a:cs typeface="Calibri"/>
              </a:rPr>
              <a:t> </a:t>
            </a:r>
            <a:r>
              <a:rPr sz="3000" spc="-14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o</a:t>
            </a:r>
            <a:endParaRPr sz="2000">
              <a:latin typeface="Calibri"/>
              <a:cs typeface="Calibri"/>
            </a:endParaRPr>
          </a:p>
          <a:p>
            <a:pPr marL="12700" marR="38061">
              <a:lnSpc>
                <a:spcPts val="2400"/>
              </a:lnSpc>
              <a:spcBef>
                <a:spcPts val="13"/>
              </a:spcBef>
            </a:pP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25" baseline="1365" dirty="0" smtClean="0">
                <a:latin typeface="Calibri"/>
                <a:cs typeface="Calibri"/>
              </a:rPr>
              <a:t>s</a:t>
            </a:r>
            <a:r>
              <a:rPr sz="3000" spc="-19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ablish</a:t>
            </a:r>
            <a:r>
              <a:rPr sz="3000" spc="-46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the</a:t>
            </a:r>
            <a:r>
              <a:rPr sz="3000" spc="-12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issue</a:t>
            </a:r>
            <a:r>
              <a:rPr sz="3000" spc="-25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of</a:t>
            </a:r>
            <a:r>
              <a:rPr sz="3000" spc="-16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em</a:t>
            </a:r>
            <a:r>
              <a:rPr sz="3000" spc="-9" baseline="1365" dirty="0" smtClean="0">
                <a:latin typeface="Calibri"/>
                <a:cs typeface="Calibri"/>
              </a:rPr>
              <a:t>p</a:t>
            </a:r>
            <a:r>
              <a:rPr sz="3000" spc="0" baseline="1365" dirty="0" smtClean="0">
                <a:latin typeface="Calibri"/>
                <a:cs typeface="Calibri"/>
              </a:rPr>
              <a:t>ty</a:t>
            </a:r>
            <a:r>
              <a:rPr sz="3000" spc="-47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space</a:t>
            </a:r>
            <a:r>
              <a:rPr sz="3000" spc="-26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-25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ound</a:t>
            </a:r>
            <a:r>
              <a:rPr sz="3000" spc="-58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them.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1739" y="2933400"/>
            <a:ext cx="3277082" cy="5839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061">
              <a:lnSpc>
                <a:spcPts val="2170"/>
              </a:lnSpc>
              <a:spcBef>
                <a:spcPts val="108"/>
              </a:spcBef>
            </a:pPr>
            <a:r>
              <a:rPr sz="3000" b="1" spc="0" baseline="4413" dirty="0" smtClean="0">
                <a:solidFill>
                  <a:srgbClr val="006FC0"/>
                </a:solidFill>
                <a:latin typeface="Courier New"/>
                <a:cs typeface="Courier New"/>
              </a:rPr>
              <a:t>android:layout_width</a:t>
            </a:r>
            <a:endParaRPr sz="2000">
              <a:latin typeface="Courier New"/>
              <a:cs typeface="Courier New"/>
            </a:endParaRPr>
          </a:p>
          <a:p>
            <a:pPr marL="12700">
              <a:lnSpc>
                <a:spcPct val="94401"/>
              </a:lnSpc>
              <a:spcBef>
                <a:spcPts val="26"/>
              </a:spcBef>
            </a:pPr>
            <a:r>
              <a:rPr sz="2000" b="1" spc="0" dirty="0" smtClean="0">
                <a:solidFill>
                  <a:srgbClr val="006FC0"/>
                </a:solidFill>
                <a:latin typeface="Courier New"/>
                <a:cs typeface="Courier New"/>
              </a:rPr>
              <a:t>android:layout_height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340" y="3853878"/>
            <a:ext cx="5052762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  <a:spcBef>
                <a:spcPts val="106"/>
              </a:spcBef>
            </a:pPr>
            <a:r>
              <a:rPr sz="3000" spc="-114" baseline="2730" dirty="0" smtClean="0">
                <a:latin typeface="Calibri"/>
                <a:cs typeface="Calibri"/>
              </a:rPr>
              <a:t>V</a:t>
            </a:r>
            <a:r>
              <a:rPr sz="3000" spc="0" baseline="2730" dirty="0" smtClean="0">
                <a:latin typeface="Calibri"/>
                <a:cs typeface="Calibri"/>
              </a:rPr>
              <a:t>alues</a:t>
            </a:r>
            <a:r>
              <a:rPr sz="3000" spc="-38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used</a:t>
            </a:r>
            <a:r>
              <a:rPr sz="3000" spc="-28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in d</a:t>
            </a:r>
            <a:r>
              <a:rPr sz="3000" spc="-14" baseline="2730" dirty="0" smtClean="0">
                <a:latin typeface="Calibri"/>
                <a:cs typeface="Calibri"/>
              </a:rPr>
              <a:t>e</a:t>
            </a:r>
            <a:r>
              <a:rPr sz="3000" spc="0" baseline="2730" dirty="0" smtClean="0">
                <a:latin typeface="Calibri"/>
                <a:cs typeface="Calibri"/>
              </a:rPr>
              <a:t>fining</a:t>
            </a:r>
            <a:r>
              <a:rPr sz="3000" spc="-51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heig</a:t>
            </a:r>
            <a:r>
              <a:rPr sz="3000" spc="-14" baseline="2730" dirty="0" smtClean="0">
                <a:latin typeface="Calibri"/>
                <a:cs typeface="Calibri"/>
              </a:rPr>
              <a:t>h</a:t>
            </a:r>
            <a:r>
              <a:rPr sz="3000" spc="0" baseline="2730" dirty="0" smtClean="0">
                <a:latin typeface="Calibri"/>
                <a:cs typeface="Calibri"/>
              </a:rPr>
              <a:t>t</a:t>
            </a:r>
            <a:r>
              <a:rPr sz="3000" spc="-46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and</a:t>
            </a:r>
            <a:r>
              <a:rPr sz="3000" spc="-25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width</a:t>
            </a:r>
            <a:r>
              <a:rPr sz="3000" spc="-46" baseline="2730" dirty="0" smtClean="0">
                <a:latin typeface="Calibri"/>
                <a:cs typeface="Calibri"/>
              </a:rPr>
              <a:t> </a:t>
            </a:r>
            <a:r>
              <a:rPr sz="3000" spc="-9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an</a:t>
            </a:r>
            <a:r>
              <a:rPr sz="3000" spc="-23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be: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340" y="4295838"/>
            <a:ext cx="272799" cy="5839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716">
              <a:lnSpc>
                <a:spcPts val="2135"/>
              </a:lnSpc>
              <a:spcBef>
                <a:spcPts val="106"/>
              </a:spcBef>
            </a:pPr>
            <a:r>
              <a:rPr sz="3000" spc="0" baseline="2730" dirty="0" smtClean="0">
                <a:solidFill>
                  <a:srgbClr val="C00000"/>
                </a:solidFill>
                <a:latin typeface="Calibri"/>
                <a:cs typeface="Calibri"/>
              </a:rPr>
              <a:t>1.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  <a:spcBef>
                <a:spcPts val="13"/>
              </a:spcBef>
            </a:pPr>
            <a:r>
              <a:rPr sz="3000" b="1" spc="0" baseline="1365" dirty="0" smtClean="0">
                <a:solidFill>
                  <a:srgbClr val="C00000"/>
                </a:solidFill>
                <a:latin typeface="Calibri"/>
                <a:cs typeface="Calibri"/>
              </a:rPr>
              <a:t>2.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4540" y="4295838"/>
            <a:ext cx="7990210" cy="162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061">
              <a:lnSpc>
                <a:spcPts val="2135"/>
              </a:lnSpc>
              <a:spcBef>
                <a:spcPts val="106"/>
              </a:spcBef>
            </a:pP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-11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speci</a:t>
            </a:r>
            <a:r>
              <a:rPr sz="3000" spc="4" baseline="2730" dirty="0" smtClean="0">
                <a:latin typeface="Calibri"/>
                <a:cs typeface="Calibri"/>
              </a:rPr>
              <a:t>f</a:t>
            </a:r>
            <a:r>
              <a:rPr sz="3000" spc="0" baseline="2730" dirty="0" smtClean="0">
                <a:latin typeface="Calibri"/>
                <a:cs typeface="Calibri"/>
              </a:rPr>
              <a:t>ic</a:t>
            </a:r>
            <a:r>
              <a:rPr sz="3000" spc="-40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dimension</a:t>
            </a:r>
            <a:r>
              <a:rPr sz="3000" spc="-6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such</a:t>
            </a:r>
            <a:r>
              <a:rPr sz="3000" spc="-27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as</a:t>
            </a:r>
            <a:r>
              <a:rPr sz="3000" spc="7" baseline="2730" dirty="0" smtClean="0"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solidFill>
                  <a:srgbClr val="C00000"/>
                </a:solidFill>
                <a:latin typeface="Calibri"/>
                <a:cs typeface="Calibri"/>
              </a:rPr>
              <a:t>125dip</a:t>
            </a:r>
            <a:r>
              <a:rPr sz="3000" b="1" spc="-66" baseline="2730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(d</a:t>
            </a:r>
            <a:r>
              <a:rPr sz="3000" spc="-9" baseline="2730" dirty="0" smtClean="0">
                <a:latin typeface="Calibri"/>
                <a:cs typeface="Calibri"/>
              </a:rPr>
              <a:t>e</a:t>
            </a:r>
            <a:r>
              <a:rPr sz="3000" spc="0" baseline="2730" dirty="0" smtClean="0">
                <a:latin typeface="Calibri"/>
                <a:cs typeface="Calibri"/>
              </a:rPr>
              <a:t>v</a:t>
            </a:r>
            <a:r>
              <a:rPr sz="3000" spc="-4" baseline="2730" dirty="0" smtClean="0">
                <a:latin typeface="Calibri"/>
                <a:cs typeface="Calibri"/>
              </a:rPr>
              <a:t>i</a:t>
            </a:r>
            <a:r>
              <a:rPr sz="3000" spc="4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38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independe</a:t>
            </a:r>
            <a:r>
              <a:rPr sz="3000" spc="-14" baseline="2730" dirty="0" smtClean="0">
                <a:latin typeface="Calibri"/>
                <a:cs typeface="Calibri"/>
              </a:rPr>
              <a:t>n</a:t>
            </a:r>
            <a:r>
              <a:rPr sz="3000" spc="0" baseline="2730" dirty="0" smtClean="0">
                <a:latin typeface="Calibri"/>
                <a:cs typeface="Calibri"/>
              </a:rPr>
              <a:t>t</a:t>
            </a:r>
            <a:r>
              <a:rPr sz="3000" spc="-8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pi</a:t>
            </a:r>
            <a:r>
              <a:rPr sz="3000" spc="-59" baseline="2730" dirty="0" smtClean="0">
                <a:latin typeface="Calibri"/>
                <a:cs typeface="Calibri"/>
              </a:rPr>
              <a:t>x</a:t>
            </a:r>
            <a:r>
              <a:rPr sz="3000" spc="0" baseline="2730" dirty="0" smtClean="0">
                <a:latin typeface="Calibri"/>
                <a:cs typeface="Calibri"/>
              </a:rPr>
              <a:t>els,</a:t>
            </a:r>
            <a:r>
              <a:rPr sz="3000" spc="-26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a.k.a.</a:t>
            </a:r>
            <a:r>
              <a:rPr sz="3000" spc="-33" baseline="2730" dirty="0" smtClean="0"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solidFill>
                  <a:srgbClr val="C00000"/>
                </a:solidFill>
                <a:latin typeface="Calibri"/>
                <a:cs typeface="Calibri"/>
              </a:rPr>
              <a:t>dp</a:t>
            </a:r>
            <a:r>
              <a:rPr sz="3000" b="1" spc="-21" baseline="2730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  <a:spcBef>
                <a:spcPts val="13"/>
              </a:spcBef>
            </a:pPr>
            <a:r>
              <a:rPr sz="3000" b="1" spc="0" baseline="1365" dirty="0" smtClean="0">
                <a:solidFill>
                  <a:srgbClr val="C00000"/>
                </a:solidFill>
                <a:latin typeface="Calibri"/>
                <a:cs typeface="Calibri"/>
              </a:rPr>
              <a:t>w</a:t>
            </a:r>
            <a:r>
              <a:rPr sz="3000" b="1" spc="-44" baseline="1365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3000" b="1" spc="0" baseline="1365" dirty="0" smtClean="0">
                <a:solidFill>
                  <a:srgbClr val="C00000"/>
                </a:solidFill>
                <a:latin typeface="Calibri"/>
                <a:cs typeface="Calibri"/>
              </a:rPr>
              <a:t>ap_</a:t>
            </a:r>
            <a:r>
              <a:rPr sz="3000" b="1" spc="-14" baseline="1365" dirty="0" smtClean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3000" b="1" spc="0" baseline="1365" dirty="0" smtClean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3000" b="1" spc="-14" baseline="1365" dirty="0" smtClean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3000" b="1" spc="-25" baseline="1365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3000" b="1" spc="0" baseline="1365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3000" b="1" spc="-14" baseline="1365" dirty="0" smtClean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3000" b="1" spc="0" baseline="1365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3000" b="1" spc="344" baseline="136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indi</a:t>
            </a:r>
            <a:r>
              <a:rPr sz="3000" spc="-19" baseline="1365" dirty="0" smtClean="0">
                <a:latin typeface="Calibri"/>
                <a:cs typeface="Calibri"/>
              </a:rPr>
              <a:t>c</a:t>
            </a:r>
            <a:r>
              <a:rPr sz="3000" spc="-14" baseline="1365" dirty="0" smtClean="0">
                <a:latin typeface="Calibri"/>
                <a:cs typeface="Calibri"/>
              </a:rPr>
              <a:t>at</a:t>
            </a:r>
            <a:r>
              <a:rPr sz="3000" spc="4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s</a:t>
            </a:r>
            <a:r>
              <a:rPr sz="3000" spc="-52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the</a:t>
            </a:r>
            <a:r>
              <a:rPr sz="3000" spc="-17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wid</a:t>
            </a:r>
            <a:r>
              <a:rPr sz="3000" spc="-19" baseline="1365" dirty="0" smtClean="0">
                <a:latin typeface="Calibri"/>
                <a:cs typeface="Calibri"/>
              </a:rPr>
              <a:t>g</a:t>
            </a:r>
            <a:r>
              <a:rPr sz="3000" spc="-9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t</a:t>
            </a:r>
            <a:r>
              <a:rPr sz="3000" spc="-45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should</a:t>
            </a:r>
            <a:r>
              <a:rPr sz="3000" spc="-54" baseline="1365" dirty="0" smtClean="0">
                <a:latin typeface="Calibri"/>
                <a:cs typeface="Calibri"/>
              </a:rPr>
              <a:t> </a:t>
            </a:r>
            <a:r>
              <a:rPr sz="3000" spc="4" baseline="1365" dirty="0" smtClean="0">
                <a:latin typeface="Calibri"/>
                <a:cs typeface="Calibri"/>
              </a:rPr>
              <a:t>j</a:t>
            </a:r>
            <a:r>
              <a:rPr sz="3000" spc="0" baseline="1365" dirty="0" smtClean="0">
                <a:latin typeface="Calibri"/>
                <a:cs typeface="Calibri"/>
              </a:rPr>
              <a:t>u</a:t>
            </a:r>
            <a:r>
              <a:rPr sz="3000" spc="-25" baseline="1365" dirty="0" smtClean="0">
                <a:latin typeface="Calibri"/>
                <a:cs typeface="Calibri"/>
              </a:rPr>
              <a:t>s</a:t>
            </a:r>
            <a:r>
              <a:rPr sz="3000" spc="0" baseline="1365" dirty="0" smtClean="0">
                <a:latin typeface="Calibri"/>
                <a:cs typeface="Calibri"/>
              </a:rPr>
              <a:t>t</a:t>
            </a:r>
            <a:r>
              <a:rPr sz="3000" spc="-20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fill</a:t>
            </a:r>
            <a:r>
              <a:rPr sz="3000" spc="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up</a:t>
            </a:r>
            <a:r>
              <a:rPr sz="3000" spc="-20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its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n</a:t>
            </a:r>
            <a:r>
              <a:rPr sz="3000" spc="-14" baseline="1365" dirty="0" smtClean="0">
                <a:latin typeface="Calibri"/>
                <a:cs typeface="Calibri"/>
              </a:rPr>
              <a:t>a</a:t>
            </a:r>
            <a:r>
              <a:rPr sz="3000" spc="0" baseline="1365" dirty="0" smtClean="0">
                <a:latin typeface="Calibri"/>
                <a:cs typeface="Calibri"/>
              </a:rPr>
              <a:t>tu</a:t>
            </a:r>
            <a:r>
              <a:rPr sz="3000" spc="-3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al</a:t>
            </a:r>
            <a:r>
              <a:rPr sz="3000" spc="-38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space</a:t>
            </a:r>
            <a:r>
              <a:rPr sz="3000" spc="-26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(if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it</a:t>
            </a:r>
            <a:r>
              <a:rPr sz="3000" spc="-11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is</a:t>
            </a:r>
            <a:endParaRPr sz="2000">
              <a:latin typeface="Calibri"/>
              <a:cs typeface="Calibri"/>
            </a:endParaRPr>
          </a:p>
          <a:p>
            <a:pPr marL="12700" marR="38061">
              <a:lnSpc>
                <a:spcPts val="2400"/>
              </a:lnSpc>
            </a:pPr>
            <a:r>
              <a:rPr sz="3000" spc="-1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oo</a:t>
            </a:r>
            <a:r>
              <a:rPr sz="3000" spc="-47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big</a:t>
            </a:r>
            <a:r>
              <a:rPr sz="3000" spc="-2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her</a:t>
            </a:r>
            <a:r>
              <a:rPr sz="3000" spc="-4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-9" baseline="1365" dirty="0" smtClean="0">
                <a:latin typeface="Calibri"/>
                <a:cs typeface="Calibri"/>
              </a:rPr>
              <a:t>p</a:t>
            </a:r>
            <a:r>
              <a:rPr sz="3000" spc="0" baseline="1365" dirty="0" smtClean="0">
                <a:latin typeface="Calibri"/>
                <a:cs typeface="Calibri"/>
              </a:rPr>
              <a:t>tions</a:t>
            </a:r>
            <a:r>
              <a:rPr sz="3000" spc="-51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such</a:t>
            </a:r>
            <a:r>
              <a:rPr sz="3000" spc="-27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as</a:t>
            </a:r>
            <a:r>
              <a:rPr sz="3000" spc="-2" baseline="1365" dirty="0" smtClean="0">
                <a:latin typeface="Calibri"/>
                <a:cs typeface="Calibri"/>
              </a:rPr>
              <a:t> </a:t>
            </a:r>
            <a:r>
              <a:rPr sz="3000" b="1" spc="-19" baseline="1365" dirty="0" smtClean="0">
                <a:latin typeface="Calibri"/>
                <a:cs typeface="Calibri"/>
              </a:rPr>
              <a:t>w</a:t>
            </a:r>
            <a:r>
              <a:rPr sz="3000" b="1" spc="0" baseline="1365" dirty="0" smtClean="0">
                <a:latin typeface="Calibri"/>
                <a:cs typeface="Calibri"/>
              </a:rPr>
              <a:t>o</a:t>
            </a:r>
            <a:r>
              <a:rPr sz="3000" b="1" spc="-25" baseline="1365" dirty="0" smtClean="0">
                <a:latin typeface="Calibri"/>
                <a:cs typeface="Calibri"/>
              </a:rPr>
              <a:t>r</a:t>
            </a:r>
            <a:r>
              <a:rPr sz="3000" b="1" spc="0" baseline="1365" dirty="0" smtClean="0">
                <a:latin typeface="Calibri"/>
                <a:cs typeface="Calibri"/>
              </a:rPr>
              <a:t>d-w</a:t>
            </a:r>
            <a:r>
              <a:rPr sz="3000" b="1" spc="-44" baseline="1365" dirty="0" smtClean="0">
                <a:latin typeface="Calibri"/>
                <a:cs typeface="Calibri"/>
              </a:rPr>
              <a:t>r</a:t>
            </a:r>
            <a:r>
              <a:rPr sz="3000" b="1" spc="0" baseline="1365" dirty="0" smtClean="0">
                <a:latin typeface="Calibri"/>
                <a:cs typeface="Calibri"/>
              </a:rPr>
              <a:t>ap</a:t>
            </a:r>
            <a:r>
              <a:rPr sz="3000" b="1" spc="-77" baseline="1365" dirty="0" smtClean="0">
                <a:latin typeface="Calibri"/>
                <a:cs typeface="Calibri"/>
              </a:rPr>
              <a:t> </a:t>
            </a:r>
            <a:r>
              <a:rPr sz="3000" spc="-19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ould</a:t>
            </a:r>
            <a:r>
              <a:rPr sz="3000" spc="-4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be</a:t>
            </a:r>
            <a:r>
              <a:rPr sz="3000" spc="-20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used</a:t>
            </a:r>
            <a:r>
              <a:rPr sz="3000" spc="-28" baseline="1365" dirty="0" smtClean="0">
                <a:latin typeface="Calibri"/>
                <a:cs typeface="Calibri"/>
              </a:rPr>
              <a:t> </a:t>
            </a:r>
            <a:r>
              <a:rPr sz="3000" spc="-1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-17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ma</a:t>
            </a:r>
            <a:r>
              <a:rPr sz="3000" spc="-64" baseline="1365" dirty="0" smtClean="0">
                <a:latin typeface="Calibri"/>
                <a:cs typeface="Calibri"/>
              </a:rPr>
              <a:t>k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2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it</a:t>
            </a:r>
            <a:r>
              <a:rPr sz="3000" spc="-11" baseline="1365" dirty="0" smtClean="0">
                <a:latin typeface="Calibri"/>
                <a:cs typeface="Calibri"/>
              </a:rPr>
              <a:t> </a:t>
            </a:r>
            <a:r>
              <a:rPr sz="3000" spc="4" baseline="1365" dirty="0" smtClean="0">
                <a:latin typeface="Calibri"/>
                <a:cs typeface="Calibri"/>
              </a:rPr>
              <a:t>f</a:t>
            </a:r>
            <a:r>
              <a:rPr sz="3000" spc="0" baseline="1365" dirty="0" smtClean="0">
                <a:latin typeface="Calibri"/>
                <a:cs typeface="Calibri"/>
              </a:rPr>
              <a:t>it).</a:t>
            </a:r>
            <a:endParaRPr sz="2000">
              <a:latin typeface="Calibri"/>
              <a:cs typeface="Calibri"/>
            </a:endParaRPr>
          </a:p>
          <a:p>
            <a:pPr marL="12700" marR="38061">
              <a:lnSpc>
                <a:spcPct val="101725"/>
              </a:lnSpc>
              <a:spcBef>
                <a:spcPts val="798"/>
              </a:spcBef>
            </a:pPr>
            <a:r>
              <a:rPr sz="2000" b="1" spc="0" smtClean="0">
                <a:solidFill>
                  <a:srgbClr val="C00000"/>
                </a:solidFill>
                <a:latin typeface="Calibri"/>
                <a:cs typeface="Calibri"/>
              </a:rPr>
              <a:t>fill_pa</a:t>
            </a:r>
            <a:r>
              <a:rPr sz="2000" b="1" spc="-25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000" b="1" spc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000" b="1" spc="-14" smtClean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2000" b="1" spc="-4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000" spc="-82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indi</a:t>
            </a:r>
            <a:r>
              <a:rPr sz="2000" spc="-19" dirty="0" smtClean="0">
                <a:latin typeface="Calibri"/>
                <a:cs typeface="Calibri"/>
              </a:rPr>
              <a:t>c</a:t>
            </a:r>
            <a:r>
              <a:rPr sz="2000" spc="-14" dirty="0" smtClean="0">
                <a:latin typeface="Calibri"/>
                <a:cs typeface="Calibri"/>
              </a:rPr>
              <a:t>at</a:t>
            </a:r>
            <a:r>
              <a:rPr sz="2000" spc="4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s</a:t>
            </a:r>
            <a:r>
              <a:rPr sz="2000" spc="-1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the</a:t>
            </a:r>
            <a:r>
              <a:rPr sz="2000" spc="-17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wid</a:t>
            </a:r>
            <a:r>
              <a:rPr sz="2000" spc="-19" dirty="0" smtClean="0">
                <a:latin typeface="Calibri"/>
                <a:cs typeface="Calibri"/>
              </a:rPr>
              <a:t>g</a:t>
            </a:r>
            <a:r>
              <a:rPr sz="2000" spc="-9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t</a:t>
            </a:r>
            <a:r>
              <a:rPr sz="2000" spc="-45" dirty="0" smtClean="0">
                <a:latin typeface="Calibri"/>
                <a:cs typeface="Calibri"/>
              </a:rPr>
              <a:t> </a:t>
            </a:r>
            <a:r>
              <a:rPr sz="2000" spc="-25" dirty="0" smtClean="0">
                <a:latin typeface="Calibri"/>
                <a:cs typeface="Calibri"/>
              </a:rPr>
              <a:t>w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-14" dirty="0" smtClean="0">
                <a:latin typeface="Calibri"/>
                <a:cs typeface="Calibri"/>
              </a:rPr>
              <a:t>n</a:t>
            </a:r>
            <a:r>
              <a:rPr sz="2000" spc="0" dirty="0" smtClean="0">
                <a:latin typeface="Calibri"/>
                <a:cs typeface="Calibri"/>
              </a:rPr>
              <a:t>ts</a:t>
            </a:r>
            <a:r>
              <a:rPr sz="2000" spc="-48" dirty="0" smtClean="0">
                <a:latin typeface="Calibri"/>
                <a:cs typeface="Calibri"/>
              </a:rPr>
              <a:t> </a:t>
            </a:r>
            <a:r>
              <a:rPr sz="2000" spc="-9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o</a:t>
            </a:r>
            <a:endParaRPr sz="2000">
              <a:latin typeface="Calibri"/>
              <a:cs typeface="Calibri"/>
            </a:endParaRPr>
          </a:p>
          <a:p>
            <a:pPr marL="12700" marR="38061">
              <a:lnSpc>
                <a:spcPts val="2400"/>
              </a:lnSpc>
              <a:spcBef>
                <a:spcPts val="120"/>
              </a:spcBef>
            </a:pPr>
            <a:r>
              <a:rPr sz="3000" spc="0" baseline="1365" dirty="0" smtClean="0">
                <a:latin typeface="Calibri"/>
                <a:cs typeface="Calibri"/>
              </a:rPr>
              <a:t>be</a:t>
            </a:r>
            <a:r>
              <a:rPr sz="3000" spc="-20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as big as the</a:t>
            </a:r>
            <a:r>
              <a:rPr sz="3000" spc="-17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enclos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ng</a:t>
            </a:r>
            <a:r>
              <a:rPr sz="3000" spc="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pa</a:t>
            </a:r>
            <a:r>
              <a:rPr sz="3000" spc="-25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19" baseline="1365" dirty="0" smtClean="0">
                <a:latin typeface="Calibri"/>
                <a:cs typeface="Calibri"/>
              </a:rPr>
              <a:t>n</a:t>
            </a:r>
            <a:r>
              <a:rPr sz="3000" spc="0" baseline="1365" dirty="0" smtClean="0">
                <a:latin typeface="Calibri"/>
                <a:cs typeface="Calibri"/>
              </a:rPr>
              <a:t>t.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340" y="5332158"/>
            <a:ext cx="272799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  <a:spcBef>
                <a:spcPts val="106"/>
              </a:spcBef>
            </a:pPr>
            <a:r>
              <a:rPr sz="3000" b="1" spc="0" baseline="2730" dirty="0" smtClean="0">
                <a:solidFill>
                  <a:srgbClr val="C00000"/>
                </a:solidFill>
                <a:latin typeface="Calibri"/>
                <a:cs typeface="Calibri"/>
              </a:rPr>
              <a:t>3.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27719" y="6463538"/>
            <a:ext cx="21483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000" y="762025"/>
            <a:ext cx="4648200" cy="6017006"/>
          </a:xfrm>
          <a:custGeom>
            <a:avLst/>
            <a:gdLst/>
            <a:ahLst/>
            <a:cxnLst/>
            <a:rect l="l" t="t" r="r" b="b"/>
            <a:pathLst>
              <a:path w="4648200" h="6017006">
                <a:moveTo>
                  <a:pt x="0" y="6017006"/>
                </a:moveTo>
                <a:lnTo>
                  <a:pt x="4648200" y="6017006"/>
                </a:lnTo>
                <a:lnTo>
                  <a:pt x="4648200" y="0"/>
                </a:lnTo>
                <a:lnTo>
                  <a:pt x="0" y="0"/>
                </a:lnTo>
                <a:lnTo>
                  <a:pt x="0" y="6017006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91000" y="762025"/>
            <a:ext cx="4648200" cy="6017006"/>
          </a:xfrm>
          <a:custGeom>
            <a:avLst/>
            <a:gdLst/>
            <a:ahLst/>
            <a:cxnLst/>
            <a:rect l="l" t="t" r="r" b="b"/>
            <a:pathLst>
              <a:path w="4648200" h="6017006">
                <a:moveTo>
                  <a:pt x="0" y="6017006"/>
                </a:moveTo>
                <a:lnTo>
                  <a:pt x="4648200" y="6017006"/>
                </a:lnTo>
                <a:lnTo>
                  <a:pt x="4648200" y="0"/>
                </a:lnTo>
                <a:lnTo>
                  <a:pt x="0" y="0"/>
                </a:lnTo>
                <a:lnTo>
                  <a:pt x="0" y="6017006"/>
                </a:lnTo>
                <a:close/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0" y="1600200"/>
            <a:ext cx="1637029" cy="320675"/>
          </a:xfrm>
          <a:custGeom>
            <a:avLst/>
            <a:gdLst/>
            <a:ahLst/>
            <a:cxnLst/>
            <a:rect l="l" t="t" r="r" b="b"/>
            <a:pathLst>
              <a:path w="1637029" h="320675">
                <a:moveTo>
                  <a:pt x="160400" y="0"/>
                </a:moveTo>
                <a:lnTo>
                  <a:pt x="0" y="160400"/>
                </a:lnTo>
                <a:lnTo>
                  <a:pt x="160400" y="320675"/>
                </a:lnTo>
                <a:lnTo>
                  <a:pt x="160400" y="240537"/>
                </a:lnTo>
                <a:lnTo>
                  <a:pt x="1637029" y="240537"/>
                </a:lnTo>
                <a:lnTo>
                  <a:pt x="1637029" y="80137"/>
                </a:lnTo>
                <a:lnTo>
                  <a:pt x="160400" y="80137"/>
                </a:lnTo>
                <a:lnTo>
                  <a:pt x="160400" y="0"/>
                </a:lnTo>
              </a:path>
            </a:pathLst>
          </a:custGeom>
          <a:solidFill>
            <a:srgbClr val="F9C0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58000" y="1600200"/>
            <a:ext cx="1637029" cy="320675"/>
          </a:xfrm>
          <a:custGeom>
            <a:avLst/>
            <a:gdLst/>
            <a:ahLst/>
            <a:cxnLst/>
            <a:rect l="l" t="t" r="r" b="b"/>
            <a:pathLst>
              <a:path w="1637029" h="320675">
                <a:moveTo>
                  <a:pt x="1637029" y="80137"/>
                </a:moveTo>
                <a:lnTo>
                  <a:pt x="160400" y="80137"/>
                </a:lnTo>
                <a:lnTo>
                  <a:pt x="160400" y="0"/>
                </a:lnTo>
                <a:lnTo>
                  <a:pt x="0" y="160400"/>
                </a:lnTo>
                <a:lnTo>
                  <a:pt x="160400" y="320675"/>
                </a:lnTo>
                <a:lnTo>
                  <a:pt x="160400" y="240537"/>
                </a:lnTo>
                <a:lnTo>
                  <a:pt x="1637029" y="240537"/>
                </a:lnTo>
                <a:lnTo>
                  <a:pt x="1637029" y="80137"/>
                </a:lnTo>
                <a:close/>
              </a:path>
            </a:pathLst>
          </a:custGeom>
          <a:ln w="25400">
            <a:solidFill>
              <a:srgbClr val="F9C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49567" y="2667000"/>
            <a:ext cx="1637029" cy="320675"/>
          </a:xfrm>
          <a:custGeom>
            <a:avLst/>
            <a:gdLst/>
            <a:ahLst/>
            <a:cxnLst/>
            <a:rect l="l" t="t" r="r" b="b"/>
            <a:pathLst>
              <a:path w="1637029" h="320675">
                <a:moveTo>
                  <a:pt x="160400" y="0"/>
                </a:moveTo>
                <a:lnTo>
                  <a:pt x="0" y="160400"/>
                </a:lnTo>
                <a:lnTo>
                  <a:pt x="160400" y="320675"/>
                </a:lnTo>
                <a:lnTo>
                  <a:pt x="160400" y="240537"/>
                </a:lnTo>
                <a:lnTo>
                  <a:pt x="1637029" y="240537"/>
                </a:lnTo>
                <a:lnTo>
                  <a:pt x="1637029" y="80137"/>
                </a:lnTo>
                <a:lnTo>
                  <a:pt x="160400" y="80137"/>
                </a:lnTo>
                <a:lnTo>
                  <a:pt x="160400" y="0"/>
                </a:lnTo>
              </a:path>
            </a:pathLst>
          </a:custGeom>
          <a:solidFill>
            <a:srgbClr val="F9C0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49567" y="2667000"/>
            <a:ext cx="1637029" cy="320675"/>
          </a:xfrm>
          <a:custGeom>
            <a:avLst/>
            <a:gdLst/>
            <a:ahLst/>
            <a:cxnLst/>
            <a:rect l="l" t="t" r="r" b="b"/>
            <a:pathLst>
              <a:path w="1637029" h="320675">
                <a:moveTo>
                  <a:pt x="1637029" y="80137"/>
                </a:moveTo>
                <a:lnTo>
                  <a:pt x="160400" y="80137"/>
                </a:lnTo>
                <a:lnTo>
                  <a:pt x="160400" y="0"/>
                </a:lnTo>
                <a:lnTo>
                  <a:pt x="0" y="160400"/>
                </a:lnTo>
                <a:lnTo>
                  <a:pt x="160400" y="320675"/>
                </a:lnTo>
                <a:lnTo>
                  <a:pt x="160400" y="240537"/>
                </a:lnTo>
                <a:lnTo>
                  <a:pt x="1637029" y="240537"/>
                </a:lnTo>
                <a:lnTo>
                  <a:pt x="1637029" y="80137"/>
                </a:lnTo>
                <a:close/>
              </a:path>
            </a:pathLst>
          </a:custGeom>
          <a:ln w="25400">
            <a:solidFill>
              <a:srgbClr val="F9C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81800" y="5333999"/>
            <a:ext cx="1637029" cy="320700"/>
          </a:xfrm>
          <a:custGeom>
            <a:avLst/>
            <a:gdLst/>
            <a:ahLst/>
            <a:cxnLst/>
            <a:rect l="l" t="t" r="r" b="b"/>
            <a:pathLst>
              <a:path w="1637029" h="320700">
                <a:moveTo>
                  <a:pt x="160400" y="0"/>
                </a:moveTo>
                <a:lnTo>
                  <a:pt x="0" y="160400"/>
                </a:lnTo>
                <a:lnTo>
                  <a:pt x="160400" y="320700"/>
                </a:lnTo>
                <a:lnTo>
                  <a:pt x="160400" y="240537"/>
                </a:lnTo>
                <a:lnTo>
                  <a:pt x="1637029" y="240537"/>
                </a:lnTo>
                <a:lnTo>
                  <a:pt x="1637029" y="80137"/>
                </a:lnTo>
                <a:lnTo>
                  <a:pt x="160400" y="80137"/>
                </a:lnTo>
                <a:lnTo>
                  <a:pt x="160400" y="0"/>
                </a:lnTo>
              </a:path>
            </a:pathLst>
          </a:custGeom>
          <a:solidFill>
            <a:srgbClr val="F9C0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81800" y="5333999"/>
            <a:ext cx="1637029" cy="320700"/>
          </a:xfrm>
          <a:custGeom>
            <a:avLst/>
            <a:gdLst/>
            <a:ahLst/>
            <a:cxnLst/>
            <a:rect l="l" t="t" r="r" b="b"/>
            <a:pathLst>
              <a:path w="1637029" h="320700">
                <a:moveTo>
                  <a:pt x="1637029" y="80137"/>
                </a:moveTo>
                <a:lnTo>
                  <a:pt x="160400" y="80137"/>
                </a:lnTo>
                <a:lnTo>
                  <a:pt x="160400" y="0"/>
                </a:lnTo>
                <a:lnTo>
                  <a:pt x="0" y="160400"/>
                </a:lnTo>
                <a:lnTo>
                  <a:pt x="160400" y="320700"/>
                </a:lnTo>
                <a:lnTo>
                  <a:pt x="160400" y="240537"/>
                </a:lnTo>
                <a:lnTo>
                  <a:pt x="1637029" y="240537"/>
                </a:lnTo>
                <a:lnTo>
                  <a:pt x="1637029" y="80137"/>
                </a:lnTo>
                <a:close/>
              </a:path>
            </a:pathLst>
          </a:custGeom>
          <a:ln w="25399">
            <a:solidFill>
              <a:srgbClr val="F9C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5800" y="2743200"/>
            <a:ext cx="243840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1037" y="2738437"/>
            <a:ext cx="2447925" cy="3667125"/>
          </a:xfrm>
          <a:custGeom>
            <a:avLst/>
            <a:gdLst/>
            <a:ahLst/>
            <a:cxnLst/>
            <a:rect l="l" t="t" r="r" b="b"/>
            <a:pathLst>
              <a:path w="2447925" h="3667125">
                <a:moveTo>
                  <a:pt x="0" y="3667125"/>
                </a:moveTo>
                <a:lnTo>
                  <a:pt x="2447925" y="3667125"/>
                </a:lnTo>
                <a:lnTo>
                  <a:pt x="24479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0" y="2133600"/>
            <a:ext cx="1587" cy="1676400"/>
          </a:xfrm>
          <a:custGeom>
            <a:avLst/>
            <a:gdLst/>
            <a:ahLst/>
            <a:cxnLst/>
            <a:rect l="l" t="t" r="r" b="b"/>
            <a:pathLst>
              <a:path w="1587" h="1676400">
                <a:moveTo>
                  <a:pt x="0" y="1676400"/>
                </a:moveTo>
                <a:lnTo>
                  <a:pt x="1587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5800" y="2209800"/>
            <a:ext cx="990600" cy="1650"/>
          </a:xfrm>
          <a:custGeom>
            <a:avLst/>
            <a:gdLst/>
            <a:ahLst/>
            <a:cxnLst/>
            <a:rect l="l" t="t" r="r" b="b"/>
            <a:pathLst>
              <a:path w="990600" h="1650">
                <a:moveTo>
                  <a:pt x="0" y="0"/>
                </a:moveTo>
                <a:lnTo>
                  <a:pt x="990600" y="165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00200" y="2134362"/>
            <a:ext cx="762" cy="1675638"/>
          </a:xfrm>
          <a:custGeom>
            <a:avLst/>
            <a:gdLst/>
            <a:ahLst/>
            <a:cxnLst/>
            <a:rect l="l" t="t" r="r" b="b"/>
            <a:pathLst>
              <a:path w="762" h="1675638">
                <a:moveTo>
                  <a:pt x="0" y="1675638"/>
                </a:moveTo>
                <a:lnTo>
                  <a:pt x="762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23438" y="2286000"/>
            <a:ext cx="762" cy="1143762"/>
          </a:xfrm>
          <a:custGeom>
            <a:avLst/>
            <a:gdLst/>
            <a:ahLst/>
            <a:cxnLst/>
            <a:rect l="l" t="t" r="r" b="b"/>
            <a:pathLst>
              <a:path w="762" h="1143762">
                <a:moveTo>
                  <a:pt x="0" y="1143762"/>
                </a:moveTo>
                <a:lnTo>
                  <a:pt x="762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5800" y="2390140"/>
            <a:ext cx="2514600" cy="1524"/>
          </a:xfrm>
          <a:custGeom>
            <a:avLst/>
            <a:gdLst/>
            <a:ahLst/>
            <a:cxnLst/>
            <a:rect l="l" t="t" r="r" b="b"/>
            <a:pathLst>
              <a:path w="2514600" h="1524">
                <a:moveTo>
                  <a:pt x="0" y="0"/>
                </a:moveTo>
                <a:lnTo>
                  <a:pt x="2514600" y="1524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457197" y="79121"/>
            <a:ext cx="860423" cy="520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70"/>
              </a:lnSpc>
              <a:spcBef>
                <a:spcPts val="203"/>
              </a:spcBef>
            </a:pP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The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16733" y="79121"/>
            <a:ext cx="5152088" cy="520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70"/>
              </a:lnSpc>
              <a:spcBef>
                <a:spcPts val="203"/>
              </a:spcBef>
            </a:pP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LinearL</a:t>
            </a:r>
            <a:r>
              <a:rPr sz="5850" spc="-79" baseline="3500" dirty="0" smtClean="0">
                <a:solidFill>
                  <a:srgbClr val="548ED4"/>
                </a:solidFill>
                <a:latin typeface="Calibri"/>
                <a:cs typeface="Calibri"/>
              </a:rPr>
              <a:t>a</a:t>
            </a:r>
            <a:r>
              <a:rPr sz="5850" spc="-50" baseline="3500" dirty="0" smtClean="0">
                <a:solidFill>
                  <a:srgbClr val="548ED4"/>
                </a:solidFill>
                <a:latin typeface="Calibri"/>
                <a:cs typeface="Calibri"/>
              </a:rPr>
              <a:t>y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out</a:t>
            </a:r>
            <a:r>
              <a:rPr sz="5850" spc="2" baseline="3500" dirty="0" smtClean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– Fill M</a:t>
            </a:r>
            <a:r>
              <a:rPr sz="5850" spc="4" baseline="3500" dirty="0" smtClean="0">
                <a:solidFill>
                  <a:srgbClr val="548ED4"/>
                </a:solidFill>
                <a:latin typeface="Calibri"/>
                <a:cs typeface="Calibri"/>
              </a:rPr>
              <a:t>o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del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7340" y="1415224"/>
            <a:ext cx="401534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  <a:spcBef>
                <a:spcPts val="106"/>
              </a:spcBef>
            </a:pPr>
            <a:r>
              <a:rPr sz="3000" b="1" spc="0" baseline="2730" dirty="0" smtClean="0">
                <a:latin typeface="Calibri"/>
                <a:cs typeface="Calibri"/>
              </a:rPr>
              <a:t>1.2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4540" y="1415224"/>
            <a:ext cx="1558489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  <a:spcBef>
                <a:spcPts val="106"/>
              </a:spcBef>
            </a:pPr>
            <a:r>
              <a:rPr sz="3000" b="1" spc="0" baseline="2730" dirty="0" smtClean="0">
                <a:latin typeface="Calibri"/>
                <a:cs typeface="Calibri"/>
              </a:rPr>
              <a:t>Linear</a:t>
            </a:r>
            <a:r>
              <a:rPr sz="3000" b="1" spc="-51" baseline="2730" dirty="0" smtClean="0">
                <a:latin typeface="Calibri"/>
                <a:cs typeface="Calibri"/>
              </a:rPr>
              <a:t> </a:t>
            </a:r>
            <a:r>
              <a:rPr sz="3000" b="1" spc="4" baseline="2730" dirty="0" smtClean="0">
                <a:latin typeface="Calibri"/>
                <a:cs typeface="Calibri"/>
              </a:rPr>
              <a:t>L</a:t>
            </a:r>
            <a:r>
              <a:rPr sz="3000" b="1" spc="-39" baseline="2730" dirty="0" smtClean="0">
                <a:latin typeface="Calibri"/>
                <a:cs typeface="Calibri"/>
              </a:rPr>
              <a:t>a</a:t>
            </a:r>
            <a:r>
              <a:rPr sz="3000" b="1" spc="-25" baseline="2730" dirty="0" smtClean="0">
                <a:latin typeface="Calibri"/>
                <a:cs typeface="Calibri"/>
              </a:rPr>
              <a:t>y</a:t>
            </a:r>
            <a:r>
              <a:rPr sz="3000" b="1" spc="0" baseline="2730" dirty="0" smtClean="0">
                <a:latin typeface="Calibri"/>
                <a:cs typeface="Calibri"/>
              </a:rPr>
              <a:t>out: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62632" y="1415224"/>
            <a:ext cx="1119379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  <a:spcBef>
                <a:spcPts val="106"/>
              </a:spcBef>
            </a:pPr>
            <a:r>
              <a:rPr sz="3000" b="1" spc="0" baseline="2730" dirty="0" smtClean="0">
                <a:latin typeface="Calibri"/>
                <a:cs typeface="Calibri"/>
              </a:rPr>
              <a:t>Fill</a:t>
            </a:r>
            <a:r>
              <a:rPr sz="3000" b="1" spc="-38" baseline="2730" dirty="0" smtClean="0"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latin typeface="Calibri"/>
                <a:cs typeface="Calibri"/>
              </a:rPr>
              <a:t>Model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27194" y="1827593"/>
            <a:ext cx="1942510" cy="1648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0"/>
              </a:lnSpc>
              <a:spcBef>
                <a:spcPts val="61"/>
              </a:spcBef>
            </a:pPr>
            <a:r>
              <a:rPr sz="1650" spc="0" baseline="2482" dirty="0" smtClean="0">
                <a:solidFill>
                  <a:srgbClr val="7E007E"/>
                </a:solidFill>
                <a:latin typeface="Calibri"/>
                <a:cs typeface="Calibri"/>
              </a:rPr>
              <a:t>andr</a:t>
            </a:r>
            <a:r>
              <a:rPr sz="1650" spc="4" baseline="2482" dirty="0" smtClean="0">
                <a:solidFill>
                  <a:srgbClr val="7E007E"/>
                </a:solidFill>
                <a:latin typeface="Calibri"/>
                <a:cs typeface="Calibri"/>
              </a:rPr>
              <a:t>o</a:t>
            </a:r>
            <a:r>
              <a:rPr sz="1650" spc="0" baseline="2482" dirty="0" smtClean="0">
                <a:solidFill>
                  <a:srgbClr val="7E007E"/>
                </a:solidFill>
                <a:latin typeface="Calibri"/>
                <a:cs typeface="Calibri"/>
              </a:rPr>
              <a:t>id:bac</a:t>
            </a:r>
            <a:r>
              <a:rPr sz="1650" spc="-4" baseline="2482" dirty="0" smtClean="0">
                <a:solidFill>
                  <a:srgbClr val="7E007E"/>
                </a:solidFill>
                <a:latin typeface="Calibri"/>
                <a:cs typeface="Calibri"/>
              </a:rPr>
              <a:t>k</a:t>
            </a:r>
            <a:r>
              <a:rPr sz="1650" spc="0" baseline="2482" dirty="0" smtClean="0">
                <a:solidFill>
                  <a:srgbClr val="7E007E"/>
                </a:solidFill>
                <a:latin typeface="Calibri"/>
                <a:cs typeface="Calibri"/>
              </a:rPr>
              <a:t>groun</a:t>
            </a:r>
            <a:r>
              <a:rPr sz="1650" spc="4" baseline="2482" dirty="0" smtClean="0">
                <a:solidFill>
                  <a:srgbClr val="7E007E"/>
                </a:solidFill>
                <a:latin typeface="Calibri"/>
                <a:cs typeface="Calibri"/>
              </a:rPr>
              <a:t>d</a:t>
            </a:r>
            <a:r>
              <a:rPr sz="1650" spc="0" baseline="2482" dirty="0" smtClean="0">
                <a:latin typeface="Calibri"/>
                <a:cs typeface="Calibri"/>
              </a:rPr>
              <a:t>=</a:t>
            </a:r>
            <a:r>
              <a:rPr sz="1650" i="1" spc="0" baseline="2482" dirty="0" smtClean="0">
                <a:solidFill>
                  <a:srgbClr val="2A00FF"/>
                </a:solidFill>
                <a:latin typeface="Calibri"/>
                <a:cs typeface="Calibri"/>
              </a:rPr>
              <a:t>"#ff003</a:t>
            </a:r>
            <a:r>
              <a:rPr sz="1650" i="1" spc="4" baseline="2482" dirty="0" smtClean="0">
                <a:solidFill>
                  <a:srgbClr val="2A00FF"/>
                </a:solidFill>
                <a:latin typeface="Calibri"/>
                <a:cs typeface="Calibri"/>
              </a:rPr>
              <a:t>3</a:t>
            </a:r>
            <a:r>
              <a:rPr sz="1650" i="1" spc="0" baseline="2482" dirty="0" smtClean="0">
                <a:solidFill>
                  <a:srgbClr val="2A00FF"/>
                </a:solidFill>
                <a:latin typeface="Calibri"/>
                <a:cs typeface="Calibri"/>
              </a:rPr>
              <a:t>cc"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93139" y="2035429"/>
            <a:ext cx="402057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sz="1350" b="1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125</a:t>
            </a:r>
            <a:r>
              <a:rPr sz="1350" b="1" spc="-43" baseline="3034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50" b="1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dip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74266" y="2401189"/>
            <a:ext cx="1384148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sz="1350" b="1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medi</a:t>
            </a:r>
            <a:r>
              <a:rPr sz="1350" b="1" spc="4" baseline="3034" dirty="0" smtClean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1350" b="1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1350" b="1" spc="-1" baseline="3034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50" b="1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resol</a:t>
            </a:r>
            <a:r>
              <a:rPr sz="1350" b="1" spc="4" baseline="3034" dirty="0" smtClean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1350" b="1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tion</a:t>
            </a:r>
            <a:r>
              <a:rPr sz="1350" b="1" spc="-11" baseline="3034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50" b="1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screens)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320280" y="2751582"/>
            <a:ext cx="101113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b="1" spc="0" baseline="2275" dirty="0" smtClean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1800" b="1" spc="4" baseline="2275" dirty="0" smtClean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1800" b="1" spc="0" baseline="2275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800" b="1" spc="-22" baseline="227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0" baseline="2275" dirty="0" smtClean="0">
                <a:solidFill>
                  <a:srgbClr val="C00000"/>
                </a:solidFill>
                <a:latin typeface="Calibri"/>
                <a:cs typeface="Calibri"/>
              </a:rPr>
              <a:t>all</a:t>
            </a:r>
            <a:r>
              <a:rPr sz="1800" b="1" spc="-1" baseline="227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0" baseline="2275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800" b="1" spc="-4" baseline="2275" dirty="0" smtClean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sz="1800" b="1" spc="0" baseline="2275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800" b="1" spc="-5" baseline="227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4" baseline="2275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1800" b="1" spc="0" baseline="2275" dirty="0" smtClean="0">
                <a:solidFill>
                  <a:srgbClr val="C00000"/>
                </a:solidFill>
                <a:latin typeface="Calibri"/>
                <a:cs typeface="Calibri"/>
              </a:rPr>
              <a:t>ow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727194" y="2833433"/>
            <a:ext cx="2119902" cy="1648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0"/>
              </a:lnSpc>
              <a:spcBef>
                <a:spcPts val="61"/>
              </a:spcBef>
            </a:pPr>
            <a:r>
              <a:rPr sz="1650" b="1" spc="0" baseline="2482" dirty="0" smtClean="0">
                <a:solidFill>
                  <a:srgbClr val="7E007E"/>
                </a:solidFill>
                <a:latin typeface="Calibri"/>
                <a:cs typeface="Calibri"/>
              </a:rPr>
              <a:t>a</a:t>
            </a:r>
            <a:r>
              <a:rPr sz="1650" b="1" spc="-4" baseline="2482" dirty="0" smtClean="0">
                <a:solidFill>
                  <a:srgbClr val="7E007E"/>
                </a:solidFill>
                <a:latin typeface="Calibri"/>
                <a:cs typeface="Calibri"/>
              </a:rPr>
              <a:t>n</a:t>
            </a:r>
            <a:r>
              <a:rPr sz="1650" b="1" spc="0" baseline="2482" dirty="0" smtClean="0">
                <a:solidFill>
                  <a:srgbClr val="7E007E"/>
                </a:solidFill>
                <a:latin typeface="Calibri"/>
                <a:cs typeface="Calibri"/>
              </a:rPr>
              <a:t>dr</a:t>
            </a:r>
            <a:r>
              <a:rPr sz="1650" b="1" spc="-4" baseline="2482" dirty="0" smtClean="0">
                <a:solidFill>
                  <a:srgbClr val="7E007E"/>
                </a:solidFill>
                <a:latin typeface="Calibri"/>
                <a:cs typeface="Calibri"/>
              </a:rPr>
              <a:t>o</a:t>
            </a:r>
            <a:r>
              <a:rPr sz="1650" b="1" spc="0" baseline="2482" dirty="0" smtClean="0">
                <a:solidFill>
                  <a:srgbClr val="7E007E"/>
                </a:solidFill>
                <a:latin typeface="Calibri"/>
                <a:cs typeface="Calibri"/>
              </a:rPr>
              <a:t>id</a:t>
            </a:r>
            <a:r>
              <a:rPr sz="1650" b="1" spc="-4" baseline="2482" dirty="0" smtClean="0">
                <a:solidFill>
                  <a:srgbClr val="7E007E"/>
                </a:solidFill>
                <a:latin typeface="Calibri"/>
                <a:cs typeface="Calibri"/>
              </a:rPr>
              <a:t>:</a:t>
            </a:r>
            <a:r>
              <a:rPr sz="1650" b="1" spc="0" baseline="2482" dirty="0" smtClean="0">
                <a:solidFill>
                  <a:srgbClr val="7E007E"/>
                </a:solidFill>
                <a:latin typeface="Calibri"/>
                <a:cs typeface="Calibri"/>
              </a:rPr>
              <a:t>layou</a:t>
            </a:r>
            <a:r>
              <a:rPr sz="1650" b="1" spc="-4" baseline="2482" dirty="0" smtClean="0">
                <a:solidFill>
                  <a:srgbClr val="7E007E"/>
                </a:solidFill>
                <a:latin typeface="Calibri"/>
                <a:cs typeface="Calibri"/>
              </a:rPr>
              <a:t>t</a:t>
            </a:r>
            <a:r>
              <a:rPr sz="1650" b="1" spc="0" baseline="2482" dirty="0" smtClean="0">
                <a:solidFill>
                  <a:srgbClr val="7E007E"/>
                </a:solidFill>
                <a:latin typeface="Calibri"/>
                <a:cs typeface="Calibri"/>
              </a:rPr>
              <a:t>_wid</a:t>
            </a:r>
            <a:r>
              <a:rPr sz="1650" b="1" spc="4" baseline="2482" dirty="0" smtClean="0">
                <a:solidFill>
                  <a:srgbClr val="7E007E"/>
                </a:solidFill>
                <a:latin typeface="Calibri"/>
                <a:cs typeface="Calibri"/>
              </a:rPr>
              <a:t>t</a:t>
            </a:r>
            <a:r>
              <a:rPr sz="1650" b="1" spc="0" baseline="2482" dirty="0" smtClean="0">
                <a:solidFill>
                  <a:srgbClr val="7E007E"/>
                </a:solidFill>
                <a:latin typeface="Calibri"/>
                <a:cs typeface="Calibri"/>
              </a:rPr>
              <a:t>h</a:t>
            </a:r>
            <a:r>
              <a:rPr sz="1650" b="1" spc="4" baseline="2482" dirty="0" smtClean="0">
                <a:latin typeface="Calibri"/>
                <a:cs typeface="Calibri"/>
              </a:rPr>
              <a:t>=</a:t>
            </a:r>
            <a:r>
              <a:rPr sz="1650" b="1" i="1" spc="4" baseline="2482" dirty="0" smtClean="0">
                <a:solidFill>
                  <a:srgbClr val="2A00FF"/>
                </a:solidFill>
                <a:latin typeface="Calibri"/>
                <a:cs typeface="Calibri"/>
              </a:rPr>
              <a:t>"f</a:t>
            </a:r>
            <a:r>
              <a:rPr sz="1650" b="1" i="1" spc="0" baseline="2482" dirty="0" smtClean="0">
                <a:solidFill>
                  <a:srgbClr val="2A00FF"/>
                </a:solidFill>
                <a:latin typeface="Calibri"/>
                <a:cs typeface="Calibri"/>
              </a:rPr>
              <a:t>i</a:t>
            </a:r>
            <a:r>
              <a:rPr sz="1650" b="1" i="1" spc="4" baseline="2482" dirty="0" smtClean="0">
                <a:solidFill>
                  <a:srgbClr val="2A00FF"/>
                </a:solidFill>
                <a:latin typeface="Calibri"/>
                <a:cs typeface="Calibri"/>
              </a:rPr>
              <a:t>ll</a:t>
            </a:r>
            <a:r>
              <a:rPr sz="1650" b="1" i="1" spc="0" baseline="2482" dirty="0" smtClean="0">
                <a:solidFill>
                  <a:srgbClr val="2A00FF"/>
                </a:solidFill>
                <a:latin typeface="Calibri"/>
                <a:cs typeface="Calibri"/>
              </a:rPr>
              <a:t>_p</a:t>
            </a:r>
            <a:r>
              <a:rPr sz="1650" b="1" i="1" spc="4" baseline="2482" dirty="0" smtClean="0">
                <a:solidFill>
                  <a:srgbClr val="2A00FF"/>
                </a:solidFill>
                <a:latin typeface="Calibri"/>
                <a:cs typeface="Calibri"/>
              </a:rPr>
              <a:t>a</a:t>
            </a:r>
            <a:r>
              <a:rPr sz="1650" b="1" i="1" spc="0" baseline="2482" dirty="0" smtClean="0">
                <a:solidFill>
                  <a:srgbClr val="2A00FF"/>
                </a:solidFill>
                <a:latin typeface="Calibri"/>
                <a:cs typeface="Calibri"/>
              </a:rPr>
              <a:t>ren</a:t>
            </a:r>
            <a:r>
              <a:rPr sz="1650" b="1" i="1" spc="4" baseline="2482" dirty="0" smtClean="0">
                <a:solidFill>
                  <a:srgbClr val="2A00FF"/>
                </a:solidFill>
                <a:latin typeface="Calibri"/>
                <a:cs typeface="Calibri"/>
              </a:rPr>
              <a:t>t</a:t>
            </a:r>
            <a:r>
              <a:rPr sz="1650" b="1" i="1" spc="0" baseline="2482" dirty="0" smtClean="0">
                <a:solidFill>
                  <a:srgbClr val="2A00FF"/>
                </a:solidFill>
                <a:latin typeface="Calibri"/>
                <a:cs typeface="Calibri"/>
              </a:rPr>
              <a:t>"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27194" y="5515927"/>
            <a:ext cx="1909555" cy="1648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0"/>
              </a:lnSpc>
              <a:spcBef>
                <a:spcPts val="61"/>
              </a:spcBef>
            </a:pPr>
            <a:r>
              <a:rPr sz="1650" b="1" spc="0" baseline="2482" dirty="0" smtClean="0">
                <a:solidFill>
                  <a:srgbClr val="7E007E"/>
                </a:solidFill>
                <a:latin typeface="Calibri"/>
                <a:cs typeface="Calibri"/>
              </a:rPr>
              <a:t>a</a:t>
            </a:r>
            <a:r>
              <a:rPr sz="1650" b="1" spc="-4" baseline="2482" dirty="0" smtClean="0">
                <a:solidFill>
                  <a:srgbClr val="7E007E"/>
                </a:solidFill>
                <a:latin typeface="Calibri"/>
                <a:cs typeface="Calibri"/>
              </a:rPr>
              <a:t>n</a:t>
            </a:r>
            <a:r>
              <a:rPr sz="1650" b="1" spc="0" baseline="2482" dirty="0" smtClean="0">
                <a:solidFill>
                  <a:srgbClr val="7E007E"/>
                </a:solidFill>
                <a:latin typeface="Calibri"/>
                <a:cs typeface="Calibri"/>
              </a:rPr>
              <a:t>dr</a:t>
            </a:r>
            <a:r>
              <a:rPr sz="1650" b="1" spc="-4" baseline="2482" dirty="0" smtClean="0">
                <a:solidFill>
                  <a:srgbClr val="7E007E"/>
                </a:solidFill>
                <a:latin typeface="Calibri"/>
                <a:cs typeface="Calibri"/>
              </a:rPr>
              <a:t>o</a:t>
            </a:r>
            <a:r>
              <a:rPr sz="1650" b="1" spc="0" baseline="2482" dirty="0" smtClean="0">
                <a:solidFill>
                  <a:srgbClr val="7E007E"/>
                </a:solidFill>
                <a:latin typeface="Calibri"/>
                <a:cs typeface="Calibri"/>
              </a:rPr>
              <a:t>id</a:t>
            </a:r>
            <a:r>
              <a:rPr sz="1650" b="1" spc="-4" baseline="2482" dirty="0" smtClean="0">
                <a:solidFill>
                  <a:srgbClr val="7E007E"/>
                </a:solidFill>
                <a:latin typeface="Calibri"/>
                <a:cs typeface="Calibri"/>
              </a:rPr>
              <a:t>:</a:t>
            </a:r>
            <a:r>
              <a:rPr sz="1650" b="1" spc="0" baseline="2482" dirty="0" smtClean="0">
                <a:solidFill>
                  <a:srgbClr val="7E007E"/>
                </a:solidFill>
                <a:latin typeface="Calibri"/>
                <a:cs typeface="Calibri"/>
              </a:rPr>
              <a:t>layou</a:t>
            </a:r>
            <a:r>
              <a:rPr sz="1650" b="1" spc="-4" baseline="2482" dirty="0" smtClean="0">
                <a:solidFill>
                  <a:srgbClr val="7E007E"/>
                </a:solidFill>
                <a:latin typeface="Calibri"/>
                <a:cs typeface="Calibri"/>
              </a:rPr>
              <a:t>t</a:t>
            </a:r>
            <a:r>
              <a:rPr sz="1650" b="1" spc="0" baseline="2482" dirty="0" smtClean="0">
                <a:solidFill>
                  <a:srgbClr val="7E007E"/>
                </a:solidFill>
                <a:latin typeface="Calibri"/>
                <a:cs typeface="Calibri"/>
              </a:rPr>
              <a:t>_wid</a:t>
            </a:r>
            <a:r>
              <a:rPr sz="1650" b="1" spc="4" baseline="2482" dirty="0" smtClean="0">
                <a:solidFill>
                  <a:srgbClr val="7E007E"/>
                </a:solidFill>
                <a:latin typeface="Calibri"/>
                <a:cs typeface="Calibri"/>
              </a:rPr>
              <a:t>t</a:t>
            </a:r>
            <a:r>
              <a:rPr sz="1650" b="1" spc="0" baseline="2482" dirty="0" smtClean="0">
                <a:solidFill>
                  <a:srgbClr val="7E007E"/>
                </a:solidFill>
                <a:latin typeface="Calibri"/>
                <a:cs typeface="Calibri"/>
              </a:rPr>
              <a:t>h</a:t>
            </a:r>
            <a:r>
              <a:rPr sz="1650" b="1" spc="4" baseline="2482" dirty="0" smtClean="0">
                <a:latin typeface="Calibri"/>
                <a:cs typeface="Calibri"/>
              </a:rPr>
              <a:t>=</a:t>
            </a:r>
            <a:r>
              <a:rPr sz="1650" b="1" i="1" spc="4" baseline="2482" dirty="0" smtClean="0">
                <a:solidFill>
                  <a:srgbClr val="2A00FF"/>
                </a:solidFill>
                <a:latin typeface="Calibri"/>
                <a:cs typeface="Calibri"/>
              </a:rPr>
              <a:t>"12</a:t>
            </a:r>
            <a:r>
              <a:rPr sz="1650" b="1" i="1" spc="0" baseline="2482" dirty="0" smtClean="0">
                <a:solidFill>
                  <a:srgbClr val="2A00FF"/>
                </a:solidFill>
                <a:latin typeface="Calibri"/>
                <a:cs typeface="Calibri"/>
              </a:rPr>
              <a:t>5</a:t>
            </a:r>
            <a:r>
              <a:rPr sz="1650" b="1" i="1" spc="4" baseline="2482" dirty="0" smtClean="0">
                <a:solidFill>
                  <a:srgbClr val="2A00FF"/>
                </a:solidFill>
                <a:latin typeface="Calibri"/>
                <a:cs typeface="Calibri"/>
              </a:rPr>
              <a:t>d</a:t>
            </a:r>
            <a:r>
              <a:rPr sz="1650" b="1" i="1" spc="0" baseline="2482" dirty="0" smtClean="0">
                <a:solidFill>
                  <a:srgbClr val="2A00FF"/>
                </a:solidFill>
                <a:latin typeface="Calibri"/>
                <a:cs typeface="Calibri"/>
              </a:rPr>
              <a:t>ip"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8340" y="6483984"/>
            <a:ext cx="1807657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sz="1350" b="1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Me</a:t>
            </a:r>
            <a:r>
              <a:rPr sz="1350" b="1" spc="4" baseline="3034" dirty="0" smtClean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1350" b="1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1350" b="1" spc="4" baseline="3034" dirty="0" smtClean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1350" b="1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1350" b="1" spc="-7" baseline="3034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50" b="1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resol</a:t>
            </a:r>
            <a:r>
              <a:rPr sz="1350" b="1" spc="4" baseline="3034" dirty="0" smtClean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1350" b="1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tion</a:t>
            </a:r>
            <a:r>
              <a:rPr sz="1350" b="1" spc="-11" baseline="3034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50" b="1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is:</a:t>
            </a:r>
            <a:r>
              <a:rPr sz="1350" b="1" spc="195" baseline="3034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50" b="1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320</a:t>
            </a:r>
            <a:r>
              <a:rPr sz="1350" b="1" spc="-38" baseline="3034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50" b="1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x</a:t>
            </a:r>
            <a:r>
              <a:rPr sz="1350" b="1" spc="-4" baseline="3034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50" b="1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480</a:t>
            </a:r>
            <a:r>
              <a:rPr sz="1350" b="1" spc="-33" baseline="3034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50" b="1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dpi.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81037" y="2210625"/>
            <a:ext cx="81756" cy="180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0" name="object 30"/>
          <p:cNvSpPr txBox="1"/>
          <p:nvPr/>
        </p:nvSpPr>
        <p:spPr>
          <a:xfrm>
            <a:off x="762793" y="2210625"/>
            <a:ext cx="850487" cy="180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6846">
              <a:lnSpc>
                <a:spcPts val="1080"/>
              </a:lnSpc>
              <a:spcBef>
                <a:spcPts val="389"/>
              </a:spcBef>
            </a:pPr>
            <a:r>
              <a:rPr sz="900" b="1" spc="0" dirty="0" smtClean="0">
                <a:solidFill>
                  <a:srgbClr val="C00000"/>
                </a:solidFill>
                <a:latin typeface="Calibri"/>
                <a:cs typeface="Calibri"/>
              </a:rPr>
              <a:t>entire</a:t>
            </a:r>
            <a:r>
              <a:rPr sz="900" b="1" spc="-14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900" b="1" spc="0" dirty="0" smtClean="0">
                <a:solidFill>
                  <a:srgbClr val="C00000"/>
                </a:solidFill>
                <a:latin typeface="Calibri"/>
                <a:cs typeface="Calibri"/>
              </a:rPr>
              <a:t>row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600580" y="2286000"/>
            <a:ext cx="1528381" cy="1049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25"/>
              </a:spcBef>
            </a:pPr>
            <a:endParaRPr sz="800"/>
          </a:p>
        </p:txBody>
      </p:sp>
      <p:sp>
        <p:nvSpPr>
          <p:cNvPr id="32" name="object 32"/>
          <p:cNvSpPr txBox="1"/>
          <p:nvPr/>
        </p:nvSpPr>
        <p:spPr>
          <a:xfrm>
            <a:off x="3128962" y="2286000"/>
            <a:ext cx="71437" cy="1049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25"/>
              </a:spcBef>
            </a:pPr>
            <a:endParaRPr sz="800"/>
          </a:p>
        </p:txBody>
      </p:sp>
      <p:sp>
        <p:nvSpPr>
          <p:cNvPr id="33" name="object 33"/>
          <p:cNvSpPr txBox="1"/>
          <p:nvPr/>
        </p:nvSpPr>
        <p:spPr>
          <a:xfrm>
            <a:off x="681037" y="2390901"/>
            <a:ext cx="81756" cy="3475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4" name="object 34"/>
          <p:cNvSpPr txBox="1"/>
          <p:nvPr/>
        </p:nvSpPr>
        <p:spPr>
          <a:xfrm>
            <a:off x="762793" y="2390901"/>
            <a:ext cx="850487" cy="3475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6846">
              <a:lnSpc>
                <a:spcPct val="101725"/>
              </a:lnSpc>
            </a:pPr>
            <a:r>
              <a:rPr sz="900" b="1" spc="0" dirty="0" smtClean="0">
                <a:solidFill>
                  <a:srgbClr val="C00000"/>
                </a:solidFill>
                <a:latin typeface="Calibri"/>
                <a:cs typeface="Calibri"/>
              </a:rPr>
              <a:t>(320</a:t>
            </a:r>
            <a:r>
              <a:rPr sz="900" b="1" spc="-51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900" b="1" spc="0" dirty="0" smtClean="0">
                <a:solidFill>
                  <a:srgbClr val="C00000"/>
                </a:solidFill>
                <a:latin typeface="Calibri"/>
                <a:cs typeface="Calibri"/>
              </a:rPr>
              <a:t>dpi</a:t>
            </a:r>
            <a:r>
              <a:rPr sz="900" b="1" spc="-6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900" b="1" spc="0" dirty="0" smtClean="0">
                <a:solidFill>
                  <a:srgbClr val="C00000"/>
                </a:solidFill>
                <a:latin typeface="Calibri"/>
                <a:cs typeface="Calibri"/>
              </a:rPr>
              <a:t>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600580" y="2390901"/>
            <a:ext cx="1528381" cy="3475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6" name="object 36"/>
          <p:cNvSpPr txBox="1"/>
          <p:nvPr/>
        </p:nvSpPr>
        <p:spPr>
          <a:xfrm>
            <a:off x="3128962" y="2390901"/>
            <a:ext cx="71437" cy="40146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7" name="object 37"/>
          <p:cNvSpPr txBox="1"/>
          <p:nvPr/>
        </p:nvSpPr>
        <p:spPr>
          <a:xfrm>
            <a:off x="681037" y="2738437"/>
            <a:ext cx="81756" cy="10715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8" name="object 38"/>
          <p:cNvSpPr txBox="1"/>
          <p:nvPr/>
        </p:nvSpPr>
        <p:spPr>
          <a:xfrm>
            <a:off x="762793" y="2738437"/>
            <a:ext cx="837787" cy="10715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9" name="object 39"/>
          <p:cNvSpPr txBox="1"/>
          <p:nvPr/>
        </p:nvSpPr>
        <p:spPr>
          <a:xfrm>
            <a:off x="1600580" y="2738437"/>
            <a:ext cx="1528381" cy="10715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0" name="object 40"/>
          <p:cNvSpPr txBox="1"/>
          <p:nvPr/>
        </p:nvSpPr>
        <p:spPr>
          <a:xfrm>
            <a:off x="681037" y="3810000"/>
            <a:ext cx="2447925" cy="25955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1" name="object 41"/>
          <p:cNvSpPr txBox="1"/>
          <p:nvPr/>
        </p:nvSpPr>
        <p:spPr>
          <a:xfrm>
            <a:off x="4191000" y="762025"/>
            <a:ext cx="4660900" cy="60170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694">
              <a:lnSpc>
                <a:spcPct val="101725"/>
              </a:lnSpc>
              <a:spcBef>
                <a:spcPts val="345"/>
              </a:spcBef>
            </a:pPr>
            <a:r>
              <a:rPr sz="1100" spc="0" dirty="0" smtClean="0">
                <a:solidFill>
                  <a:srgbClr val="008080"/>
                </a:solidFill>
                <a:latin typeface="Calibri"/>
                <a:cs typeface="Calibri"/>
              </a:rPr>
              <a:t>&lt;?</a:t>
            </a:r>
            <a:r>
              <a:rPr sz="1100" spc="0" dirty="0" smtClean="0">
                <a:solidFill>
                  <a:srgbClr val="3E7E7E"/>
                </a:solidFill>
                <a:latin typeface="Calibri"/>
                <a:cs typeface="Calibri"/>
              </a:rPr>
              <a:t>xml</a:t>
            </a:r>
            <a:r>
              <a:rPr sz="1100" spc="-26" dirty="0" smtClean="0">
                <a:solidFill>
                  <a:srgbClr val="3E7E7E"/>
                </a:solidFill>
                <a:latin typeface="Calibri"/>
                <a:cs typeface="Calibri"/>
              </a:rPr>
              <a:t> </a:t>
            </a:r>
            <a:r>
              <a:rPr sz="1100" spc="0" dirty="0" smtClean="0">
                <a:solidFill>
                  <a:srgbClr val="7E007E"/>
                </a:solidFill>
                <a:latin typeface="Calibri"/>
                <a:cs typeface="Calibri"/>
              </a:rPr>
              <a:t>ver</a:t>
            </a:r>
            <a:r>
              <a:rPr sz="1100" spc="4" dirty="0" smtClean="0">
                <a:solidFill>
                  <a:srgbClr val="7E007E"/>
                </a:solidFill>
                <a:latin typeface="Calibri"/>
                <a:cs typeface="Calibri"/>
              </a:rPr>
              <a:t>s</a:t>
            </a:r>
            <a:r>
              <a:rPr sz="1100" spc="0" dirty="0" smtClean="0">
                <a:solidFill>
                  <a:srgbClr val="7E007E"/>
                </a:solidFill>
                <a:latin typeface="Calibri"/>
                <a:cs typeface="Calibri"/>
              </a:rPr>
              <a:t>io</a:t>
            </a:r>
            <a:r>
              <a:rPr sz="1100" spc="4" dirty="0" smtClean="0">
                <a:solidFill>
                  <a:srgbClr val="7E007E"/>
                </a:solidFill>
                <a:latin typeface="Calibri"/>
                <a:cs typeface="Calibri"/>
              </a:rPr>
              <a:t>n</a:t>
            </a:r>
            <a:r>
              <a:rPr sz="1100" spc="0" dirty="0" smtClean="0">
                <a:latin typeface="Calibri"/>
                <a:cs typeface="Calibri"/>
              </a:rPr>
              <a:t>=</a:t>
            </a:r>
            <a:r>
              <a:rPr sz="1100" i="1" spc="0" dirty="0" smtClean="0">
                <a:solidFill>
                  <a:srgbClr val="2A00FF"/>
                </a:solidFill>
                <a:latin typeface="Calibri"/>
                <a:cs typeface="Calibri"/>
              </a:rPr>
              <a:t>"1.0"</a:t>
            </a:r>
            <a:r>
              <a:rPr sz="1100" i="1" spc="-50" dirty="0" smtClean="0">
                <a:solidFill>
                  <a:srgbClr val="2A00FF"/>
                </a:solidFill>
                <a:latin typeface="Calibri"/>
                <a:cs typeface="Calibri"/>
              </a:rPr>
              <a:t> </a:t>
            </a:r>
            <a:r>
              <a:rPr sz="1100" i="1" spc="0" dirty="0" smtClean="0">
                <a:solidFill>
                  <a:srgbClr val="7E007E"/>
                </a:solidFill>
                <a:latin typeface="Calibri"/>
                <a:cs typeface="Calibri"/>
              </a:rPr>
              <a:t>en</a:t>
            </a:r>
            <a:r>
              <a:rPr sz="1100" i="1" spc="-4" dirty="0" smtClean="0">
                <a:solidFill>
                  <a:srgbClr val="7E007E"/>
                </a:solidFill>
                <a:latin typeface="Calibri"/>
                <a:cs typeface="Calibri"/>
              </a:rPr>
              <a:t>c</a:t>
            </a:r>
            <a:r>
              <a:rPr sz="1100" i="1" spc="0" dirty="0" smtClean="0">
                <a:solidFill>
                  <a:srgbClr val="7E007E"/>
                </a:solidFill>
                <a:latin typeface="Calibri"/>
                <a:cs typeface="Calibri"/>
              </a:rPr>
              <a:t>oding</a:t>
            </a:r>
            <a:r>
              <a:rPr sz="1100" i="1" spc="0" dirty="0" smtClean="0">
                <a:latin typeface="Calibri"/>
                <a:cs typeface="Calibri"/>
              </a:rPr>
              <a:t>=</a:t>
            </a:r>
            <a:r>
              <a:rPr sz="1100" i="1" spc="0" dirty="0" smtClean="0">
                <a:solidFill>
                  <a:srgbClr val="2A00FF"/>
                </a:solidFill>
                <a:latin typeface="Calibri"/>
                <a:cs typeface="Calibri"/>
              </a:rPr>
              <a:t>"u</a:t>
            </a:r>
            <a:r>
              <a:rPr sz="1100" i="1" spc="-4" dirty="0" smtClean="0">
                <a:solidFill>
                  <a:srgbClr val="2A00FF"/>
                </a:solidFill>
                <a:latin typeface="Calibri"/>
                <a:cs typeface="Calibri"/>
              </a:rPr>
              <a:t>t</a:t>
            </a:r>
            <a:r>
              <a:rPr sz="1100" i="1" spc="0" dirty="0" smtClean="0">
                <a:solidFill>
                  <a:srgbClr val="2A00FF"/>
                </a:solidFill>
                <a:latin typeface="Calibri"/>
                <a:cs typeface="Calibri"/>
              </a:rPr>
              <a:t>f-8"</a:t>
            </a:r>
            <a:r>
              <a:rPr sz="1100" i="1" spc="0" dirty="0" smtClean="0">
                <a:solidFill>
                  <a:srgbClr val="008080"/>
                </a:solidFill>
                <a:latin typeface="Calibri"/>
                <a:cs typeface="Calibri"/>
              </a:rPr>
              <a:t>?&gt;</a:t>
            </a:r>
            <a:endParaRPr sz="1100">
              <a:latin typeface="Calibri"/>
              <a:cs typeface="Calibri"/>
            </a:endParaRPr>
          </a:p>
          <a:p>
            <a:pPr marL="91694">
              <a:lnSpc>
                <a:spcPts val="1320"/>
              </a:lnSpc>
              <a:spcBef>
                <a:spcPts val="66"/>
              </a:spcBef>
            </a:pPr>
            <a:r>
              <a:rPr sz="1650" spc="0" baseline="2482" dirty="0" smtClean="0">
                <a:solidFill>
                  <a:srgbClr val="008080"/>
                </a:solidFill>
                <a:latin typeface="Calibri"/>
                <a:cs typeface="Calibri"/>
              </a:rPr>
              <a:t>&lt;</a:t>
            </a:r>
            <a:r>
              <a:rPr sz="1650" spc="0" baseline="2482" dirty="0" smtClean="0">
                <a:solidFill>
                  <a:srgbClr val="3E7E7E"/>
                </a:solidFill>
                <a:latin typeface="Calibri"/>
                <a:cs typeface="Calibri"/>
              </a:rPr>
              <a:t>LinearL</a:t>
            </a:r>
            <a:r>
              <a:rPr sz="1650" spc="4" baseline="2482" dirty="0" smtClean="0">
                <a:solidFill>
                  <a:srgbClr val="3E7E7E"/>
                </a:solidFill>
                <a:latin typeface="Calibri"/>
                <a:cs typeface="Calibri"/>
              </a:rPr>
              <a:t>a</a:t>
            </a:r>
            <a:r>
              <a:rPr sz="1650" spc="0" baseline="2482" dirty="0" smtClean="0">
                <a:solidFill>
                  <a:srgbClr val="3E7E7E"/>
                </a:solidFill>
                <a:latin typeface="Calibri"/>
                <a:cs typeface="Calibri"/>
              </a:rPr>
              <a:t>y</a:t>
            </a:r>
            <a:r>
              <a:rPr sz="1650" spc="4" baseline="2482" dirty="0" smtClean="0">
                <a:solidFill>
                  <a:srgbClr val="3E7E7E"/>
                </a:solidFill>
                <a:latin typeface="Calibri"/>
                <a:cs typeface="Calibri"/>
              </a:rPr>
              <a:t>o</a:t>
            </a:r>
            <a:r>
              <a:rPr sz="1650" spc="0" baseline="2482" dirty="0" smtClean="0">
                <a:solidFill>
                  <a:srgbClr val="3E7E7E"/>
                </a:solidFill>
                <a:latin typeface="Calibri"/>
                <a:cs typeface="Calibri"/>
              </a:rPr>
              <a:t>ut</a:t>
            </a:r>
            <a:endParaRPr sz="1100">
              <a:latin typeface="Calibri"/>
              <a:cs typeface="Calibri"/>
            </a:endParaRPr>
          </a:p>
          <a:p>
            <a:pPr marL="548894">
              <a:lnSpc>
                <a:spcPts val="1320"/>
              </a:lnSpc>
            </a:pPr>
            <a:r>
              <a:rPr sz="1650" spc="0" baseline="2482" dirty="0" smtClean="0">
                <a:solidFill>
                  <a:srgbClr val="7E007E"/>
                </a:solidFill>
                <a:latin typeface="Calibri"/>
                <a:cs typeface="Calibri"/>
              </a:rPr>
              <a:t>andr</a:t>
            </a:r>
            <a:r>
              <a:rPr sz="1650" spc="4" baseline="2482" dirty="0" smtClean="0">
                <a:solidFill>
                  <a:srgbClr val="7E007E"/>
                </a:solidFill>
                <a:latin typeface="Calibri"/>
                <a:cs typeface="Calibri"/>
              </a:rPr>
              <a:t>o</a:t>
            </a:r>
            <a:r>
              <a:rPr sz="1650" spc="0" baseline="2482" dirty="0" smtClean="0">
                <a:solidFill>
                  <a:srgbClr val="7E007E"/>
                </a:solidFill>
                <a:latin typeface="Calibri"/>
                <a:cs typeface="Calibri"/>
              </a:rPr>
              <a:t>id:id</a:t>
            </a:r>
            <a:r>
              <a:rPr sz="1650" spc="0" baseline="2482" dirty="0" smtClean="0">
                <a:latin typeface="Calibri"/>
                <a:cs typeface="Calibri"/>
              </a:rPr>
              <a:t>=</a:t>
            </a:r>
            <a:r>
              <a:rPr sz="1650" i="1" spc="0" baseline="2482" dirty="0" smtClean="0">
                <a:solidFill>
                  <a:srgbClr val="2A00FF"/>
                </a:solidFill>
                <a:latin typeface="Calibri"/>
                <a:cs typeface="Calibri"/>
              </a:rPr>
              <a:t>"@+id/myLinearLayout"</a:t>
            </a:r>
            <a:endParaRPr sz="1100">
              <a:latin typeface="Calibri"/>
              <a:cs typeface="Calibri"/>
            </a:endParaRPr>
          </a:p>
          <a:p>
            <a:pPr marL="548894">
              <a:lnSpc>
                <a:spcPts val="1320"/>
              </a:lnSpc>
            </a:pPr>
            <a:r>
              <a:rPr sz="1650" spc="0" baseline="2482" dirty="0" smtClean="0">
                <a:solidFill>
                  <a:srgbClr val="7E007E"/>
                </a:solidFill>
                <a:latin typeface="Calibri"/>
                <a:cs typeface="Calibri"/>
              </a:rPr>
              <a:t>andr</a:t>
            </a:r>
            <a:r>
              <a:rPr sz="1650" spc="4" baseline="2482" dirty="0" smtClean="0">
                <a:solidFill>
                  <a:srgbClr val="7E007E"/>
                </a:solidFill>
                <a:latin typeface="Calibri"/>
                <a:cs typeface="Calibri"/>
              </a:rPr>
              <a:t>o</a:t>
            </a:r>
            <a:r>
              <a:rPr sz="1650" spc="0" baseline="2482" dirty="0" smtClean="0">
                <a:solidFill>
                  <a:srgbClr val="7E007E"/>
                </a:solidFill>
                <a:latin typeface="Calibri"/>
                <a:cs typeface="Calibri"/>
              </a:rPr>
              <a:t>id:lay</a:t>
            </a:r>
            <a:r>
              <a:rPr sz="1650" spc="4" baseline="2482" dirty="0" smtClean="0">
                <a:solidFill>
                  <a:srgbClr val="7E007E"/>
                </a:solidFill>
                <a:latin typeface="Calibri"/>
                <a:cs typeface="Calibri"/>
              </a:rPr>
              <a:t>o</a:t>
            </a:r>
            <a:r>
              <a:rPr sz="1650" spc="0" baseline="2482" dirty="0" smtClean="0">
                <a:solidFill>
                  <a:srgbClr val="7E007E"/>
                </a:solidFill>
                <a:latin typeface="Calibri"/>
                <a:cs typeface="Calibri"/>
              </a:rPr>
              <a:t>ut_wid</a:t>
            </a:r>
            <a:r>
              <a:rPr sz="1650" spc="-4" baseline="2482" dirty="0" smtClean="0">
                <a:solidFill>
                  <a:srgbClr val="7E007E"/>
                </a:solidFill>
                <a:latin typeface="Calibri"/>
                <a:cs typeface="Calibri"/>
              </a:rPr>
              <a:t>th</a:t>
            </a:r>
            <a:r>
              <a:rPr sz="1650" spc="0" baseline="2482" dirty="0" smtClean="0">
                <a:latin typeface="Calibri"/>
                <a:cs typeface="Calibri"/>
              </a:rPr>
              <a:t>=</a:t>
            </a:r>
            <a:r>
              <a:rPr sz="1650" i="1" spc="0" baseline="2482" dirty="0" smtClean="0">
                <a:solidFill>
                  <a:srgbClr val="2A00FF"/>
                </a:solidFill>
                <a:latin typeface="Calibri"/>
                <a:cs typeface="Calibri"/>
              </a:rPr>
              <a:t>"fill_paren</a:t>
            </a:r>
            <a:r>
              <a:rPr sz="1650" i="1" spc="-4" baseline="2482" dirty="0" smtClean="0">
                <a:solidFill>
                  <a:srgbClr val="2A00FF"/>
                </a:solidFill>
                <a:latin typeface="Calibri"/>
                <a:cs typeface="Calibri"/>
              </a:rPr>
              <a:t>t</a:t>
            </a:r>
            <a:r>
              <a:rPr sz="1650" i="1" spc="0" baseline="2482" dirty="0" smtClean="0">
                <a:solidFill>
                  <a:srgbClr val="2A00FF"/>
                </a:solidFill>
                <a:latin typeface="Calibri"/>
                <a:cs typeface="Calibri"/>
              </a:rPr>
              <a:t>"</a:t>
            </a:r>
            <a:endParaRPr sz="1100">
              <a:latin typeface="Calibri"/>
              <a:cs typeface="Calibri"/>
            </a:endParaRPr>
          </a:p>
          <a:p>
            <a:pPr marL="548894">
              <a:lnSpc>
                <a:spcPts val="1320"/>
              </a:lnSpc>
            </a:pPr>
            <a:r>
              <a:rPr sz="1650" spc="0" baseline="2482" dirty="0" smtClean="0">
                <a:solidFill>
                  <a:srgbClr val="7E007E"/>
                </a:solidFill>
                <a:latin typeface="Calibri"/>
                <a:cs typeface="Calibri"/>
              </a:rPr>
              <a:t>andr</a:t>
            </a:r>
            <a:r>
              <a:rPr sz="1650" spc="4" baseline="2482" dirty="0" smtClean="0">
                <a:solidFill>
                  <a:srgbClr val="7E007E"/>
                </a:solidFill>
                <a:latin typeface="Calibri"/>
                <a:cs typeface="Calibri"/>
              </a:rPr>
              <a:t>o</a:t>
            </a:r>
            <a:r>
              <a:rPr sz="1650" spc="0" baseline="2482" dirty="0" smtClean="0">
                <a:solidFill>
                  <a:srgbClr val="7E007E"/>
                </a:solidFill>
                <a:latin typeface="Calibri"/>
                <a:cs typeface="Calibri"/>
              </a:rPr>
              <a:t>id:lay</a:t>
            </a:r>
            <a:r>
              <a:rPr sz="1650" spc="4" baseline="2482" dirty="0" smtClean="0">
                <a:solidFill>
                  <a:srgbClr val="7E007E"/>
                </a:solidFill>
                <a:latin typeface="Calibri"/>
                <a:cs typeface="Calibri"/>
              </a:rPr>
              <a:t>o</a:t>
            </a:r>
            <a:r>
              <a:rPr sz="1650" spc="0" baseline="2482" dirty="0" smtClean="0">
                <a:solidFill>
                  <a:srgbClr val="7E007E"/>
                </a:solidFill>
                <a:latin typeface="Calibri"/>
                <a:cs typeface="Calibri"/>
              </a:rPr>
              <a:t>ut_</a:t>
            </a:r>
            <a:r>
              <a:rPr sz="1650" spc="-4" baseline="2482" dirty="0" smtClean="0">
                <a:solidFill>
                  <a:srgbClr val="7E007E"/>
                </a:solidFill>
                <a:latin typeface="Calibri"/>
                <a:cs typeface="Calibri"/>
              </a:rPr>
              <a:t>h</a:t>
            </a:r>
            <a:r>
              <a:rPr sz="1650" spc="0" baseline="2482" dirty="0" smtClean="0">
                <a:solidFill>
                  <a:srgbClr val="7E007E"/>
                </a:solidFill>
                <a:latin typeface="Calibri"/>
                <a:cs typeface="Calibri"/>
              </a:rPr>
              <a:t>eigh</a:t>
            </a:r>
            <a:r>
              <a:rPr sz="1650" spc="-4" baseline="2482" dirty="0" smtClean="0">
                <a:solidFill>
                  <a:srgbClr val="7E007E"/>
                </a:solidFill>
                <a:latin typeface="Calibri"/>
                <a:cs typeface="Calibri"/>
              </a:rPr>
              <a:t>t</a:t>
            </a:r>
            <a:r>
              <a:rPr sz="1650" spc="0" baseline="2482" dirty="0" smtClean="0">
                <a:latin typeface="Calibri"/>
                <a:cs typeface="Calibri"/>
              </a:rPr>
              <a:t>=</a:t>
            </a:r>
            <a:r>
              <a:rPr sz="1650" i="1" spc="0" baseline="2482" dirty="0" smtClean="0">
                <a:solidFill>
                  <a:srgbClr val="2A00FF"/>
                </a:solidFill>
                <a:latin typeface="Calibri"/>
                <a:cs typeface="Calibri"/>
              </a:rPr>
              <a:t>"fill_paren</a:t>
            </a:r>
            <a:r>
              <a:rPr sz="1650" i="1" spc="-9" baseline="2482" dirty="0" smtClean="0">
                <a:solidFill>
                  <a:srgbClr val="2A00FF"/>
                </a:solidFill>
                <a:latin typeface="Calibri"/>
                <a:cs typeface="Calibri"/>
              </a:rPr>
              <a:t>t</a:t>
            </a:r>
            <a:r>
              <a:rPr sz="1650" i="1" spc="0" baseline="2482" dirty="0" smtClean="0">
                <a:solidFill>
                  <a:srgbClr val="2A00FF"/>
                </a:solidFill>
                <a:latin typeface="Calibri"/>
                <a:cs typeface="Calibri"/>
              </a:rPr>
              <a:t>"</a:t>
            </a:r>
            <a:endParaRPr sz="1100">
              <a:latin typeface="Calibri"/>
              <a:cs typeface="Calibri"/>
            </a:endParaRPr>
          </a:p>
          <a:p>
            <a:pPr marL="548894">
              <a:lnSpc>
                <a:spcPts val="1595"/>
              </a:lnSpc>
              <a:spcBef>
                <a:spcPts val="13"/>
              </a:spcBef>
              <a:tabLst>
                <a:tab pos="3213100" algn="l"/>
              </a:tabLst>
            </a:pPr>
            <a:r>
              <a:rPr sz="1650" b="1" spc="0" baseline="12412" dirty="0" smtClean="0">
                <a:solidFill>
                  <a:srgbClr val="7E007E"/>
                </a:solidFill>
                <a:latin typeface="Calibri"/>
                <a:cs typeface="Calibri"/>
              </a:rPr>
              <a:t>a</a:t>
            </a:r>
            <a:r>
              <a:rPr sz="1650" b="1" spc="-4" baseline="12412" dirty="0" smtClean="0">
                <a:solidFill>
                  <a:srgbClr val="7E007E"/>
                </a:solidFill>
                <a:latin typeface="Calibri"/>
                <a:cs typeface="Calibri"/>
              </a:rPr>
              <a:t>n</a:t>
            </a:r>
            <a:r>
              <a:rPr sz="1650" b="1" spc="0" baseline="12412" dirty="0" smtClean="0">
                <a:solidFill>
                  <a:srgbClr val="7E007E"/>
                </a:solidFill>
                <a:latin typeface="Calibri"/>
                <a:cs typeface="Calibri"/>
              </a:rPr>
              <a:t>dr</a:t>
            </a:r>
            <a:r>
              <a:rPr sz="1650" b="1" spc="-4" baseline="12412" dirty="0" smtClean="0">
                <a:solidFill>
                  <a:srgbClr val="7E007E"/>
                </a:solidFill>
                <a:latin typeface="Calibri"/>
                <a:cs typeface="Calibri"/>
              </a:rPr>
              <a:t>o</a:t>
            </a:r>
            <a:r>
              <a:rPr sz="1650" b="1" spc="0" baseline="12412" dirty="0" smtClean="0">
                <a:solidFill>
                  <a:srgbClr val="7E007E"/>
                </a:solidFill>
                <a:latin typeface="Calibri"/>
                <a:cs typeface="Calibri"/>
              </a:rPr>
              <a:t>id</a:t>
            </a:r>
            <a:r>
              <a:rPr sz="1650" b="1" spc="-4" baseline="12412" dirty="0" smtClean="0">
                <a:solidFill>
                  <a:srgbClr val="7E007E"/>
                </a:solidFill>
                <a:latin typeface="Calibri"/>
                <a:cs typeface="Calibri"/>
              </a:rPr>
              <a:t>:</a:t>
            </a:r>
            <a:r>
              <a:rPr sz="1650" b="1" spc="0" baseline="12412" dirty="0" smtClean="0">
                <a:solidFill>
                  <a:srgbClr val="7E007E"/>
                </a:solidFill>
                <a:latin typeface="Calibri"/>
                <a:cs typeface="Calibri"/>
              </a:rPr>
              <a:t>orie</a:t>
            </a:r>
            <a:r>
              <a:rPr sz="1650" b="1" spc="-4" baseline="12412" dirty="0" smtClean="0">
                <a:solidFill>
                  <a:srgbClr val="7E007E"/>
                </a:solidFill>
                <a:latin typeface="Calibri"/>
                <a:cs typeface="Calibri"/>
              </a:rPr>
              <a:t>n</a:t>
            </a:r>
            <a:r>
              <a:rPr sz="1650" b="1" spc="0" baseline="12412" dirty="0" smtClean="0">
                <a:solidFill>
                  <a:srgbClr val="7E007E"/>
                </a:solidFill>
                <a:latin typeface="Calibri"/>
                <a:cs typeface="Calibri"/>
              </a:rPr>
              <a:t>t</a:t>
            </a:r>
            <a:r>
              <a:rPr sz="1650" b="1" spc="-4" baseline="12412" dirty="0" smtClean="0">
                <a:solidFill>
                  <a:srgbClr val="7E007E"/>
                </a:solidFill>
                <a:latin typeface="Calibri"/>
                <a:cs typeface="Calibri"/>
              </a:rPr>
              <a:t>a</a:t>
            </a:r>
            <a:r>
              <a:rPr sz="1650" b="1" spc="0" baseline="12412" dirty="0" smtClean="0">
                <a:solidFill>
                  <a:srgbClr val="7E007E"/>
                </a:solidFill>
                <a:latin typeface="Calibri"/>
                <a:cs typeface="Calibri"/>
              </a:rPr>
              <a:t>ti</a:t>
            </a:r>
            <a:r>
              <a:rPr sz="1650" b="1" spc="-4" baseline="12412" dirty="0" smtClean="0">
                <a:solidFill>
                  <a:srgbClr val="7E007E"/>
                </a:solidFill>
                <a:latin typeface="Calibri"/>
                <a:cs typeface="Calibri"/>
              </a:rPr>
              <a:t>o</a:t>
            </a:r>
            <a:r>
              <a:rPr sz="1650" b="1" spc="0" baseline="12412" dirty="0" smtClean="0">
                <a:solidFill>
                  <a:srgbClr val="7E007E"/>
                </a:solidFill>
                <a:latin typeface="Calibri"/>
                <a:cs typeface="Calibri"/>
              </a:rPr>
              <a:t>n</a:t>
            </a:r>
            <a:r>
              <a:rPr sz="1650" b="1" spc="0" baseline="12412" dirty="0" smtClean="0">
                <a:latin typeface="Calibri"/>
                <a:cs typeface="Calibri"/>
              </a:rPr>
              <a:t>=</a:t>
            </a:r>
            <a:r>
              <a:rPr sz="1650" b="1" i="1" spc="0" baseline="12412" dirty="0" smtClean="0">
                <a:solidFill>
                  <a:srgbClr val="2A00FF"/>
                </a:solidFill>
                <a:latin typeface="Calibri"/>
                <a:cs typeface="Calibri"/>
              </a:rPr>
              <a:t>"vertica</a:t>
            </a:r>
            <a:r>
              <a:rPr sz="1650" b="1" i="1" spc="9" baseline="12412" dirty="0" smtClean="0">
                <a:solidFill>
                  <a:srgbClr val="2A00FF"/>
                </a:solidFill>
                <a:latin typeface="Calibri"/>
                <a:cs typeface="Calibri"/>
              </a:rPr>
              <a:t>l</a:t>
            </a:r>
            <a:r>
              <a:rPr sz="1650" b="1" i="1" spc="0" baseline="12412" dirty="0" smtClean="0">
                <a:solidFill>
                  <a:srgbClr val="2A00FF"/>
                </a:solidFill>
                <a:latin typeface="Calibri"/>
                <a:cs typeface="Calibri"/>
              </a:rPr>
              <a:t>"	</a:t>
            </a:r>
            <a:r>
              <a:rPr sz="1200" b="1" spc="-19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1200" b="1" spc="0" dirty="0" smtClean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1200" b="1" spc="4" dirty="0" smtClean="0">
                <a:solidFill>
                  <a:srgbClr val="C00000"/>
                </a:solidFill>
                <a:latin typeface="Calibri"/>
                <a:cs typeface="Calibri"/>
              </a:rPr>
              <a:t>w</a:t>
            </a:r>
            <a:r>
              <a:rPr sz="1200" b="1" spc="0" dirty="0" smtClean="0">
                <a:solidFill>
                  <a:srgbClr val="C00000"/>
                </a:solidFill>
                <a:latin typeface="Calibri"/>
                <a:cs typeface="Calibri"/>
              </a:rPr>
              <a:t>-wise</a:t>
            </a:r>
            <a:endParaRPr sz="1200">
              <a:latin typeface="Calibri"/>
              <a:cs typeface="Calibri"/>
            </a:endParaRPr>
          </a:p>
          <a:p>
            <a:pPr marL="548894">
              <a:lnSpc>
                <a:spcPct val="101725"/>
              </a:lnSpc>
              <a:spcBef>
                <a:spcPts val="940"/>
              </a:spcBef>
            </a:pPr>
            <a:r>
              <a:rPr sz="1100" spc="0" dirty="0" smtClean="0">
                <a:solidFill>
                  <a:srgbClr val="7E007E"/>
                </a:solidFill>
                <a:latin typeface="Calibri"/>
                <a:cs typeface="Calibri"/>
              </a:rPr>
              <a:t>andr</a:t>
            </a:r>
            <a:r>
              <a:rPr sz="1100" spc="4" dirty="0" smtClean="0">
                <a:solidFill>
                  <a:srgbClr val="7E007E"/>
                </a:solidFill>
                <a:latin typeface="Calibri"/>
                <a:cs typeface="Calibri"/>
              </a:rPr>
              <a:t>o</a:t>
            </a:r>
            <a:r>
              <a:rPr sz="1100" spc="0" dirty="0" smtClean="0">
                <a:solidFill>
                  <a:srgbClr val="7E007E"/>
                </a:solidFill>
                <a:latin typeface="Calibri"/>
                <a:cs typeface="Calibri"/>
              </a:rPr>
              <a:t>id:padding</a:t>
            </a:r>
            <a:r>
              <a:rPr sz="1100" spc="0" dirty="0" smtClean="0">
                <a:latin typeface="Calibri"/>
                <a:cs typeface="Calibri"/>
              </a:rPr>
              <a:t>=</a:t>
            </a:r>
            <a:r>
              <a:rPr sz="1100" i="1" spc="0" dirty="0" smtClean="0">
                <a:solidFill>
                  <a:srgbClr val="2A00FF"/>
                </a:solidFill>
                <a:latin typeface="Calibri"/>
                <a:cs typeface="Calibri"/>
              </a:rPr>
              <a:t>"4dip"</a:t>
            </a:r>
            <a:endParaRPr sz="1100">
              <a:latin typeface="Calibri"/>
              <a:cs typeface="Calibri"/>
            </a:endParaRPr>
          </a:p>
          <a:p>
            <a:pPr marL="548894">
              <a:lnSpc>
                <a:spcPts val="1320"/>
              </a:lnSpc>
              <a:spcBef>
                <a:spcPts val="66"/>
              </a:spcBef>
            </a:pPr>
            <a:r>
              <a:rPr sz="1650" spc="0" baseline="2482" dirty="0" smtClean="0">
                <a:solidFill>
                  <a:srgbClr val="7E007E"/>
                </a:solidFill>
                <a:latin typeface="Calibri"/>
                <a:cs typeface="Calibri"/>
              </a:rPr>
              <a:t>xml</a:t>
            </a:r>
            <a:r>
              <a:rPr sz="1650" spc="-4" baseline="2482" dirty="0" smtClean="0">
                <a:solidFill>
                  <a:srgbClr val="7E007E"/>
                </a:solidFill>
                <a:latin typeface="Calibri"/>
                <a:cs typeface="Calibri"/>
              </a:rPr>
              <a:t>n</a:t>
            </a:r>
            <a:r>
              <a:rPr sz="1650" spc="0" baseline="2482" dirty="0" smtClean="0">
                <a:solidFill>
                  <a:srgbClr val="7E007E"/>
                </a:solidFill>
                <a:latin typeface="Calibri"/>
                <a:cs typeface="Calibri"/>
              </a:rPr>
              <a:t>s:</a:t>
            </a:r>
            <a:r>
              <a:rPr sz="1650" spc="4" baseline="2482" dirty="0" smtClean="0">
                <a:solidFill>
                  <a:srgbClr val="7E007E"/>
                </a:solidFill>
                <a:latin typeface="Calibri"/>
                <a:cs typeface="Calibri"/>
              </a:rPr>
              <a:t>a</a:t>
            </a:r>
            <a:r>
              <a:rPr sz="1650" spc="0" baseline="2482" dirty="0" smtClean="0">
                <a:solidFill>
                  <a:srgbClr val="7E007E"/>
                </a:solidFill>
                <a:latin typeface="Calibri"/>
                <a:cs typeface="Calibri"/>
              </a:rPr>
              <a:t>ndroi</a:t>
            </a:r>
            <a:r>
              <a:rPr sz="1650" spc="4" baseline="2482" dirty="0" smtClean="0">
                <a:solidFill>
                  <a:srgbClr val="7E007E"/>
                </a:solidFill>
                <a:latin typeface="Calibri"/>
                <a:cs typeface="Calibri"/>
              </a:rPr>
              <a:t>d</a:t>
            </a:r>
            <a:r>
              <a:rPr sz="1650" spc="0" baseline="2482" dirty="0" smtClean="0">
                <a:latin typeface="Calibri"/>
                <a:cs typeface="Calibri"/>
              </a:rPr>
              <a:t>=</a:t>
            </a:r>
            <a:r>
              <a:rPr sz="1650" i="1" spc="0" baseline="2482" dirty="0" smtClean="0">
                <a:solidFill>
                  <a:srgbClr val="2A00FF"/>
                </a:solidFill>
                <a:latin typeface="Calibri"/>
                <a:cs typeface="Calibri"/>
                <a:hlinkClick r:id="rId3"/>
              </a:rPr>
              <a:t>"h</a:t>
            </a:r>
            <a:r>
              <a:rPr sz="1650" i="1" spc="-4" baseline="2482" dirty="0" smtClean="0">
                <a:solidFill>
                  <a:srgbClr val="2A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1650" i="1" spc="0" baseline="2482" dirty="0" smtClean="0">
                <a:solidFill>
                  <a:srgbClr val="2A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1650" i="1" spc="-9" baseline="2482" dirty="0" smtClean="0">
                <a:solidFill>
                  <a:srgbClr val="2A00FF"/>
                </a:solidFill>
                <a:latin typeface="Calibri"/>
                <a:cs typeface="Calibri"/>
                <a:hlinkClick r:id="rId3"/>
              </a:rPr>
              <a:t>p</a:t>
            </a:r>
            <a:r>
              <a:rPr sz="1650" i="1" spc="0" baseline="2482" dirty="0" smtClean="0">
                <a:solidFill>
                  <a:srgbClr val="2A00FF"/>
                </a:solidFill>
                <a:latin typeface="Calibri"/>
                <a:cs typeface="Calibri"/>
                <a:hlinkClick r:id="rId3"/>
              </a:rPr>
              <a:t>://sch</a:t>
            </a:r>
            <a:r>
              <a:rPr sz="1650" i="1" spc="-4" baseline="2482" dirty="0" smtClean="0">
                <a:solidFill>
                  <a:srgbClr val="2A00FF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1650" i="1" spc="0" baseline="2482" dirty="0" smtClean="0">
                <a:solidFill>
                  <a:srgbClr val="2A00FF"/>
                </a:solidFill>
                <a:latin typeface="Calibri"/>
                <a:cs typeface="Calibri"/>
                <a:hlinkClick r:id="rId3"/>
              </a:rPr>
              <a:t>mas.android.com/apk/r</a:t>
            </a:r>
            <a:r>
              <a:rPr sz="1650" i="1" spc="-4" baseline="2482" dirty="0" smtClean="0">
                <a:solidFill>
                  <a:srgbClr val="2A00FF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1650" i="1" spc="0" baseline="2482" dirty="0" smtClean="0">
                <a:solidFill>
                  <a:srgbClr val="2A00FF"/>
                </a:solidFill>
                <a:latin typeface="Calibri"/>
                <a:cs typeface="Calibri"/>
                <a:hlinkClick r:id="rId3"/>
              </a:rPr>
              <a:t>s/andro</a:t>
            </a:r>
            <a:r>
              <a:rPr sz="1650" i="1" spc="-4" baseline="2482" dirty="0" smtClean="0">
                <a:solidFill>
                  <a:srgbClr val="2A00FF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1650" i="1" spc="0" baseline="2482" dirty="0" smtClean="0">
                <a:solidFill>
                  <a:srgbClr val="2A00FF"/>
                </a:solidFill>
                <a:latin typeface="Calibri"/>
                <a:cs typeface="Calibri"/>
              </a:rPr>
              <a:t>d"</a:t>
            </a:r>
            <a:endParaRPr sz="1100">
              <a:latin typeface="Calibri"/>
              <a:cs typeface="Calibri"/>
            </a:endParaRPr>
          </a:p>
          <a:p>
            <a:pPr marL="91694">
              <a:lnSpc>
                <a:spcPts val="1320"/>
              </a:lnSpc>
            </a:pPr>
            <a:r>
              <a:rPr sz="1650" spc="0" baseline="2482" dirty="0" smtClean="0">
                <a:solidFill>
                  <a:srgbClr val="008080"/>
                </a:solidFill>
                <a:latin typeface="Calibri"/>
                <a:cs typeface="Calibri"/>
              </a:rPr>
              <a:t>&gt;</a:t>
            </a:r>
            <a:endParaRPr sz="1100">
              <a:latin typeface="Calibri"/>
              <a:cs typeface="Calibri"/>
            </a:endParaRPr>
          </a:p>
          <a:p>
            <a:pPr marL="91694">
              <a:lnSpc>
                <a:spcPts val="1320"/>
              </a:lnSpc>
            </a:pPr>
            <a:r>
              <a:rPr sz="1650" spc="0" baseline="2482" dirty="0" smtClean="0">
                <a:solidFill>
                  <a:srgbClr val="008080"/>
                </a:solidFill>
                <a:latin typeface="Calibri"/>
                <a:cs typeface="Calibri"/>
              </a:rPr>
              <a:t>&lt;</a:t>
            </a:r>
            <a:r>
              <a:rPr sz="1650" spc="0" baseline="2482" dirty="0" smtClean="0">
                <a:solidFill>
                  <a:srgbClr val="3E7E7E"/>
                </a:solidFill>
                <a:latin typeface="Calibri"/>
                <a:cs typeface="Calibri"/>
              </a:rPr>
              <a:t>Tex</a:t>
            </a:r>
            <a:r>
              <a:rPr sz="1650" spc="-4" baseline="2482" dirty="0" smtClean="0">
                <a:solidFill>
                  <a:srgbClr val="3E7E7E"/>
                </a:solidFill>
                <a:latin typeface="Calibri"/>
                <a:cs typeface="Calibri"/>
              </a:rPr>
              <a:t>t</a:t>
            </a:r>
            <a:r>
              <a:rPr sz="1650" spc="0" baseline="2482" dirty="0" smtClean="0">
                <a:solidFill>
                  <a:srgbClr val="3E7E7E"/>
                </a:solidFill>
                <a:latin typeface="Calibri"/>
                <a:cs typeface="Calibri"/>
              </a:rPr>
              <a:t>View</a:t>
            </a:r>
            <a:endParaRPr sz="1100">
              <a:latin typeface="Calibri"/>
              <a:cs typeface="Calibri"/>
            </a:endParaRPr>
          </a:p>
          <a:p>
            <a:pPr marL="548894">
              <a:lnSpc>
                <a:spcPts val="1320"/>
              </a:lnSpc>
            </a:pPr>
            <a:r>
              <a:rPr sz="1650" spc="0" baseline="2482" dirty="0" smtClean="0">
                <a:solidFill>
                  <a:srgbClr val="7E007E"/>
                </a:solidFill>
                <a:latin typeface="Calibri"/>
                <a:cs typeface="Calibri"/>
              </a:rPr>
              <a:t>andr</a:t>
            </a:r>
            <a:r>
              <a:rPr sz="1650" spc="4" baseline="2482" dirty="0" smtClean="0">
                <a:solidFill>
                  <a:srgbClr val="7E007E"/>
                </a:solidFill>
                <a:latin typeface="Calibri"/>
                <a:cs typeface="Calibri"/>
              </a:rPr>
              <a:t>o</a:t>
            </a:r>
            <a:r>
              <a:rPr sz="1650" spc="0" baseline="2482" dirty="0" smtClean="0">
                <a:solidFill>
                  <a:srgbClr val="7E007E"/>
                </a:solidFill>
                <a:latin typeface="Calibri"/>
                <a:cs typeface="Calibri"/>
              </a:rPr>
              <a:t>id:id</a:t>
            </a:r>
            <a:r>
              <a:rPr sz="1650" spc="0" baseline="2482" dirty="0" smtClean="0">
                <a:latin typeface="Calibri"/>
                <a:cs typeface="Calibri"/>
              </a:rPr>
              <a:t>=</a:t>
            </a:r>
            <a:r>
              <a:rPr sz="1650" i="1" spc="0" baseline="2482" dirty="0" smtClean="0">
                <a:solidFill>
                  <a:srgbClr val="2A00FF"/>
                </a:solidFill>
                <a:latin typeface="Calibri"/>
                <a:cs typeface="Calibri"/>
              </a:rPr>
              <a:t>"@+id/lab</a:t>
            </a:r>
            <a:r>
              <a:rPr sz="1650" i="1" spc="-4" baseline="2482" dirty="0" smtClean="0">
                <a:solidFill>
                  <a:srgbClr val="2A00FF"/>
                </a:solidFill>
                <a:latin typeface="Calibri"/>
                <a:cs typeface="Calibri"/>
              </a:rPr>
              <a:t>e</a:t>
            </a:r>
            <a:r>
              <a:rPr sz="1650" i="1" spc="0" baseline="2482" dirty="0" smtClean="0">
                <a:solidFill>
                  <a:srgbClr val="2A00FF"/>
                </a:solidFill>
                <a:latin typeface="Calibri"/>
                <a:cs typeface="Calibri"/>
              </a:rPr>
              <a:t>lUs</a:t>
            </a:r>
            <a:r>
              <a:rPr sz="1650" i="1" spc="-4" baseline="2482" dirty="0" smtClean="0">
                <a:solidFill>
                  <a:srgbClr val="2A00FF"/>
                </a:solidFill>
                <a:latin typeface="Calibri"/>
                <a:cs typeface="Calibri"/>
              </a:rPr>
              <a:t>e</a:t>
            </a:r>
            <a:r>
              <a:rPr sz="1650" i="1" spc="0" baseline="2482" dirty="0" smtClean="0">
                <a:solidFill>
                  <a:srgbClr val="2A00FF"/>
                </a:solidFill>
                <a:latin typeface="Calibri"/>
                <a:cs typeface="Calibri"/>
              </a:rPr>
              <a:t>rName"</a:t>
            </a:r>
            <a:endParaRPr sz="1100">
              <a:latin typeface="Calibri"/>
              <a:cs typeface="Calibri"/>
            </a:endParaRPr>
          </a:p>
          <a:p>
            <a:pPr marL="548894" marR="1837489">
              <a:lnSpc>
                <a:spcPts val="1320"/>
              </a:lnSpc>
              <a:spcBef>
                <a:spcPts val="1288"/>
              </a:spcBef>
            </a:pPr>
            <a:r>
              <a:rPr sz="1100" spc="0" dirty="0" smtClean="0">
                <a:solidFill>
                  <a:srgbClr val="7E007E"/>
                </a:solidFill>
                <a:latin typeface="Calibri"/>
                <a:cs typeface="Calibri"/>
              </a:rPr>
              <a:t>andr</a:t>
            </a:r>
            <a:r>
              <a:rPr sz="1100" spc="4" dirty="0" smtClean="0">
                <a:solidFill>
                  <a:srgbClr val="7E007E"/>
                </a:solidFill>
                <a:latin typeface="Calibri"/>
                <a:cs typeface="Calibri"/>
              </a:rPr>
              <a:t>o</a:t>
            </a:r>
            <a:r>
              <a:rPr sz="1100" spc="0" dirty="0" smtClean="0">
                <a:solidFill>
                  <a:srgbClr val="7E007E"/>
                </a:solidFill>
                <a:latin typeface="Calibri"/>
                <a:cs typeface="Calibri"/>
              </a:rPr>
              <a:t>id:lay</a:t>
            </a:r>
            <a:r>
              <a:rPr sz="1100" spc="4" dirty="0" smtClean="0">
                <a:solidFill>
                  <a:srgbClr val="7E007E"/>
                </a:solidFill>
                <a:latin typeface="Calibri"/>
                <a:cs typeface="Calibri"/>
              </a:rPr>
              <a:t>o</a:t>
            </a:r>
            <a:r>
              <a:rPr sz="1100" spc="0" dirty="0" smtClean="0">
                <a:solidFill>
                  <a:srgbClr val="7E007E"/>
                </a:solidFill>
                <a:latin typeface="Calibri"/>
                <a:cs typeface="Calibri"/>
              </a:rPr>
              <a:t>ut_</a:t>
            </a:r>
            <a:r>
              <a:rPr sz="1100" spc="-4" dirty="0" smtClean="0">
                <a:solidFill>
                  <a:srgbClr val="7E007E"/>
                </a:solidFill>
                <a:latin typeface="Calibri"/>
                <a:cs typeface="Calibri"/>
              </a:rPr>
              <a:t>h</a:t>
            </a:r>
            <a:r>
              <a:rPr sz="1100" spc="0" dirty="0" smtClean="0">
                <a:solidFill>
                  <a:srgbClr val="7E007E"/>
                </a:solidFill>
                <a:latin typeface="Calibri"/>
                <a:cs typeface="Calibri"/>
              </a:rPr>
              <a:t>eigh</a:t>
            </a:r>
            <a:r>
              <a:rPr sz="1100" spc="-4" dirty="0" smtClean="0">
                <a:solidFill>
                  <a:srgbClr val="7E007E"/>
                </a:solidFill>
                <a:latin typeface="Calibri"/>
                <a:cs typeface="Calibri"/>
              </a:rPr>
              <a:t>t</a:t>
            </a:r>
            <a:r>
              <a:rPr sz="1100" spc="0" dirty="0" smtClean="0">
                <a:latin typeface="Calibri"/>
                <a:cs typeface="Calibri"/>
              </a:rPr>
              <a:t>=</a:t>
            </a:r>
            <a:r>
              <a:rPr sz="1100" i="1" spc="0" dirty="0" smtClean="0">
                <a:solidFill>
                  <a:srgbClr val="2A00FF"/>
                </a:solidFill>
                <a:latin typeface="Calibri"/>
                <a:cs typeface="Calibri"/>
              </a:rPr>
              <a:t>"wrap_cont</a:t>
            </a:r>
            <a:r>
              <a:rPr sz="1100" i="1" spc="-4" dirty="0" smtClean="0">
                <a:solidFill>
                  <a:srgbClr val="2A00FF"/>
                </a:solidFill>
                <a:latin typeface="Calibri"/>
                <a:cs typeface="Calibri"/>
              </a:rPr>
              <a:t>e</a:t>
            </a:r>
            <a:r>
              <a:rPr sz="1100" i="1" spc="0" dirty="0" smtClean="0">
                <a:solidFill>
                  <a:srgbClr val="2A00FF"/>
                </a:solidFill>
                <a:latin typeface="Calibri"/>
                <a:cs typeface="Calibri"/>
              </a:rPr>
              <a:t>nt" </a:t>
            </a:r>
            <a:r>
              <a:rPr sz="1100" spc="0" dirty="0" smtClean="0">
                <a:solidFill>
                  <a:srgbClr val="7E007E"/>
                </a:solidFill>
                <a:latin typeface="Calibri"/>
                <a:cs typeface="Calibri"/>
              </a:rPr>
              <a:t>andr</a:t>
            </a:r>
            <a:r>
              <a:rPr sz="1100" spc="4" dirty="0" smtClean="0">
                <a:solidFill>
                  <a:srgbClr val="7E007E"/>
                </a:solidFill>
                <a:latin typeface="Calibri"/>
                <a:cs typeface="Calibri"/>
              </a:rPr>
              <a:t>o</a:t>
            </a:r>
            <a:r>
              <a:rPr sz="1100" spc="0" dirty="0" smtClean="0">
                <a:solidFill>
                  <a:srgbClr val="7E007E"/>
                </a:solidFill>
                <a:latin typeface="Calibri"/>
                <a:cs typeface="Calibri"/>
              </a:rPr>
              <a:t>id:bac</a:t>
            </a:r>
            <a:r>
              <a:rPr sz="1100" spc="-4" dirty="0" smtClean="0">
                <a:solidFill>
                  <a:srgbClr val="7E007E"/>
                </a:solidFill>
                <a:latin typeface="Calibri"/>
                <a:cs typeface="Calibri"/>
              </a:rPr>
              <a:t>k</a:t>
            </a:r>
            <a:r>
              <a:rPr sz="1100" spc="0" dirty="0" smtClean="0">
                <a:solidFill>
                  <a:srgbClr val="7E007E"/>
                </a:solidFill>
                <a:latin typeface="Calibri"/>
                <a:cs typeface="Calibri"/>
              </a:rPr>
              <a:t>groun</a:t>
            </a:r>
            <a:r>
              <a:rPr sz="1100" spc="4" dirty="0" smtClean="0">
                <a:solidFill>
                  <a:srgbClr val="7E007E"/>
                </a:solidFill>
                <a:latin typeface="Calibri"/>
                <a:cs typeface="Calibri"/>
              </a:rPr>
              <a:t>d</a:t>
            </a:r>
            <a:r>
              <a:rPr sz="1100" spc="0" dirty="0" smtClean="0">
                <a:latin typeface="Calibri"/>
                <a:cs typeface="Calibri"/>
              </a:rPr>
              <a:t>=</a:t>
            </a:r>
            <a:r>
              <a:rPr sz="1100" i="1" spc="0" dirty="0" smtClean="0">
                <a:solidFill>
                  <a:srgbClr val="2A00FF"/>
                </a:solidFill>
                <a:latin typeface="Calibri"/>
                <a:cs typeface="Calibri"/>
              </a:rPr>
              <a:t>"#ffff0</a:t>
            </a:r>
            <a:r>
              <a:rPr sz="1100" i="1" spc="4" dirty="0" smtClean="0">
                <a:solidFill>
                  <a:srgbClr val="2A00FF"/>
                </a:solidFill>
                <a:latin typeface="Calibri"/>
                <a:cs typeface="Calibri"/>
              </a:rPr>
              <a:t>0</a:t>
            </a:r>
            <a:r>
              <a:rPr sz="1100" i="1" spc="0" dirty="0" smtClean="0">
                <a:solidFill>
                  <a:srgbClr val="2A00FF"/>
                </a:solidFill>
                <a:latin typeface="Calibri"/>
                <a:cs typeface="Calibri"/>
              </a:rPr>
              <a:t>66" </a:t>
            </a:r>
            <a:r>
              <a:rPr sz="1100" spc="0" dirty="0" smtClean="0">
                <a:solidFill>
                  <a:srgbClr val="7E007E"/>
                </a:solidFill>
                <a:latin typeface="Calibri"/>
                <a:cs typeface="Calibri"/>
              </a:rPr>
              <a:t>andr</a:t>
            </a:r>
            <a:r>
              <a:rPr sz="1100" spc="4" dirty="0" smtClean="0">
                <a:solidFill>
                  <a:srgbClr val="7E007E"/>
                </a:solidFill>
                <a:latin typeface="Calibri"/>
                <a:cs typeface="Calibri"/>
              </a:rPr>
              <a:t>o</a:t>
            </a:r>
            <a:r>
              <a:rPr sz="1100" spc="0" dirty="0" smtClean="0">
                <a:solidFill>
                  <a:srgbClr val="7E007E"/>
                </a:solidFill>
                <a:latin typeface="Calibri"/>
                <a:cs typeface="Calibri"/>
              </a:rPr>
              <a:t>id:t</a:t>
            </a:r>
            <a:r>
              <a:rPr sz="1100" spc="-4" dirty="0" smtClean="0">
                <a:solidFill>
                  <a:srgbClr val="7E007E"/>
                </a:solidFill>
                <a:latin typeface="Calibri"/>
                <a:cs typeface="Calibri"/>
              </a:rPr>
              <a:t>e</a:t>
            </a:r>
            <a:r>
              <a:rPr sz="1100" spc="0" dirty="0" smtClean="0">
                <a:solidFill>
                  <a:srgbClr val="7E007E"/>
                </a:solidFill>
                <a:latin typeface="Calibri"/>
                <a:cs typeface="Calibri"/>
              </a:rPr>
              <a:t>xt</a:t>
            </a:r>
            <a:r>
              <a:rPr sz="1100" spc="0" dirty="0" smtClean="0">
                <a:latin typeface="Calibri"/>
                <a:cs typeface="Calibri"/>
              </a:rPr>
              <a:t>=</a:t>
            </a:r>
            <a:r>
              <a:rPr sz="1100" i="1" spc="0" dirty="0" smtClean="0">
                <a:solidFill>
                  <a:srgbClr val="2A00FF"/>
                </a:solidFill>
                <a:latin typeface="Calibri"/>
                <a:cs typeface="Calibri"/>
              </a:rPr>
              <a:t>"</a:t>
            </a:r>
            <a:r>
              <a:rPr sz="1100" i="1" spc="-4" dirty="0" smtClean="0">
                <a:solidFill>
                  <a:srgbClr val="2A00FF"/>
                </a:solidFill>
                <a:latin typeface="Calibri"/>
                <a:cs typeface="Calibri"/>
              </a:rPr>
              <a:t>U</a:t>
            </a:r>
            <a:r>
              <a:rPr sz="1100" i="1" spc="0" dirty="0" smtClean="0">
                <a:solidFill>
                  <a:srgbClr val="2A00FF"/>
                </a:solidFill>
                <a:latin typeface="Calibri"/>
                <a:cs typeface="Calibri"/>
              </a:rPr>
              <a:t>s</a:t>
            </a:r>
            <a:r>
              <a:rPr sz="1100" i="1" spc="-4" dirty="0" smtClean="0">
                <a:solidFill>
                  <a:srgbClr val="2A00FF"/>
                </a:solidFill>
                <a:latin typeface="Calibri"/>
                <a:cs typeface="Calibri"/>
              </a:rPr>
              <a:t>e</a:t>
            </a:r>
            <a:r>
              <a:rPr sz="1100" i="1" spc="0" dirty="0" smtClean="0">
                <a:solidFill>
                  <a:srgbClr val="2A00FF"/>
                </a:solidFill>
                <a:latin typeface="Calibri"/>
                <a:cs typeface="Calibri"/>
              </a:rPr>
              <a:t>r</a:t>
            </a:r>
            <a:r>
              <a:rPr sz="1100" i="1" spc="-90" dirty="0" smtClean="0">
                <a:solidFill>
                  <a:srgbClr val="2A00FF"/>
                </a:solidFill>
                <a:latin typeface="Calibri"/>
                <a:cs typeface="Calibri"/>
              </a:rPr>
              <a:t> </a:t>
            </a:r>
            <a:r>
              <a:rPr sz="1100" i="1" spc="0" dirty="0" smtClean="0">
                <a:solidFill>
                  <a:srgbClr val="2A00FF"/>
                </a:solidFill>
                <a:latin typeface="Calibri"/>
                <a:cs typeface="Calibri"/>
              </a:rPr>
              <a:t>Name" </a:t>
            </a:r>
            <a:r>
              <a:rPr sz="1100" spc="0" dirty="0" smtClean="0">
                <a:solidFill>
                  <a:srgbClr val="7E007E"/>
                </a:solidFill>
                <a:latin typeface="Calibri"/>
                <a:cs typeface="Calibri"/>
              </a:rPr>
              <a:t>andr</a:t>
            </a:r>
            <a:r>
              <a:rPr sz="1100" spc="4" dirty="0" smtClean="0">
                <a:solidFill>
                  <a:srgbClr val="7E007E"/>
                </a:solidFill>
                <a:latin typeface="Calibri"/>
                <a:cs typeface="Calibri"/>
              </a:rPr>
              <a:t>o</a:t>
            </a:r>
            <a:r>
              <a:rPr sz="1100" spc="0" dirty="0" smtClean="0">
                <a:solidFill>
                  <a:srgbClr val="7E007E"/>
                </a:solidFill>
                <a:latin typeface="Calibri"/>
                <a:cs typeface="Calibri"/>
              </a:rPr>
              <a:t>id:t</a:t>
            </a:r>
            <a:r>
              <a:rPr sz="1100" spc="-4" dirty="0" smtClean="0">
                <a:solidFill>
                  <a:srgbClr val="7E007E"/>
                </a:solidFill>
                <a:latin typeface="Calibri"/>
                <a:cs typeface="Calibri"/>
              </a:rPr>
              <a:t>e</a:t>
            </a:r>
            <a:r>
              <a:rPr sz="1100" spc="0" dirty="0" smtClean="0">
                <a:solidFill>
                  <a:srgbClr val="7E007E"/>
                </a:solidFill>
                <a:latin typeface="Calibri"/>
                <a:cs typeface="Calibri"/>
              </a:rPr>
              <a:t>xtS</a:t>
            </a:r>
            <a:r>
              <a:rPr sz="1100" spc="-4" dirty="0" smtClean="0">
                <a:solidFill>
                  <a:srgbClr val="7E007E"/>
                </a:solidFill>
                <a:latin typeface="Calibri"/>
                <a:cs typeface="Calibri"/>
              </a:rPr>
              <a:t>i</a:t>
            </a:r>
            <a:r>
              <a:rPr sz="1100" spc="0" dirty="0" smtClean="0">
                <a:solidFill>
                  <a:srgbClr val="7E007E"/>
                </a:solidFill>
                <a:latin typeface="Calibri"/>
                <a:cs typeface="Calibri"/>
              </a:rPr>
              <a:t>ze</a:t>
            </a:r>
            <a:r>
              <a:rPr sz="1100" spc="0" dirty="0" smtClean="0">
                <a:latin typeface="Calibri"/>
                <a:cs typeface="Calibri"/>
              </a:rPr>
              <a:t>=</a:t>
            </a:r>
            <a:r>
              <a:rPr sz="1100" i="1" spc="0" dirty="0" smtClean="0">
                <a:solidFill>
                  <a:srgbClr val="2A00FF"/>
                </a:solidFill>
                <a:latin typeface="Calibri"/>
                <a:cs typeface="Calibri"/>
              </a:rPr>
              <a:t>"16sp" </a:t>
            </a:r>
            <a:r>
              <a:rPr sz="1100" spc="0" dirty="0" smtClean="0">
                <a:solidFill>
                  <a:srgbClr val="7E007E"/>
                </a:solidFill>
                <a:latin typeface="Calibri"/>
                <a:cs typeface="Calibri"/>
              </a:rPr>
              <a:t>andr</a:t>
            </a:r>
            <a:r>
              <a:rPr sz="1100" spc="4" dirty="0" smtClean="0">
                <a:solidFill>
                  <a:srgbClr val="7E007E"/>
                </a:solidFill>
                <a:latin typeface="Calibri"/>
                <a:cs typeface="Calibri"/>
              </a:rPr>
              <a:t>o</a:t>
            </a:r>
            <a:r>
              <a:rPr sz="1100" spc="0" dirty="0" smtClean="0">
                <a:solidFill>
                  <a:srgbClr val="7E007E"/>
                </a:solidFill>
                <a:latin typeface="Calibri"/>
                <a:cs typeface="Calibri"/>
              </a:rPr>
              <a:t>id:t</a:t>
            </a:r>
            <a:r>
              <a:rPr sz="1100" spc="-4" dirty="0" smtClean="0">
                <a:solidFill>
                  <a:srgbClr val="7E007E"/>
                </a:solidFill>
                <a:latin typeface="Calibri"/>
                <a:cs typeface="Calibri"/>
              </a:rPr>
              <a:t>e</a:t>
            </a:r>
            <a:r>
              <a:rPr sz="1100" spc="0" dirty="0" smtClean="0">
                <a:solidFill>
                  <a:srgbClr val="7E007E"/>
                </a:solidFill>
                <a:latin typeface="Calibri"/>
                <a:cs typeface="Calibri"/>
              </a:rPr>
              <a:t>xtS</a:t>
            </a:r>
            <a:r>
              <a:rPr sz="1100" spc="-4" dirty="0" smtClean="0">
                <a:solidFill>
                  <a:srgbClr val="7E007E"/>
                </a:solidFill>
                <a:latin typeface="Calibri"/>
                <a:cs typeface="Calibri"/>
              </a:rPr>
              <a:t>t</a:t>
            </a:r>
            <a:r>
              <a:rPr sz="1100" spc="0" dirty="0" smtClean="0">
                <a:solidFill>
                  <a:srgbClr val="7E007E"/>
                </a:solidFill>
                <a:latin typeface="Calibri"/>
                <a:cs typeface="Calibri"/>
              </a:rPr>
              <a:t>yl</a:t>
            </a:r>
            <a:r>
              <a:rPr sz="1100" spc="4" dirty="0" smtClean="0">
                <a:solidFill>
                  <a:srgbClr val="7E007E"/>
                </a:solidFill>
                <a:latin typeface="Calibri"/>
                <a:cs typeface="Calibri"/>
              </a:rPr>
              <a:t>e</a:t>
            </a:r>
            <a:r>
              <a:rPr sz="1100" spc="0" dirty="0" smtClean="0">
                <a:latin typeface="Calibri"/>
                <a:cs typeface="Calibri"/>
              </a:rPr>
              <a:t>=</a:t>
            </a:r>
            <a:r>
              <a:rPr sz="1100" i="1" spc="0" dirty="0" smtClean="0">
                <a:solidFill>
                  <a:srgbClr val="2A00FF"/>
                </a:solidFill>
                <a:latin typeface="Calibri"/>
                <a:cs typeface="Calibri"/>
              </a:rPr>
              <a:t>"bold" </a:t>
            </a:r>
            <a:r>
              <a:rPr sz="1100" spc="0" dirty="0" smtClean="0">
                <a:solidFill>
                  <a:srgbClr val="7E007E"/>
                </a:solidFill>
                <a:latin typeface="Calibri"/>
                <a:cs typeface="Calibri"/>
              </a:rPr>
              <a:t>andr</a:t>
            </a:r>
            <a:r>
              <a:rPr sz="1100" spc="4" dirty="0" smtClean="0">
                <a:solidFill>
                  <a:srgbClr val="7E007E"/>
                </a:solidFill>
                <a:latin typeface="Calibri"/>
                <a:cs typeface="Calibri"/>
              </a:rPr>
              <a:t>o</a:t>
            </a:r>
            <a:r>
              <a:rPr sz="1100" spc="0" dirty="0" smtClean="0">
                <a:solidFill>
                  <a:srgbClr val="7E007E"/>
                </a:solidFill>
                <a:latin typeface="Calibri"/>
                <a:cs typeface="Calibri"/>
              </a:rPr>
              <a:t>id:t</a:t>
            </a:r>
            <a:r>
              <a:rPr sz="1100" spc="-4" dirty="0" smtClean="0">
                <a:solidFill>
                  <a:srgbClr val="7E007E"/>
                </a:solidFill>
                <a:latin typeface="Calibri"/>
                <a:cs typeface="Calibri"/>
              </a:rPr>
              <a:t>e</a:t>
            </a:r>
            <a:r>
              <a:rPr sz="1100" spc="0" dirty="0" smtClean="0">
                <a:solidFill>
                  <a:srgbClr val="7E007E"/>
                </a:solidFill>
                <a:latin typeface="Calibri"/>
                <a:cs typeface="Calibri"/>
              </a:rPr>
              <a:t>xtColo</a:t>
            </a:r>
            <a:r>
              <a:rPr sz="1100" spc="4" dirty="0" smtClean="0">
                <a:solidFill>
                  <a:srgbClr val="7E007E"/>
                </a:solidFill>
                <a:latin typeface="Calibri"/>
                <a:cs typeface="Calibri"/>
              </a:rPr>
              <a:t>r</a:t>
            </a:r>
            <a:r>
              <a:rPr sz="1100" spc="0" dirty="0" smtClean="0">
                <a:latin typeface="Calibri"/>
                <a:cs typeface="Calibri"/>
              </a:rPr>
              <a:t>=</a:t>
            </a:r>
            <a:r>
              <a:rPr sz="1100" i="1" spc="0" dirty="0" smtClean="0">
                <a:solidFill>
                  <a:srgbClr val="2A00FF"/>
                </a:solidFill>
                <a:latin typeface="Calibri"/>
                <a:cs typeface="Calibri"/>
              </a:rPr>
              <a:t>"#ff000</a:t>
            </a:r>
            <a:r>
              <a:rPr sz="1100" i="1" spc="4" dirty="0" smtClean="0">
                <a:solidFill>
                  <a:srgbClr val="2A00FF"/>
                </a:solidFill>
                <a:latin typeface="Calibri"/>
                <a:cs typeface="Calibri"/>
              </a:rPr>
              <a:t>0</a:t>
            </a:r>
            <a:r>
              <a:rPr sz="1100" i="1" spc="0" dirty="0" smtClean="0">
                <a:solidFill>
                  <a:srgbClr val="2A00FF"/>
                </a:solidFill>
                <a:latin typeface="Calibri"/>
                <a:cs typeface="Calibri"/>
              </a:rPr>
              <a:t>00" </a:t>
            </a:r>
            <a:r>
              <a:rPr sz="1100" i="1" spc="134" dirty="0" smtClean="0">
                <a:solidFill>
                  <a:srgbClr val="2A00FF"/>
                </a:solidFill>
                <a:latin typeface="Calibri"/>
                <a:cs typeface="Calibri"/>
              </a:rPr>
              <a:t> </a:t>
            </a:r>
            <a:r>
              <a:rPr sz="1100" spc="0" dirty="0" smtClean="0">
                <a:solidFill>
                  <a:srgbClr val="008080"/>
                </a:solidFill>
                <a:latin typeface="Calibri"/>
                <a:cs typeface="Calibri"/>
              </a:rPr>
              <a:t>/&gt;</a:t>
            </a:r>
            <a:endParaRPr sz="1100">
              <a:latin typeface="Calibri"/>
              <a:cs typeface="Calibri"/>
            </a:endParaRPr>
          </a:p>
          <a:p>
            <a:pPr marL="548894" marR="1837489" indent="-457200">
              <a:lnSpc>
                <a:spcPts val="1320"/>
              </a:lnSpc>
              <a:spcBef>
                <a:spcPts val="1322"/>
              </a:spcBef>
            </a:pPr>
            <a:r>
              <a:rPr sz="1100" spc="0" dirty="0" smtClean="0">
                <a:solidFill>
                  <a:srgbClr val="008080"/>
                </a:solidFill>
                <a:latin typeface="Calibri"/>
                <a:cs typeface="Calibri"/>
              </a:rPr>
              <a:t>&lt;</a:t>
            </a:r>
            <a:r>
              <a:rPr sz="1100" spc="0" dirty="0" smtClean="0">
                <a:solidFill>
                  <a:srgbClr val="3E7E7E"/>
                </a:solidFill>
                <a:latin typeface="Calibri"/>
                <a:cs typeface="Calibri"/>
              </a:rPr>
              <a:t>Edi</a:t>
            </a:r>
            <a:r>
              <a:rPr sz="1100" spc="-4" dirty="0" smtClean="0">
                <a:solidFill>
                  <a:srgbClr val="3E7E7E"/>
                </a:solidFill>
                <a:latin typeface="Calibri"/>
                <a:cs typeface="Calibri"/>
              </a:rPr>
              <a:t>t</a:t>
            </a:r>
            <a:r>
              <a:rPr sz="1100" spc="0" dirty="0" smtClean="0">
                <a:solidFill>
                  <a:srgbClr val="3E7E7E"/>
                </a:solidFill>
                <a:latin typeface="Calibri"/>
                <a:cs typeface="Calibri"/>
              </a:rPr>
              <a:t>Text</a:t>
            </a:r>
            <a:r>
              <a:rPr sz="1100" spc="-44" dirty="0" smtClean="0">
                <a:solidFill>
                  <a:srgbClr val="3E7E7E"/>
                </a:solidFill>
                <a:latin typeface="Calibri"/>
                <a:cs typeface="Calibri"/>
              </a:rPr>
              <a:t> </a:t>
            </a:r>
            <a:r>
              <a:rPr sz="1100" spc="0" dirty="0" smtClean="0">
                <a:solidFill>
                  <a:srgbClr val="7E007E"/>
                </a:solidFill>
                <a:latin typeface="Calibri"/>
                <a:cs typeface="Calibri"/>
              </a:rPr>
              <a:t>andr</a:t>
            </a:r>
            <a:r>
              <a:rPr sz="1100" spc="4" dirty="0" smtClean="0">
                <a:solidFill>
                  <a:srgbClr val="7E007E"/>
                </a:solidFill>
                <a:latin typeface="Calibri"/>
                <a:cs typeface="Calibri"/>
              </a:rPr>
              <a:t>o</a:t>
            </a:r>
            <a:r>
              <a:rPr sz="1100" spc="0" dirty="0" smtClean="0">
                <a:solidFill>
                  <a:srgbClr val="7E007E"/>
                </a:solidFill>
                <a:latin typeface="Calibri"/>
                <a:cs typeface="Calibri"/>
              </a:rPr>
              <a:t>id:id</a:t>
            </a:r>
            <a:r>
              <a:rPr sz="1100" spc="0" dirty="0" smtClean="0">
                <a:latin typeface="Calibri"/>
                <a:cs typeface="Calibri"/>
              </a:rPr>
              <a:t>=</a:t>
            </a:r>
            <a:r>
              <a:rPr sz="1100" i="1" spc="0" dirty="0" smtClean="0">
                <a:solidFill>
                  <a:srgbClr val="2A00FF"/>
                </a:solidFill>
                <a:latin typeface="Calibri"/>
                <a:cs typeface="Calibri"/>
              </a:rPr>
              <a:t>"@+id/ediName" </a:t>
            </a:r>
            <a:r>
              <a:rPr sz="1100" spc="0" dirty="0" smtClean="0">
                <a:solidFill>
                  <a:srgbClr val="7E007E"/>
                </a:solidFill>
                <a:latin typeface="Calibri"/>
                <a:cs typeface="Calibri"/>
              </a:rPr>
              <a:t>andr</a:t>
            </a:r>
            <a:r>
              <a:rPr sz="1100" spc="4" dirty="0" smtClean="0">
                <a:solidFill>
                  <a:srgbClr val="7E007E"/>
                </a:solidFill>
                <a:latin typeface="Calibri"/>
                <a:cs typeface="Calibri"/>
              </a:rPr>
              <a:t>o</a:t>
            </a:r>
            <a:r>
              <a:rPr sz="1100" spc="0" dirty="0" smtClean="0">
                <a:solidFill>
                  <a:srgbClr val="7E007E"/>
                </a:solidFill>
                <a:latin typeface="Calibri"/>
                <a:cs typeface="Calibri"/>
              </a:rPr>
              <a:t>id:lay</a:t>
            </a:r>
            <a:r>
              <a:rPr sz="1100" spc="4" dirty="0" smtClean="0">
                <a:solidFill>
                  <a:srgbClr val="7E007E"/>
                </a:solidFill>
                <a:latin typeface="Calibri"/>
                <a:cs typeface="Calibri"/>
              </a:rPr>
              <a:t>o</a:t>
            </a:r>
            <a:r>
              <a:rPr sz="1100" spc="0" dirty="0" smtClean="0">
                <a:solidFill>
                  <a:srgbClr val="7E007E"/>
                </a:solidFill>
                <a:latin typeface="Calibri"/>
                <a:cs typeface="Calibri"/>
              </a:rPr>
              <a:t>ut_wid</a:t>
            </a:r>
            <a:r>
              <a:rPr sz="1100" spc="-4" dirty="0" smtClean="0">
                <a:solidFill>
                  <a:srgbClr val="7E007E"/>
                </a:solidFill>
                <a:latin typeface="Calibri"/>
                <a:cs typeface="Calibri"/>
              </a:rPr>
              <a:t>th</a:t>
            </a:r>
            <a:r>
              <a:rPr sz="1100" spc="0" dirty="0" smtClean="0">
                <a:latin typeface="Calibri"/>
                <a:cs typeface="Calibri"/>
              </a:rPr>
              <a:t>=</a:t>
            </a:r>
            <a:r>
              <a:rPr sz="1100" i="1" spc="0" dirty="0" smtClean="0">
                <a:solidFill>
                  <a:srgbClr val="2A00FF"/>
                </a:solidFill>
                <a:latin typeface="Calibri"/>
                <a:cs typeface="Calibri"/>
              </a:rPr>
              <a:t>"fill_paren</a:t>
            </a:r>
            <a:r>
              <a:rPr sz="1100" i="1" spc="-4" dirty="0" smtClean="0">
                <a:solidFill>
                  <a:srgbClr val="2A00FF"/>
                </a:solidFill>
                <a:latin typeface="Calibri"/>
                <a:cs typeface="Calibri"/>
              </a:rPr>
              <a:t>t</a:t>
            </a:r>
            <a:r>
              <a:rPr sz="1100" i="1" spc="0" dirty="0" smtClean="0">
                <a:solidFill>
                  <a:srgbClr val="2A00FF"/>
                </a:solidFill>
                <a:latin typeface="Calibri"/>
                <a:cs typeface="Calibri"/>
              </a:rPr>
              <a:t>" </a:t>
            </a:r>
            <a:r>
              <a:rPr sz="1100" spc="0" dirty="0" smtClean="0">
                <a:solidFill>
                  <a:srgbClr val="7E007E"/>
                </a:solidFill>
                <a:latin typeface="Calibri"/>
                <a:cs typeface="Calibri"/>
              </a:rPr>
              <a:t>andr</a:t>
            </a:r>
            <a:r>
              <a:rPr sz="1100" spc="4" dirty="0" smtClean="0">
                <a:solidFill>
                  <a:srgbClr val="7E007E"/>
                </a:solidFill>
                <a:latin typeface="Calibri"/>
                <a:cs typeface="Calibri"/>
              </a:rPr>
              <a:t>o</a:t>
            </a:r>
            <a:r>
              <a:rPr sz="1100" spc="0" dirty="0" smtClean="0">
                <a:solidFill>
                  <a:srgbClr val="7E007E"/>
                </a:solidFill>
                <a:latin typeface="Calibri"/>
                <a:cs typeface="Calibri"/>
              </a:rPr>
              <a:t>id:lay</a:t>
            </a:r>
            <a:r>
              <a:rPr sz="1100" spc="4" dirty="0" smtClean="0">
                <a:solidFill>
                  <a:srgbClr val="7E007E"/>
                </a:solidFill>
                <a:latin typeface="Calibri"/>
                <a:cs typeface="Calibri"/>
              </a:rPr>
              <a:t>o</a:t>
            </a:r>
            <a:r>
              <a:rPr sz="1100" spc="0" dirty="0" smtClean="0">
                <a:solidFill>
                  <a:srgbClr val="7E007E"/>
                </a:solidFill>
                <a:latin typeface="Calibri"/>
                <a:cs typeface="Calibri"/>
              </a:rPr>
              <a:t>ut_</a:t>
            </a:r>
            <a:r>
              <a:rPr sz="1100" spc="-4" dirty="0" smtClean="0">
                <a:solidFill>
                  <a:srgbClr val="7E007E"/>
                </a:solidFill>
                <a:latin typeface="Calibri"/>
                <a:cs typeface="Calibri"/>
              </a:rPr>
              <a:t>h</a:t>
            </a:r>
            <a:r>
              <a:rPr sz="1100" spc="0" dirty="0" smtClean="0">
                <a:solidFill>
                  <a:srgbClr val="7E007E"/>
                </a:solidFill>
                <a:latin typeface="Calibri"/>
                <a:cs typeface="Calibri"/>
              </a:rPr>
              <a:t>eigh</a:t>
            </a:r>
            <a:r>
              <a:rPr sz="1100" spc="-4" dirty="0" smtClean="0">
                <a:solidFill>
                  <a:srgbClr val="7E007E"/>
                </a:solidFill>
                <a:latin typeface="Calibri"/>
                <a:cs typeface="Calibri"/>
              </a:rPr>
              <a:t>t</a:t>
            </a:r>
            <a:r>
              <a:rPr sz="1100" spc="0" dirty="0" smtClean="0">
                <a:latin typeface="Calibri"/>
                <a:cs typeface="Calibri"/>
              </a:rPr>
              <a:t>=</a:t>
            </a:r>
            <a:r>
              <a:rPr sz="1100" i="1" spc="0" dirty="0" smtClean="0">
                <a:solidFill>
                  <a:srgbClr val="2A00FF"/>
                </a:solidFill>
                <a:latin typeface="Calibri"/>
                <a:cs typeface="Calibri"/>
              </a:rPr>
              <a:t>"wrap_cont</a:t>
            </a:r>
            <a:r>
              <a:rPr sz="1100" i="1" spc="-4" dirty="0" smtClean="0">
                <a:solidFill>
                  <a:srgbClr val="2A00FF"/>
                </a:solidFill>
                <a:latin typeface="Calibri"/>
                <a:cs typeface="Calibri"/>
              </a:rPr>
              <a:t>e</a:t>
            </a:r>
            <a:r>
              <a:rPr sz="1100" i="1" spc="0" dirty="0" smtClean="0">
                <a:solidFill>
                  <a:srgbClr val="2A00FF"/>
                </a:solidFill>
                <a:latin typeface="Calibri"/>
                <a:cs typeface="Calibri"/>
              </a:rPr>
              <a:t>nt" </a:t>
            </a:r>
            <a:r>
              <a:rPr sz="1100" spc="0" dirty="0" smtClean="0">
                <a:solidFill>
                  <a:srgbClr val="7E007E"/>
                </a:solidFill>
                <a:latin typeface="Calibri"/>
                <a:cs typeface="Calibri"/>
              </a:rPr>
              <a:t>andr</a:t>
            </a:r>
            <a:r>
              <a:rPr sz="1100" spc="4" dirty="0" smtClean="0">
                <a:solidFill>
                  <a:srgbClr val="7E007E"/>
                </a:solidFill>
                <a:latin typeface="Calibri"/>
                <a:cs typeface="Calibri"/>
              </a:rPr>
              <a:t>o</a:t>
            </a:r>
            <a:r>
              <a:rPr sz="1100" spc="0" dirty="0" smtClean="0">
                <a:solidFill>
                  <a:srgbClr val="7E007E"/>
                </a:solidFill>
                <a:latin typeface="Calibri"/>
                <a:cs typeface="Calibri"/>
              </a:rPr>
              <a:t>id:t</a:t>
            </a:r>
            <a:r>
              <a:rPr sz="1100" spc="-4" dirty="0" smtClean="0">
                <a:solidFill>
                  <a:srgbClr val="7E007E"/>
                </a:solidFill>
                <a:latin typeface="Calibri"/>
                <a:cs typeface="Calibri"/>
              </a:rPr>
              <a:t>e</a:t>
            </a:r>
            <a:r>
              <a:rPr sz="1100" spc="0" dirty="0" smtClean="0">
                <a:solidFill>
                  <a:srgbClr val="7E007E"/>
                </a:solidFill>
                <a:latin typeface="Calibri"/>
                <a:cs typeface="Calibri"/>
              </a:rPr>
              <a:t>xtS</a:t>
            </a:r>
            <a:r>
              <a:rPr sz="1100" spc="-4" dirty="0" smtClean="0">
                <a:solidFill>
                  <a:srgbClr val="7E007E"/>
                </a:solidFill>
                <a:latin typeface="Calibri"/>
                <a:cs typeface="Calibri"/>
              </a:rPr>
              <a:t>i</a:t>
            </a:r>
            <a:r>
              <a:rPr sz="1100" spc="0" dirty="0" smtClean="0">
                <a:solidFill>
                  <a:srgbClr val="7E007E"/>
                </a:solidFill>
                <a:latin typeface="Calibri"/>
                <a:cs typeface="Calibri"/>
              </a:rPr>
              <a:t>ze</a:t>
            </a:r>
            <a:r>
              <a:rPr sz="1100" spc="0" dirty="0" smtClean="0">
                <a:latin typeface="Calibri"/>
                <a:cs typeface="Calibri"/>
              </a:rPr>
              <a:t>=</a:t>
            </a:r>
            <a:r>
              <a:rPr sz="1100" i="1" spc="0" dirty="0" smtClean="0">
                <a:solidFill>
                  <a:srgbClr val="2A00FF"/>
                </a:solidFill>
                <a:latin typeface="Calibri"/>
                <a:cs typeface="Calibri"/>
              </a:rPr>
              <a:t>"18sp" </a:t>
            </a:r>
            <a:r>
              <a:rPr sz="1100" i="1" spc="140" dirty="0" smtClean="0">
                <a:solidFill>
                  <a:srgbClr val="2A00FF"/>
                </a:solidFill>
                <a:latin typeface="Calibri"/>
                <a:cs typeface="Calibri"/>
              </a:rPr>
              <a:t> </a:t>
            </a:r>
            <a:r>
              <a:rPr sz="1100" spc="0" dirty="0" smtClean="0">
                <a:solidFill>
                  <a:srgbClr val="008080"/>
                </a:solidFill>
                <a:latin typeface="Calibri"/>
                <a:cs typeface="Calibri"/>
              </a:rPr>
              <a:t>/&gt;</a:t>
            </a:r>
            <a:endParaRPr sz="1100">
              <a:latin typeface="Calibri"/>
              <a:cs typeface="Calibri"/>
            </a:endParaRPr>
          </a:p>
          <a:p>
            <a:pPr marL="91694">
              <a:lnSpc>
                <a:spcPct val="101725"/>
              </a:lnSpc>
              <a:spcBef>
                <a:spcPts val="1262"/>
              </a:spcBef>
            </a:pPr>
            <a:r>
              <a:rPr sz="1100" spc="0" dirty="0" smtClean="0">
                <a:solidFill>
                  <a:srgbClr val="008080"/>
                </a:solidFill>
                <a:latin typeface="Calibri"/>
                <a:cs typeface="Calibri"/>
              </a:rPr>
              <a:t>&lt;</a:t>
            </a:r>
            <a:r>
              <a:rPr sz="1100" spc="0" dirty="0" smtClean="0">
                <a:solidFill>
                  <a:srgbClr val="3E7E7E"/>
                </a:solidFill>
                <a:latin typeface="Calibri"/>
                <a:cs typeface="Calibri"/>
              </a:rPr>
              <a:t>Button</a:t>
            </a:r>
            <a:endParaRPr sz="1100">
              <a:latin typeface="Calibri"/>
              <a:cs typeface="Calibri"/>
            </a:endParaRPr>
          </a:p>
          <a:p>
            <a:pPr marL="548894">
              <a:lnSpc>
                <a:spcPts val="1995"/>
              </a:lnSpc>
              <a:spcBef>
                <a:spcPts val="99"/>
              </a:spcBef>
              <a:tabLst>
                <a:tab pos="2819400" algn="l"/>
              </a:tabLst>
            </a:pPr>
            <a:r>
              <a:rPr sz="1650" spc="0" baseline="27306" dirty="0" smtClean="0">
                <a:solidFill>
                  <a:srgbClr val="7E007E"/>
                </a:solidFill>
                <a:latin typeface="Calibri"/>
                <a:cs typeface="Calibri"/>
              </a:rPr>
              <a:t>andr</a:t>
            </a:r>
            <a:r>
              <a:rPr sz="1650" spc="4" baseline="27306" dirty="0" smtClean="0">
                <a:solidFill>
                  <a:srgbClr val="7E007E"/>
                </a:solidFill>
                <a:latin typeface="Calibri"/>
                <a:cs typeface="Calibri"/>
              </a:rPr>
              <a:t>o</a:t>
            </a:r>
            <a:r>
              <a:rPr sz="1650" spc="0" baseline="27306" dirty="0" smtClean="0">
                <a:solidFill>
                  <a:srgbClr val="7E007E"/>
                </a:solidFill>
                <a:latin typeface="Calibri"/>
                <a:cs typeface="Calibri"/>
              </a:rPr>
              <a:t>id:id</a:t>
            </a:r>
            <a:r>
              <a:rPr sz="1650" spc="0" baseline="27306" dirty="0" smtClean="0">
                <a:latin typeface="Calibri"/>
                <a:cs typeface="Calibri"/>
              </a:rPr>
              <a:t>=</a:t>
            </a:r>
            <a:r>
              <a:rPr sz="1650" i="1" spc="0" baseline="27306" dirty="0" smtClean="0">
                <a:solidFill>
                  <a:srgbClr val="2A00FF"/>
                </a:solidFill>
                <a:latin typeface="Calibri"/>
                <a:cs typeface="Calibri"/>
              </a:rPr>
              <a:t>"@+id/btn</a:t>
            </a:r>
            <a:r>
              <a:rPr sz="1650" i="1" spc="-4" baseline="27306" dirty="0" smtClean="0">
                <a:solidFill>
                  <a:srgbClr val="2A00FF"/>
                </a:solidFill>
                <a:latin typeface="Calibri"/>
                <a:cs typeface="Calibri"/>
              </a:rPr>
              <a:t>G</a:t>
            </a:r>
            <a:r>
              <a:rPr sz="1650" i="1" spc="0" baseline="27306" dirty="0" smtClean="0">
                <a:solidFill>
                  <a:srgbClr val="2A00FF"/>
                </a:solidFill>
                <a:latin typeface="Calibri"/>
                <a:cs typeface="Calibri"/>
              </a:rPr>
              <a:t>o"	</a:t>
            </a:r>
            <a:r>
              <a:rPr sz="1800" b="1" spc="0" baseline="-2275" dirty="0" smtClean="0">
                <a:solidFill>
                  <a:srgbClr val="C00000"/>
                </a:solidFill>
                <a:latin typeface="Calibri"/>
                <a:cs typeface="Calibri"/>
              </a:rPr>
              <a:t>Spe</a:t>
            </a:r>
            <a:r>
              <a:rPr sz="1800" b="1" spc="4" baseline="-2275" dirty="0" smtClean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1800" b="1" spc="0" baseline="-2275" dirty="0" smtClean="0">
                <a:solidFill>
                  <a:srgbClr val="C00000"/>
                </a:solidFill>
                <a:latin typeface="Calibri"/>
                <a:cs typeface="Calibri"/>
              </a:rPr>
              <a:t>if</a:t>
            </a:r>
            <a:r>
              <a:rPr sz="1800" b="1" spc="-4" baseline="-2275" dirty="0" smtClean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1800" b="1" spc="0" baseline="-2275" dirty="0" smtClean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1800" b="1" spc="-14" baseline="-227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0" baseline="-2275" dirty="0" smtClean="0">
                <a:solidFill>
                  <a:srgbClr val="C00000"/>
                </a:solidFill>
                <a:latin typeface="Calibri"/>
                <a:cs typeface="Calibri"/>
              </a:rPr>
              <a:t>si</a:t>
            </a:r>
            <a:r>
              <a:rPr sz="1800" b="1" spc="-19" baseline="-2275" dirty="0" smtClean="0">
                <a:solidFill>
                  <a:srgbClr val="C00000"/>
                </a:solidFill>
                <a:latin typeface="Calibri"/>
                <a:cs typeface="Calibri"/>
              </a:rPr>
              <a:t>z</a:t>
            </a:r>
            <a:r>
              <a:rPr sz="1800" b="1" spc="0" baseline="-2275" dirty="0" smtClean="0">
                <a:solidFill>
                  <a:srgbClr val="C00000"/>
                </a:solidFill>
                <a:latin typeface="Calibri"/>
                <a:cs typeface="Calibri"/>
              </a:rPr>
              <a:t>e:</a:t>
            </a:r>
            <a:r>
              <a:rPr sz="1800" b="1" spc="-17" baseline="-227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0" baseline="-2275" dirty="0" smtClean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1800" b="1" spc="-4" baseline="-2275" dirty="0" smtClean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sz="1800" b="1" spc="0" baseline="-2275" dirty="0" smtClean="0">
                <a:solidFill>
                  <a:srgbClr val="C00000"/>
                </a:solidFill>
                <a:latin typeface="Calibri"/>
                <a:cs typeface="Calibri"/>
              </a:rPr>
              <a:t>5d</a:t>
            </a:r>
            <a:r>
              <a:rPr sz="1800" b="1" spc="4" baseline="-2275" dirty="0" smtClean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1800" b="1" spc="0" baseline="-2275" dirty="0" smtClean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endParaRPr sz="1200">
              <a:latin typeface="Calibri"/>
              <a:cs typeface="Calibri"/>
            </a:endParaRPr>
          </a:p>
          <a:p>
            <a:pPr marL="548894" marR="1837489">
              <a:lnSpc>
                <a:spcPts val="1320"/>
              </a:lnSpc>
              <a:spcBef>
                <a:spcPts val="577"/>
              </a:spcBef>
            </a:pPr>
            <a:r>
              <a:rPr sz="1100" spc="0" dirty="0" smtClean="0">
                <a:solidFill>
                  <a:srgbClr val="7E007E"/>
                </a:solidFill>
                <a:latin typeface="Calibri"/>
                <a:cs typeface="Calibri"/>
              </a:rPr>
              <a:t>andr</a:t>
            </a:r>
            <a:r>
              <a:rPr sz="1100" spc="4" dirty="0" smtClean="0">
                <a:solidFill>
                  <a:srgbClr val="7E007E"/>
                </a:solidFill>
                <a:latin typeface="Calibri"/>
                <a:cs typeface="Calibri"/>
              </a:rPr>
              <a:t>o</a:t>
            </a:r>
            <a:r>
              <a:rPr sz="1100" spc="0" dirty="0" smtClean="0">
                <a:solidFill>
                  <a:srgbClr val="7E007E"/>
                </a:solidFill>
                <a:latin typeface="Calibri"/>
                <a:cs typeface="Calibri"/>
              </a:rPr>
              <a:t>id:lay</a:t>
            </a:r>
            <a:r>
              <a:rPr sz="1100" spc="4" dirty="0" smtClean="0">
                <a:solidFill>
                  <a:srgbClr val="7E007E"/>
                </a:solidFill>
                <a:latin typeface="Calibri"/>
                <a:cs typeface="Calibri"/>
              </a:rPr>
              <a:t>o</a:t>
            </a:r>
            <a:r>
              <a:rPr sz="1100" spc="0" dirty="0" smtClean="0">
                <a:solidFill>
                  <a:srgbClr val="7E007E"/>
                </a:solidFill>
                <a:latin typeface="Calibri"/>
                <a:cs typeface="Calibri"/>
              </a:rPr>
              <a:t>ut_</a:t>
            </a:r>
            <a:r>
              <a:rPr sz="1100" spc="-4" dirty="0" smtClean="0">
                <a:solidFill>
                  <a:srgbClr val="7E007E"/>
                </a:solidFill>
                <a:latin typeface="Calibri"/>
                <a:cs typeface="Calibri"/>
              </a:rPr>
              <a:t>h</a:t>
            </a:r>
            <a:r>
              <a:rPr sz="1100" spc="0" dirty="0" smtClean="0">
                <a:solidFill>
                  <a:srgbClr val="7E007E"/>
                </a:solidFill>
                <a:latin typeface="Calibri"/>
                <a:cs typeface="Calibri"/>
              </a:rPr>
              <a:t>eigh</a:t>
            </a:r>
            <a:r>
              <a:rPr sz="1100" spc="-4" dirty="0" smtClean="0">
                <a:solidFill>
                  <a:srgbClr val="7E007E"/>
                </a:solidFill>
                <a:latin typeface="Calibri"/>
                <a:cs typeface="Calibri"/>
              </a:rPr>
              <a:t>t</a:t>
            </a:r>
            <a:r>
              <a:rPr sz="1100" spc="0" dirty="0" smtClean="0">
                <a:latin typeface="Calibri"/>
                <a:cs typeface="Calibri"/>
              </a:rPr>
              <a:t>=</a:t>
            </a:r>
            <a:r>
              <a:rPr sz="1100" i="1" spc="0" dirty="0" smtClean="0">
                <a:solidFill>
                  <a:srgbClr val="2A00FF"/>
                </a:solidFill>
                <a:latin typeface="Calibri"/>
                <a:cs typeface="Calibri"/>
              </a:rPr>
              <a:t>"wrap_cont</a:t>
            </a:r>
            <a:r>
              <a:rPr sz="1100" i="1" spc="-4" dirty="0" smtClean="0">
                <a:solidFill>
                  <a:srgbClr val="2A00FF"/>
                </a:solidFill>
                <a:latin typeface="Calibri"/>
                <a:cs typeface="Calibri"/>
              </a:rPr>
              <a:t>e</a:t>
            </a:r>
            <a:r>
              <a:rPr sz="1100" i="1" spc="0" dirty="0" smtClean="0">
                <a:solidFill>
                  <a:srgbClr val="2A00FF"/>
                </a:solidFill>
                <a:latin typeface="Calibri"/>
                <a:cs typeface="Calibri"/>
              </a:rPr>
              <a:t>nt" </a:t>
            </a:r>
            <a:r>
              <a:rPr sz="1100" spc="0" dirty="0" smtClean="0">
                <a:solidFill>
                  <a:srgbClr val="7E007E"/>
                </a:solidFill>
                <a:latin typeface="Calibri"/>
                <a:cs typeface="Calibri"/>
              </a:rPr>
              <a:t>andr</a:t>
            </a:r>
            <a:r>
              <a:rPr sz="1100" spc="4" dirty="0" smtClean="0">
                <a:solidFill>
                  <a:srgbClr val="7E007E"/>
                </a:solidFill>
                <a:latin typeface="Calibri"/>
                <a:cs typeface="Calibri"/>
              </a:rPr>
              <a:t>o</a:t>
            </a:r>
            <a:r>
              <a:rPr sz="1100" spc="0" dirty="0" smtClean="0">
                <a:solidFill>
                  <a:srgbClr val="7E007E"/>
                </a:solidFill>
                <a:latin typeface="Calibri"/>
                <a:cs typeface="Calibri"/>
              </a:rPr>
              <a:t>id:t</a:t>
            </a:r>
            <a:r>
              <a:rPr sz="1100" spc="-4" dirty="0" smtClean="0">
                <a:solidFill>
                  <a:srgbClr val="7E007E"/>
                </a:solidFill>
                <a:latin typeface="Calibri"/>
                <a:cs typeface="Calibri"/>
              </a:rPr>
              <a:t>e</a:t>
            </a:r>
            <a:r>
              <a:rPr sz="1100" spc="0" dirty="0" smtClean="0">
                <a:solidFill>
                  <a:srgbClr val="7E007E"/>
                </a:solidFill>
                <a:latin typeface="Calibri"/>
                <a:cs typeface="Calibri"/>
              </a:rPr>
              <a:t>xt</a:t>
            </a:r>
            <a:r>
              <a:rPr sz="1100" spc="0" dirty="0" smtClean="0">
                <a:latin typeface="Calibri"/>
                <a:cs typeface="Calibri"/>
              </a:rPr>
              <a:t>=</a:t>
            </a:r>
            <a:r>
              <a:rPr sz="1100" i="1" spc="0" dirty="0" smtClean="0">
                <a:solidFill>
                  <a:srgbClr val="2A00FF"/>
                </a:solidFill>
                <a:latin typeface="Calibri"/>
                <a:cs typeface="Calibri"/>
              </a:rPr>
              <a:t>"</a:t>
            </a:r>
            <a:r>
              <a:rPr sz="1100" i="1" spc="-4" dirty="0" smtClean="0">
                <a:solidFill>
                  <a:srgbClr val="2A00FF"/>
                </a:solidFill>
                <a:latin typeface="Calibri"/>
                <a:cs typeface="Calibri"/>
              </a:rPr>
              <a:t>G</a:t>
            </a:r>
            <a:r>
              <a:rPr sz="1100" i="1" spc="0" dirty="0" smtClean="0">
                <a:solidFill>
                  <a:srgbClr val="2A00FF"/>
                </a:solidFill>
                <a:latin typeface="Calibri"/>
                <a:cs typeface="Calibri"/>
              </a:rPr>
              <a:t>o" </a:t>
            </a:r>
            <a:r>
              <a:rPr sz="1100" spc="0" dirty="0" smtClean="0">
                <a:solidFill>
                  <a:srgbClr val="7E007E"/>
                </a:solidFill>
                <a:latin typeface="Calibri"/>
                <a:cs typeface="Calibri"/>
              </a:rPr>
              <a:t>andr</a:t>
            </a:r>
            <a:r>
              <a:rPr sz="1100" spc="4" dirty="0" smtClean="0">
                <a:solidFill>
                  <a:srgbClr val="7E007E"/>
                </a:solidFill>
                <a:latin typeface="Calibri"/>
                <a:cs typeface="Calibri"/>
              </a:rPr>
              <a:t>o</a:t>
            </a:r>
            <a:r>
              <a:rPr sz="1100" spc="0" dirty="0" smtClean="0">
                <a:solidFill>
                  <a:srgbClr val="7E007E"/>
                </a:solidFill>
                <a:latin typeface="Calibri"/>
                <a:cs typeface="Calibri"/>
              </a:rPr>
              <a:t>id:t</a:t>
            </a:r>
            <a:r>
              <a:rPr sz="1100" spc="-4" dirty="0" smtClean="0">
                <a:solidFill>
                  <a:srgbClr val="7E007E"/>
                </a:solidFill>
                <a:latin typeface="Calibri"/>
                <a:cs typeface="Calibri"/>
              </a:rPr>
              <a:t>e</a:t>
            </a:r>
            <a:r>
              <a:rPr sz="1100" spc="0" dirty="0" smtClean="0">
                <a:solidFill>
                  <a:srgbClr val="7E007E"/>
                </a:solidFill>
                <a:latin typeface="Calibri"/>
                <a:cs typeface="Calibri"/>
              </a:rPr>
              <a:t>xtS</a:t>
            </a:r>
            <a:r>
              <a:rPr sz="1100" spc="-4" dirty="0" smtClean="0">
                <a:solidFill>
                  <a:srgbClr val="7E007E"/>
                </a:solidFill>
                <a:latin typeface="Calibri"/>
                <a:cs typeface="Calibri"/>
              </a:rPr>
              <a:t>t</a:t>
            </a:r>
            <a:r>
              <a:rPr sz="1100" spc="0" dirty="0" smtClean="0">
                <a:solidFill>
                  <a:srgbClr val="7E007E"/>
                </a:solidFill>
                <a:latin typeface="Calibri"/>
                <a:cs typeface="Calibri"/>
              </a:rPr>
              <a:t>yl</a:t>
            </a:r>
            <a:r>
              <a:rPr sz="1100" spc="4" dirty="0" smtClean="0">
                <a:solidFill>
                  <a:srgbClr val="7E007E"/>
                </a:solidFill>
                <a:latin typeface="Calibri"/>
                <a:cs typeface="Calibri"/>
              </a:rPr>
              <a:t>e</a:t>
            </a:r>
            <a:r>
              <a:rPr sz="1100" spc="0" dirty="0" smtClean="0">
                <a:latin typeface="Calibri"/>
                <a:cs typeface="Calibri"/>
              </a:rPr>
              <a:t>=</a:t>
            </a:r>
            <a:r>
              <a:rPr sz="1100" i="1" spc="0" dirty="0" smtClean="0">
                <a:solidFill>
                  <a:srgbClr val="2A00FF"/>
                </a:solidFill>
                <a:latin typeface="Calibri"/>
                <a:cs typeface="Calibri"/>
              </a:rPr>
              <a:t>"bold" </a:t>
            </a:r>
            <a:r>
              <a:rPr sz="1100" i="1" spc="117" dirty="0" smtClean="0">
                <a:solidFill>
                  <a:srgbClr val="2A00FF"/>
                </a:solidFill>
                <a:latin typeface="Calibri"/>
                <a:cs typeface="Calibri"/>
              </a:rPr>
              <a:t> </a:t>
            </a:r>
            <a:r>
              <a:rPr sz="1100" spc="0" dirty="0" smtClean="0">
                <a:solidFill>
                  <a:srgbClr val="008080"/>
                </a:solidFill>
                <a:latin typeface="Calibri"/>
                <a:cs typeface="Calibri"/>
              </a:rPr>
              <a:t>/&gt;</a:t>
            </a:r>
            <a:endParaRPr sz="1100">
              <a:latin typeface="Calibri"/>
              <a:cs typeface="Calibri"/>
            </a:endParaRPr>
          </a:p>
          <a:p>
            <a:pPr marL="91694">
              <a:lnSpc>
                <a:spcPts val="1215"/>
              </a:lnSpc>
              <a:spcBef>
                <a:spcPts val="1323"/>
              </a:spcBef>
            </a:pPr>
            <a:r>
              <a:rPr sz="1650" spc="0" baseline="-4964" dirty="0" smtClean="0">
                <a:solidFill>
                  <a:srgbClr val="008080"/>
                </a:solidFill>
                <a:latin typeface="Calibri"/>
                <a:cs typeface="Calibri"/>
              </a:rPr>
              <a:t>&lt;/</a:t>
            </a:r>
            <a:r>
              <a:rPr sz="1650" spc="0" baseline="-4964" dirty="0" smtClean="0">
                <a:solidFill>
                  <a:srgbClr val="3E7E7E"/>
                </a:solidFill>
                <a:latin typeface="Calibri"/>
                <a:cs typeface="Calibri"/>
              </a:rPr>
              <a:t>LinearL</a:t>
            </a:r>
            <a:r>
              <a:rPr sz="1650" spc="4" baseline="-4964" dirty="0" smtClean="0">
                <a:solidFill>
                  <a:srgbClr val="3E7E7E"/>
                </a:solidFill>
                <a:latin typeface="Calibri"/>
                <a:cs typeface="Calibri"/>
              </a:rPr>
              <a:t>a</a:t>
            </a:r>
            <a:r>
              <a:rPr sz="1650" spc="0" baseline="-4964" dirty="0" smtClean="0">
                <a:solidFill>
                  <a:srgbClr val="3E7E7E"/>
                </a:solidFill>
                <a:latin typeface="Calibri"/>
                <a:cs typeface="Calibri"/>
              </a:rPr>
              <a:t>y</a:t>
            </a:r>
            <a:r>
              <a:rPr sz="1650" spc="4" baseline="-4964" dirty="0" smtClean="0">
                <a:solidFill>
                  <a:srgbClr val="3E7E7E"/>
                </a:solidFill>
                <a:latin typeface="Calibri"/>
                <a:cs typeface="Calibri"/>
              </a:rPr>
              <a:t>o</a:t>
            </a:r>
            <a:r>
              <a:rPr sz="1650" spc="0" baseline="-4964" dirty="0" smtClean="0">
                <a:solidFill>
                  <a:srgbClr val="3E7E7E"/>
                </a:solidFill>
                <a:latin typeface="Calibri"/>
                <a:cs typeface="Calibri"/>
              </a:rPr>
              <a:t>ut</a:t>
            </a:r>
            <a:r>
              <a:rPr sz="1650" spc="0" baseline="-4964" dirty="0" smtClean="0">
                <a:solidFill>
                  <a:srgbClr val="008080"/>
                </a:solidFill>
                <a:latin typeface="Calibri"/>
                <a:cs typeface="Calibri"/>
              </a:rPr>
              <a:t>&gt;</a:t>
            </a:r>
            <a:endParaRPr sz="1100">
              <a:latin typeface="Calibri"/>
              <a:cs typeface="Calibri"/>
            </a:endParaRPr>
          </a:p>
          <a:p>
            <a:pPr marR="244905" algn="r">
              <a:lnSpc>
                <a:spcPts val="1095"/>
              </a:lnSpc>
            </a:pPr>
            <a:r>
              <a:rPr sz="1800" spc="-6" baseline="4551" dirty="0" smtClean="0">
                <a:solidFill>
                  <a:srgbClr val="888888"/>
                </a:solidFill>
                <a:latin typeface="Calibri"/>
                <a:cs typeface="Calibri"/>
              </a:rPr>
              <a:t>23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0040" y="4677917"/>
            <a:ext cx="2869692" cy="259080"/>
          </a:xfrm>
          <a:custGeom>
            <a:avLst/>
            <a:gdLst/>
            <a:ahLst/>
            <a:cxnLst/>
            <a:rect l="l" t="t" r="r" b="b"/>
            <a:pathLst>
              <a:path w="2869692" h="259079">
                <a:moveTo>
                  <a:pt x="0" y="259079"/>
                </a:moveTo>
                <a:lnTo>
                  <a:pt x="2869692" y="259079"/>
                </a:lnTo>
                <a:lnTo>
                  <a:pt x="2869692" y="0"/>
                </a:lnTo>
                <a:lnTo>
                  <a:pt x="0" y="0"/>
                </a:lnTo>
                <a:lnTo>
                  <a:pt x="0" y="259079"/>
                </a:lnTo>
              </a:path>
            </a:pathLst>
          </a:custGeom>
          <a:solidFill>
            <a:srgbClr val="E8F1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89732" y="4677917"/>
            <a:ext cx="136397" cy="259080"/>
          </a:xfrm>
          <a:custGeom>
            <a:avLst/>
            <a:gdLst/>
            <a:ahLst/>
            <a:cxnLst/>
            <a:rect l="l" t="t" r="r" b="b"/>
            <a:pathLst>
              <a:path w="136398" h="259079">
                <a:moveTo>
                  <a:pt x="0" y="259079"/>
                </a:moveTo>
                <a:lnTo>
                  <a:pt x="136397" y="259079"/>
                </a:lnTo>
                <a:lnTo>
                  <a:pt x="136397" y="0"/>
                </a:lnTo>
                <a:lnTo>
                  <a:pt x="0" y="0"/>
                </a:lnTo>
                <a:lnTo>
                  <a:pt x="0" y="259079"/>
                </a:lnTo>
              </a:path>
            </a:pathLst>
          </a:custGeom>
          <a:solidFill>
            <a:srgbClr val="E8F1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26129" y="4677917"/>
            <a:ext cx="409194" cy="259080"/>
          </a:xfrm>
          <a:custGeom>
            <a:avLst/>
            <a:gdLst/>
            <a:ahLst/>
            <a:cxnLst/>
            <a:rect l="l" t="t" r="r" b="b"/>
            <a:pathLst>
              <a:path w="409194" h="259079">
                <a:moveTo>
                  <a:pt x="0" y="259079"/>
                </a:moveTo>
                <a:lnTo>
                  <a:pt x="409194" y="259079"/>
                </a:lnTo>
                <a:lnTo>
                  <a:pt x="409194" y="0"/>
                </a:lnTo>
                <a:lnTo>
                  <a:pt x="0" y="0"/>
                </a:lnTo>
                <a:lnTo>
                  <a:pt x="0" y="259079"/>
                </a:lnTo>
              </a:path>
            </a:pathLst>
          </a:custGeom>
          <a:solidFill>
            <a:srgbClr val="E8F1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040" y="5500878"/>
            <a:ext cx="2869692" cy="259079"/>
          </a:xfrm>
          <a:custGeom>
            <a:avLst/>
            <a:gdLst/>
            <a:ahLst/>
            <a:cxnLst/>
            <a:rect l="l" t="t" r="r" b="b"/>
            <a:pathLst>
              <a:path w="2869692" h="259079">
                <a:moveTo>
                  <a:pt x="0" y="259080"/>
                </a:moveTo>
                <a:lnTo>
                  <a:pt x="2869692" y="259080"/>
                </a:lnTo>
                <a:lnTo>
                  <a:pt x="2869692" y="0"/>
                </a:lnTo>
                <a:lnTo>
                  <a:pt x="0" y="0"/>
                </a:lnTo>
                <a:lnTo>
                  <a:pt x="0" y="259080"/>
                </a:lnTo>
              </a:path>
            </a:pathLst>
          </a:custGeom>
          <a:solidFill>
            <a:srgbClr val="E8F1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89732" y="5500878"/>
            <a:ext cx="136397" cy="259079"/>
          </a:xfrm>
          <a:custGeom>
            <a:avLst/>
            <a:gdLst/>
            <a:ahLst/>
            <a:cxnLst/>
            <a:rect l="l" t="t" r="r" b="b"/>
            <a:pathLst>
              <a:path w="136398" h="259079">
                <a:moveTo>
                  <a:pt x="0" y="259080"/>
                </a:moveTo>
                <a:lnTo>
                  <a:pt x="136397" y="259080"/>
                </a:lnTo>
                <a:lnTo>
                  <a:pt x="136397" y="0"/>
                </a:lnTo>
                <a:lnTo>
                  <a:pt x="0" y="0"/>
                </a:lnTo>
                <a:lnTo>
                  <a:pt x="0" y="259080"/>
                </a:lnTo>
              </a:path>
            </a:pathLst>
          </a:custGeom>
          <a:solidFill>
            <a:srgbClr val="E8F1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26129" y="5500878"/>
            <a:ext cx="409194" cy="259079"/>
          </a:xfrm>
          <a:custGeom>
            <a:avLst/>
            <a:gdLst/>
            <a:ahLst/>
            <a:cxnLst/>
            <a:rect l="l" t="t" r="r" b="b"/>
            <a:pathLst>
              <a:path w="409194" h="259079">
                <a:moveTo>
                  <a:pt x="0" y="259080"/>
                </a:moveTo>
                <a:lnTo>
                  <a:pt x="409194" y="259080"/>
                </a:lnTo>
                <a:lnTo>
                  <a:pt x="409194" y="0"/>
                </a:lnTo>
                <a:lnTo>
                  <a:pt x="0" y="0"/>
                </a:lnTo>
                <a:lnTo>
                  <a:pt x="0" y="259080"/>
                </a:lnTo>
              </a:path>
            </a:pathLst>
          </a:custGeom>
          <a:solidFill>
            <a:srgbClr val="E8F1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95799" y="2971800"/>
            <a:ext cx="243840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90973" y="2967037"/>
            <a:ext cx="2447925" cy="3667125"/>
          </a:xfrm>
          <a:custGeom>
            <a:avLst/>
            <a:gdLst/>
            <a:ahLst/>
            <a:cxnLst/>
            <a:rect l="l" t="t" r="r" b="b"/>
            <a:pathLst>
              <a:path w="2447925" h="3667125">
                <a:moveTo>
                  <a:pt x="0" y="3667125"/>
                </a:moveTo>
                <a:lnTo>
                  <a:pt x="2447925" y="3667125"/>
                </a:lnTo>
                <a:lnTo>
                  <a:pt x="24479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10400" y="4038600"/>
            <a:ext cx="304800" cy="1600200"/>
          </a:xfrm>
          <a:custGeom>
            <a:avLst/>
            <a:gdLst/>
            <a:ahLst/>
            <a:cxnLst/>
            <a:rect l="l" t="t" r="r" b="b"/>
            <a:pathLst>
              <a:path w="304800" h="1600200">
                <a:moveTo>
                  <a:pt x="0" y="0"/>
                </a:moveTo>
                <a:lnTo>
                  <a:pt x="39998" y="887"/>
                </a:lnTo>
                <a:lnTo>
                  <a:pt x="92086" y="5175"/>
                </a:lnTo>
                <a:lnTo>
                  <a:pt x="130508" y="12300"/>
                </a:lnTo>
                <a:lnTo>
                  <a:pt x="152400" y="25400"/>
                </a:lnTo>
                <a:lnTo>
                  <a:pt x="152400" y="774700"/>
                </a:lnTo>
                <a:lnTo>
                  <a:pt x="153753" y="778088"/>
                </a:lnTo>
                <a:lnTo>
                  <a:pt x="195904" y="792449"/>
                </a:lnTo>
                <a:lnTo>
                  <a:pt x="243241" y="797934"/>
                </a:lnTo>
                <a:lnTo>
                  <a:pt x="301372" y="800093"/>
                </a:lnTo>
                <a:lnTo>
                  <a:pt x="304800" y="800100"/>
                </a:lnTo>
                <a:lnTo>
                  <a:pt x="284389" y="800326"/>
                </a:lnTo>
                <a:lnTo>
                  <a:pt x="264801" y="800987"/>
                </a:lnTo>
                <a:lnTo>
                  <a:pt x="212713" y="805275"/>
                </a:lnTo>
                <a:lnTo>
                  <a:pt x="174291" y="812400"/>
                </a:lnTo>
                <a:lnTo>
                  <a:pt x="152400" y="1574800"/>
                </a:lnTo>
                <a:lnTo>
                  <a:pt x="108895" y="1592573"/>
                </a:lnTo>
                <a:lnTo>
                  <a:pt x="61558" y="1598044"/>
                </a:lnTo>
                <a:lnTo>
                  <a:pt x="3427" y="1600193"/>
                </a:lnTo>
                <a:lnTo>
                  <a:pt x="0" y="160020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10400" y="3352800"/>
            <a:ext cx="304800" cy="609600"/>
          </a:xfrm>
          <a:custGeom>
            <a:avLst/>
            <a:gdLst/>
            <a:ahLst/>
            <a:cxnLst/>
            <a:rect l="l" t="t" r="r" b="b"/>
            <a:pathLst>
              <a:path w="304800" h="609600">
                <a:moveTo>
                  <a:pt x="0" y="0"/>
                </a:moveTo>
                <a:lnTo>
                  <a:pt x="39998" y="887"/>
                </a:lnTo>
                <a:lnTo>
                  <a:pt x="92086" y="5175"/>
                </a:lnTo>
                <a:lnTo>
                  <a:pt x="130508" y="12300"/>
                </a:lnTo>
                <a:lnTo>
                  <a:pt x="152400" y="25400"/>
                </a:lnTo>
                <a:lnTo>
                  <a:pt x="152400" y="279400"/>
                </a:lnTo>
                <a:lnTo>
                  <a:pt x="153753" y="282788"/>
                </a:lnTo>
                <a:lnTo>
                  <a:pt x="195904" y="297149"/>
                </a:lnTo>
                <a:lnTo>
                  <a:pt x="243241" y="302634"/>
                </a:lnTo>
                <a:lnTo>
                  <a:pt x="301372" y="304793"/>
                </a:lnTo>
                <a:lnTo>
                  <a:pt x="304800" y="304800"/>
                </a:lnTo>
                <a:lnTo>
                  <a:pt x="284389" y="305026"/>
                </a:lnTo>
                <a:lnTo>
                  <a:pt x="264801" y="305687"/>
                </a:lnTo>
                <a:lnTo>
                  <a:pt x="212713" y="309975"/>
                </a:lnTo>
                <a:lnTo>
                  <a:pt x="174291" y="317100"/>
                </a:lnTo>
                <a:lnTo>
                  <a:pt x="152400" y="330200"/>
                </a:lnTo>
                <a:lnTo>
                  <a:pt x="152400" y="584200"/>
                </a:lnTo>
                <a:lnTo>
                  <a:pt x="108895" y="601949"/>
                </a:lnTo>
                <a:lnTo>
                  <a:pt x="61558" y="607434"/>
                </a:lnTo>
                <a:lnTo>
                  <a:pt x="3427" y="609593"/>
                </a:lnTo>
                <a:lnTo>
                  <a:pt x="0" y="60960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10400" y="5867400"/>
            <a:ext cx="304800" cy="609600"/>
          </a:xfrm>
          <a:custGeom>
            <a:avLst/>
            <a:gdLst/>
            <a:ahLst/>
            <a:cxnLst/>
            <a:rect l="l" t="t" r="r" b="b"/>
            <a:pathLst>
              <a:path w="304800" h="609600">
                <a:moveTo>
                  <a:pt x="0" y="0"/>
                </a:moveTo>
                <a:lnTo>
                  <a:pt x="39998" y="882"/>
                </a:lnTo>
                <a:lnTo>
                  <a:pt x="92086" y="5156"/>
                </a:lnTo>
                <a:lnTo>
                  <a:pt x="130508" y="12271"/>
                </a:lnTo>
                <a:lnTo>
                  <a:pt x="152400" y="25400"/>
                </a:lnTo>
                <a:lnTo>
                  <a:pt x="152400" y="279400"/>
                </a:lnTo>
                <a:lnTo>
                  <a:pt x="153753" y="282801"/>
                </a:lnTo>
                <a:lnTo>
                  <a:pt x="195904" y="297173"/>
                </a:lnTo>
                <a:lnTo>
                  <a:pt x="243241" y="302644"/>
                </a:lnTo>
                <a:lnTo>
                  <a:pt x="301372" y="304793"/>
                </a:lnTo>
                <a:lnTo>
                  <a:pt x="304800" y="304800"/>
                </a:lnTo>
                <a:lnTo>
                  <a:pt x="284389" y="305025"/>
                </a:lnTo>
                <a:lnTo>
                  <a:pt x="264801" y="305682"/>
                </a:lnTo>
                <a:lnTo>
                  <a:pt x="212713" y="309956"/>
                </a:lnTo>
                <a:lnTo>
                  <a:pt x="174291" y="317071"/>
                </a:lnTo>
                <a:lnTo>
                  <a:pt x="152400" y="330200"/>
                </a:lnTo>
                <a:lnTo>
                  <a:pt x="152400" y="584200"/>
                </a:lnTo>
                <a:lnTo>
                  <a:pt x="108895" y="601973"/>
                </a:lnTo>
                <a:lnTo>
                  <a:pt x="61558" y="607444"/>
                </a:lnTo>
                <a:lnTo>
                  <a:pt x="3427" y="609593"/>
                </a:lnTo>
                <a:lnTo>
                  <a:pt x="0" y="60960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32279" y="79121"/>
            <a:ext cx="5461603" cy="520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70"/>
              </a:lnSpc>
              <a:spcBef>
                <a:spcPts val="203"/>
              </a:spcBef>
            </a:pP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The LinearL</a:t>
            </a:r>
            <a:r>
              <a:rPr sz="5850" spc="-79" baseline="3500" dirty="0" smtClean="0">
                <a:solidFill>
                  <a:srgbClr val="548ED4"/>
                </a:solidFill>
                <a:latin typeface="Calibri"/>
                <a:cs typeface="Calibri"/>
              </a:rPr>
              <a:t>a</a:t>
            </a:r>
            <a:r>
              <a:rPr sz="5850" spc="-50" baseline="3500" dirty="0" smtClean="0">
                <a:solidFill>
                  <a:srgbClr val="548ED4"/>
                </a:solidFill>
                <a:latin typeface="Calibri"/>
                <a:cs typeface="Calibri"/>
              </a:rPr>
              <a:t>y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out</a:t>
            </a:r>
            <a:r>
              <a:rPr sz="5850" spc="2" baseline="3500" dirty="0" smtClean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– </a:t>
            </a:r>
            <a:r>
              <a:rPr sz="5850" spc="-144" baseline="3500" dirty="0" smtClean="0">
                <a:solidFill>
                  <a:srgbClr val="548ED4"/>
                </a:solidFill>
                <a:latin typeface="Calibri"/>
                <a:cs typeface="Calibri"/>
              </a:rPr>
              <a:t>W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eig</a:t>
            </a:r>
            <a:r>
              <a:rPr sz="5850" spc="-34" baseline="3500" dirty="0" smtClean="0">
                <a:solidFill>
                  <a:srgbClr val="548ED4"/>
                </a:solidFill>
                <a:latin typeface="Calibri"/>
                <a:cs typeface="Calibri"/>
              </a:rPr>
              <a:t>h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t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7340" y="1299717"/>
            <a:ext cx="8480172" cy="1193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061">
              <a:lnSpc>
                <a:spcPts val="2135"/>
              </a:lnSpc>
              <a:spcBef>
                <a:spcPts val="106"/>
              </a:spcBef>
              <a:tabLst>
                <a:tab pos="469900" algn="l"/>
              </a:tabLst>
            </a:pPr>
            <a:r>
              <a:rPr sz="3000" b="1" spc="0" baseline="2730" dirty="0" smtClean="0">
                <a:latin typeface="Calibri"/>
                <a:cs typeface="Calibri"/>
              </a:rPr>
              <a:t>1.2	Linear</a:t>
            </a:r>
            <a:r>
              <a:rPr sz="3000" b="1" spc="-51" baseline="2730" dirty="0" smtClean="0"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latin typeface="Calibri"/>
                <a:cs typeface="Calibri"/>
              </a:rPr>
              <a:t>L</a:t>
            </a:r>
            <a:r>
              <a:rPr sz="3000" b="1" spc="-39" baseline="2730" dirty="0" smtClean="0">
                <a:latin typeface="Calibri"/>
                <a:cs typeface="Calibri"/>
              </a:rPr>
              <a:t>a</a:t>
            </a:r>
            <a:r>
              <a:rPr sz="3000" b="1" spc="-25" baseline="2730" dirty="0" smtClean="0">
                <a:latin typeface="Calibri"/>
                <a:cs typeface="Calibri"/>
              </a:rPr>
              <a:t>y</a:t>
            </a:r>
            <a:r>
              <a:rPr sz="3000" b="1" spc="0" baseline="2730" dirty="0" smtClean="0">
                <a:latin typeface="Calibri"/>
                <a:cs typeface="Calibri"/>
              </a:rPr>
              <a:t>ou</a:t>
            </a:r>
            <a:r>
              <a:rPr sz="3000" b="1" spc="-4" baseline="2730" dirty="0" smtClean="0">
                <a:latin typeface="Calibri"/>
                <a:cs typeface="Calibri"/>
              </a:rPr>
              <a:t>t</a:t>
            </a:r>
            <a:r>
              <a:rPr sz="3000" b="1" spc="0" baseline="2730" dirty="0" smtClean="0">
                <a:latin typeface="Calibri"/>
                <a:cs typeface="Calibri"/>
              </a:rPr>
              <a:t>:</a:t>
            </a:r>
            <a:r>
              <a:rPr sz="3000" b="1" spc="400" baseline="2730" dirty="0" smtClean="0">
                <a:latin typeface="Calibri"/>
                <a:cs typeface="Calibri"/>
              </a:rPr>
              <a:t> </a:t>
            </a:r>
            <a:r>
              <a:rPr sz="3000" b="1" spc="-75" baseline="2730" dirty="0" smtClean="0">
                <a:latin typeface="Calibri"/>
                <a:cs typeface="Calibri"/>
              </a:rPr>
              <a:t>W</a:t>
            </a:r>
            <a:r>
              <a:rPr sz="3000" b="1" spc="0" baseline="2730" dirty="0" smtClean="0">
                <a:latin typeface="Calibri"/>
                <a:cs typeface="Calibri"/>
              </a:rPr>
              <a:t>eig</a:t>
            </a:r>
            <a:r>
              <a:rPr sz="3000" b="1" spc="-14" baseline="2730" dirty="0" smtClean="0">
                <a:latin typeface="Calibri"/>
                <a:cs typeface="Calibri"/>
              </a:rPr>
              <a:t>h</a:t>
            </a:r>
            <a:r>
              <a:rPr sz="3000" b="1" spc="0" baseline="2730" dirty="0" smtClean="0"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  <a:spcBef>
                <a:spcPts val="13"/>
              </a:spcBef>
            </a:pPr>
            <a:r>
              <a:rPr sz="3000" spc="0" baseline="1365" dirty="0" smtClean="0">
                <a:latin typeface="Calibri"/>
                <a:cs typeface="Calibri"/>
              </a:rPr>
              <a:t>Indi</a:t>
            </a:r>
            <a:r>
              <a:rPr sz="3000" spc="-19" baseline="1365" dirty="0" smtClean="0">
                <a:latin typeface="Calibri"/>
                <a:cs typeface="Calibri"/>
              </a:rPr>
              <a:t>c</a:t>
            </a:r>
            <a:r>
              <a:rPr sz="3000" spc="-14" baseline="1365" dirty="0" smtClean="0">
                <a:latin typeface="Calibri"/>
                <a:cs typeface="Calibri"/>
              </a:rPr>
              <a:t>a</a:t>
            </a:r>
            <a:r>
              <a:rPr sz="3000" spc="-19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es</a:t>
            </a:r>
            <a:r>
              <a:rPr sz="3000" spc="-53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how</a:t>
            </a:r>
            <a:r>
              <a:rPr sz="3000" spc="-55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much</a:t>
            </a:r>
            <a:r>
              <a:rPr sz="3000" spc="-40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of</a:t>
            </a:r>
            <a:r>
              <a:rPr sz="3000" spc="-16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the</a:t>
            </a:r>
            <a:r>
              <a:rPr sz="3000" spc="-22" baseline="1365" dirty="0" smtClean="0">
                <a:latin typeface="Calibri"/>
                <a:cs typeface="Calibri"/>
              </a:rPr>
              <a:t> </a:t>
            </a:r>
            <a:r>
              <a:rPr sz="3000" spc="-29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x</a:t>
            </a:r>
            <a:r>
              <a:rPr sz="3000" spc="4" baseline="1365" dirty="0" smtClean="0">
                <a:latin typeface="Calibri"/>
                <a:cs typeface="Calibri"/>
              </a:rPr>
              <a:t>t</a:t>
            </a:r>
            <a:r>
              <a:rPr sz="3000" spc="-44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-31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space</a:t>
            </a:r>
            <a:r>
              <a:rPr sz="3000" spc="-26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in the</a:t>
            </a:r>
            <a:r>
              <a:rPr sz="3000" spc="2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LinearL</a:t>
            </a:r>
            <a:r>
              <a:rPr sz="3000" spc="-29" baseline="1365" dirty="0" smtClean="0">
                <a:latin typeface="Calibri"/>
                <a:cs typeface="Calibri"/>
              </a:rPr>
              <a:t>a</a:t>
            </a:r>
            <a:r>
              <a:rPr sz="3000" spc="-25" baseline="1365" dirty="0" smtClean="0">
                <a:latin typeface="Calibri"/>
                <a:cs typeface="Calibri"/>
              </a:rPr>
              <a:t>y</a:t>
            </a:r>
            <a:r>
              <a:rPr sz="3000" spc="0" baseline="1365" dirty="0" smtClean="0">
                <a:latin typeface="Calibri"/>
                <a:cs typeface="Calibri"/>
              </a:rPr>
              <a:t>out</a:t>
            </a:r>
            <a:r>
              <a:rPr sz="3000" spc="-9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wi</a:t>
            </a:r>
            <a:r>
              <a:rPr sz="3000" spc="-4" baseline="1365" dirty="0" smtClean="0">
                <a:latin typeface="Calibri"/>
                <a:cs typeface="Calibri"/>
              </a:rPr>
              <a:t>l</a:t>
            </a:r>
            <a:r>
              <a:rPr sz="3000" spc="0" baseline="1365" dirty="0" smtClean="0">
                <a:latin typeface="Calibri"/>
                <a:cs typeface="Calibri"/>
              </a:rPr>
              <a:t>l</a:t>
            </a:r>
            <a:r>
              <a:rPr sz="3000" spc="-13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be</a:t>
            </a:r>
            <a:r>
              <a:rPr sz="3000" spc="-20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allo</a:t>
            </a:r>
            <a:r>
              <a:rPr sz="3000" spc="-14" baseline="1365" dirty="0" smtClean="0">
                <a:latin typeface="Calibri"/>
                <a:cs typeface="Calibri"/>
              </a:rPr>
              <a:t>ca</a:t>
            </a:r>
            <a:r>
              <a:rPr sz="3000" spc="-19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ed</a:t>
            </a:r>
            <a:r>
              <a:rPr sz="3000" spc="-54" baseline="1365" dirty="0" smtClean="0">
                <a:latin typeface="Calibri"/>
                <a:cs typeface="Calibri"/>
              </a:rPr>
              <a:t> </a:t>
            </a:r>
            <a:r>
              <a:rPr sz="3000" spc="-1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-17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the</a:t>
            </a:r>
            <a:endParaRPr sz="2000">
              <a:latin typeface="Calibri"/>
              <a:cs typeface="Calibri"/>
            </a:endParaRPr>
          </a:p>
          <a:p>
            <a:pPr marL="12700" marR="38061">
              <a:lnSpc>
                <a:spcPts val="2400"/>
              </a:lnSpc>
            </a:pPr>
            <a:r>
              <a:rPr sz="3000" spc="0" baseline="1365" dirty="0" smtClean="0">
                <a:latin typeface="Calibri"/>
                <a:cs typeface="Calibri"/>
              </a:rPr>
              <a:t>v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-9" baseline="1365" dirty="0" smtClean="0">
                <a:latin typeface="Calibri"/>
                <a:cs typeface="Calibri"/>
              </a:rPr>
              <a:t>e</a:t>
            </a:r>
            <a:r>
              <a:rPr sz="3000" spc="-125" baseline="1365" dirty="0" smtClean="0">
                <a:latin typeface="Calibri"/>
                <a:cs typeface="Calibri"/>
              </a:rPr>
              <a:t>w</a:t>
            </a:r>
            <a:r>
              <a:rPr sz="3000" spc="0" baseline="1365" dirty="0" smtClean="0">
                <a:latin typeface="Calibri"/>
                <a:cs typeface="Calibri"/>
              </a:rPr>
              <a:t>.</a:t>
            </a:r>
            <a:r>
              <a:rPr sz="3000" spc="4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Use</a:t>
            </a:r>
            <a:r>
              <a:rPr sz="3000" spc="-20" baseline="1365" dirty="0" smtClean="0">
                <a:latin typeface="Calibri"/>
                <a:cs typeface="Calibri"/>
              </a:rPr>
              <a:t> </a:t>
            </a:r>
            <a:r>
              <a:rPr sz="3000" b="1" spc="0" baseline="1365" dirty="0" smtClean="0">
                <a:latin typeface="Calibri"/>
                <a:cs typeface="Calibri"/>
              </a:rPr>
              <a:t>0</a:t>
            </a:r>
            <a:r>
              <a:rPr sz="3000" b="1" spc="-10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if </a:t>
            </a:r>
            <a:r>
              <a:rPr sz="3000" spc="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he</a:t>
            </a:r>
            <a:r>
              <a:rPr sz="3000" spc="-27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v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-9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w</a:t>
            </a:r>
            <a:r>
              <a:rPr sz="3000" spc="-27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should</a:t>
            </a:r>
            <a:r>
              <a:rPr sz="3000" spc="-54" baseline="1365" dirty="0" smtClean="0">
                <a:latin typeface="Calibri"/>
                <a:cs typeface="Calibri"/>
              </a:rPr>
              <a:t> </a:t>
            </a:r>
            <a:r>
              <a:rPr sz="3000" spc="4" baseline="1365" dirty="0" smtClean="0">
                <a:latin typeface="Calibri"/>
                <a:cs typeface="Calibri"/>
              </a:rPr>
              <a:t>n</a:t>
            </a:r>
            <a:r>
              <a:rPr sz="3000" spc="0" baseline="1365" dirty="0" smtClean="0">
                <a:latin typeface="Calibri"/>
                <a:cs typeface="Calibri"/>
              </a:rPr>
              <a:t>ot</a:t>
            </a:r>
            <a:r>
              <a:rPr sz="3000" spc="-27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be</a:t>
            </a:r>
            <a:r>
              <a:rPr sz="3000" spc="-20" baseline="1365" dirty="0" smtClean="0">
                <a:latin typeface="Calibri"/>
                <a:cs typeface="Calibri"/>
              </a:rPr>
              <a:t> </a:t>
            </a:r>
            <a:r>
              <a:rPr sz="3000" spc="-25" baseline="1365" dirty="0" smtClean="0">
                <a:latin typeface="Calibri"/>
                <a:cs typeface="Calibri"/>
              </a:rPr>
              <a:t>s</a:t>
            </a:r>
            <a:r>
              <a:rPr sz="3000" spc="0" baseline="1365" dirty="0" smtClean="0">
                <a:latin typeface="Calibri"/>
                <a:cs typeface="Calibri"/>
              </a:rPr>
              <a:t>t</a:t>
            </a:r>
            <a:r>
              <a:rPr sz="3000" spc="-19" baseline="1365" dirty="0" smtClean="0">
                <a:latin typeface="Calibri"/>
                <a:cs typeface="Calibri"/>
              </a:rPr>
              <a:t>r</a:t>
            </a:r>
            <a:r>
              <a:rPr sz="3000" spc="-9" baseline="1365" dirty="0" smtClean="0">
                <a:latin typeface="Calibri"/>
                <a:cs typeface="Calibri"/>
              </a:rPr>
              <a:t>e</a:t>
            </a:r>
            <a:r>
              <a:rPr sz="3000" spc="-1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ched.</a:t>
            </a:r>
            <a:r>
              <a:rPr sz="3000" spc="-62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The</a:t>
            </a:r>
            <a:r>
              <a:rPr sz="3000" spc="-30" baseline="1365" dirty="0" smtClean="0">
                <a:latin typeface="Calibri"/>
                <a:cs typeface="Calibri"/>
              </a:rPr>
              <a:t> </a:t>
            </a:r>
            <a:r>
              <a:rPr sz="3000" spc="4" baseline="1365" dirty="0" smtClean="0">
                <a:latin typeface="Calibri"/>
                <a:cs typeface="Calibri"/>
              </a:rPr>
              <a:t>b</a:t>
            </a:r>
            <a:r>
              <a:rPr sz="3000" spc="0" baseline="1365" dirty="0" smtClean="0">
                <a:latin typeface="Calibri"/>
                <a:cs typeface="Calibri"/>
              </a:rPr>
              <a:t>i</a:t>
            </a:r>
            <a:r>
              <a:rPr sz="3000" spc="14" baseline="1365" dirty="0" smtClean="0">
                <a:latin typeface="Calibri"/>
                <a:cs typeface="Calibri"/>
              </a:rPr>
              <a:t>g</a:t>
            </a:r>
            <a:r>
              <a:rPr sz="3000" spc="-14" baseline="1365" dirty="0" smtClean="0">
                <a:latin typeface="Calibri"/>
                <a:cs typeface="Calibri"/>
              </a:rPr>
              <a:t>g</a:t>
            </a:r>
            <a:r>
              <a:rPr sz="3000" spc="0" baseline="1365" dirty="0" smtClean="0">
                <a:latin typeface="Calibri"/>
                <a:cs typeface="Calibri"/>
              </a:rPr>
              <a:t>er</a:t>
            </a:r>
            <a:r>
              <a:rPr sz="3000" spc="-50" baseline="1365" dirty="0" smtClean="0">
                <a:latin typeface="Calibri"/>
                <a:cs typeface="Calibri"/>
              </a:rPr>
              <a:t> </a:t>
            </a:r>
            <a:r>
              <a:rPr sz="3000" spc="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he</a:t>
            </a:r>
            <a:r>
              <a:rPr sz="3000" spc="-27" baseline="1365" dirty="0" smtClean="0">
                <a:latin typeface="Calibri"/>
                <a:cs typeface="Calibri"/>
              </a:rPr>
              <a:t> </a:t>
            </a:r>
            <a:r>
              <a:rPr sz="3000" spc="-19" baseline="1365" dirty="0" smtClean="0">
                <a:latin typeface="Calibri"/>
                <a:cs typeface="Calibri"/>
              </a:rPr>
              <a:t>w</a:t>
            </a:r>
            <a:r>
              <a:rPr sz="3000" spc="0" baseline="1365" dirty="0" smtClean="0">
                <a:latin typeface="Calibri"/>
                <a:cs typeface="Calibri"/>
              </a:rPr>
              <a:t>eig</a:t>
            </a:r>
            <a:r>
              <a:rPr sz="3000" spc="-14" baseline="1365" dirty="0" smtClean="0">
                <a:latin typeface="Calibri"/>
                <a:cs typeface="Calibri"/>
              </a:rPr>
              <a:t>h</a:t>
            </a:r>
            <a:r>
              <a:rPr sz="3000" spc="0" baseline="1365" dirty="0" smtClean="0">
                <a:latin typeface="Calibri"/>
                <a:cs typeface="Calibri"/>
              </a:rPr>
              <a:t>t</a:t>
            </a:r>
            <a:r>
              <a:rPr sz="3000" spc="-50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the</a:t>
            </a:r>
            <a:r>
              <a:rPr sz="3000" spc="-17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la</a:t>
            </a:r>
            <a:r>
              <a:rPr sz="3000" spc="-29" baseline="1365" dirty="0" smtClean="0">
                <a:latin typeface="Calibri"/>
                <a:cs typeface="Calibri"/>
              </a:rPr>
              <a:t>r</a:t>
            </a:r>
            <a:r>
              <a:rPr sz="3000" spc="-14" baseline="1365" dirty="0" smtClean="0">
                <a:latin typeface="Calibri"/>
                <a:cs typeface="Calibri"/>
              </a:rPr>
              <a:t>g</a:t>
            </a:r>
            <a:r>
              <a:rPr sz="3000" spc="0" baseline="1365" dirty="0" smtClean="0">
                <a:latin typeface="Calibri"/>
                <a:cs typeface="Calibri"/>
              </a:rPr>
              <a:t>er</a:t>
            </a:r>
            <a:endParaRPr sz="2000">
              <a:latin typeface="Calibri"/>
              <a:cs typeface="Calibri"/>
            </a:endParaRPr>
          </a:p>
          <a:p>
            <a:pPr marL="12700" marR="38061">
              <a:lnSpc>
                <a:spcPts val="2400"/>
              </a:lnSpc>
            </a:pPr>
            <a:r>
              <a:rPr sz="3000" spc="0" baseline="1365" dirty="0" smtClean="0">
                <a:latin typeface="Calibri"/>
                <a:cs typeface="Calibri"/>
              </a:rPr>
              <a:t>the</a:t>
            </a:r>
            <a:r>
              <a:rPr sz="3000" spc="-27" baseline="1365" dirty="0" smtClean="0">
                <a:latin typeface="Calibri"/>
                <a:cs typeface="Calibri"/>
              </a:rPr>
              <a:t> </a:t>
            </a:r>
            <a:r>
              <a:rPr sz="3000" spc="-25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x</a:t>
            </a:r>
            <a:r>
              <a:rPr sz="3000" spc="4" baseline="1365" dirty="0" smtClean="0">
                <a:latin typeface="Calibri"/>
                <a:cs typeface="Calibri"/>
              </a:rPr>
              <a:t>t</a:t>
            </a:r>
            <a:r>
              <a:rPr sz="3000" spc="-44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-31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space</a:t>
            </a:r>
            <a:r>
              <a:rPr sz="3000" spc="-26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gi</a:t>
            </a:r>
            <a:r>
              <a:rPr sz="3000" spc="-19" baseline="1365" dirty="0" smtClean="0">
                <a:latin typeface="Calibri"/>
                <a:cs typeface="Calibri"/>
              </a:rPr>
              <a:t>v</a:t>
            </a:r>
            <a:r>
              <a:rPr sz="3000" spc="0" baseline="1365" dirty="0" smtClean="0">
                <a:latin typeface="Calibri"/>
                <a:cs typeface="Calibri"/>
              </a:rPr>
              <a:t>en</a:t>
            </a:r>
            <a:r>
              <a:rPr sz="3000" spc="-43" baseline="1365" dirty="0" smtClean="0">
                <a:latin typeface="Calibri"/>
                <a:cs typeface="Calibri"/>
              </a:rPr>
              <a:t> </a:t>
            </a:r>
            <a:r>
              <a:rPr sz="3000" spc="-1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-17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th</a:t>
            </a:r>
            <a:r>
              <a:rPr sz="3000" spc="-14" baseline="1365" dirty="0" smtClean="0">
                <a:latin typeface="Calibri"/>
                <a:cs typeface="Calibri"/>
              </a:rPr>
              <a:t>a</a:t>
            </a:r>
            <a:r>
              <a:rPr sz="3000" spc="0" baseline="1365" dirty="0" smtClean="0">
                <a:latin typeface="Calibri"/>
                <a:cs typeface="Calibri"/>
              </a:rPr>
              <a:t>t</a:t>
            </a:r>
            <a:r>
              <a:rPr sz="3000" spc="-23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wid</a:t>
            </a:r>
            <a:r>
              <a:rPr sz="3000" spc="-19" baseline="1365" dirty="0" smtClean="0">
                <a:latin typeface="Calibri"/>
                <a:cs typeface="Calibri"/>
              </a:rPr>
              <a:t>g</a:t>
            </a:r>
            <a:r>
              <a:rPr sz="3000" spc="-9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t.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7340" y="3047745"/>
            <a:ext cx="3767847" cy="8026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89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latin typeface="Calibri"/>
                <a:cs typeface="Calibri"/>
              </a:rPr>
              <a:t>E</a:t>
            </a:r>
            <a:r>
              <a:rPr sz="2700" b="1" spc="-29" baseline="3034" dirty="0" smtClean="0">
                <a:latin typeface="Calibri"/>
                <a:cs typeface="Calibri"/>
              </a:rPr>
              <a:t>x</a:t>
            </a:r>
            <a:r>
              <a:rPr sz="2700" b="1" spc="0" baseline="3034" dirty="0" smtClean="0">
                <a:latin typeface="Calibri"/>
                <a:cs typeface="Calibri"/>
              </a:rPr>
              <a:t>ample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  <a:spcBef>
                <a:spcPts val="11"/>
              </a:spcBef>
            </a:pPr>
            <a:r>
              <a:rPr sz="2700" spc="0" baseline="1517" dirty="0" smtClean="0">
                <a:latin typeface="Calibri"/>
                <a:cs typeface="Calibri"/>
              </a:rPr>
              <a:t>The</a:t>
            </a:r>
            <a:r>
              <a:rPr sz="2700" spc="4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XML</a:t>
            </a:r>
            <a:r>
              <a:rPr sz="2700" spc="9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specifi</a:t>
            </a:r>
            <a:r>
              <a:rPr sz="2700" spc="-9" baseline="1517" dirty="0" smtClean="0">
                <a:latin typeface="Calibri"/>
                <a:cs typeface="Calibri"/>
              </a:rPr>
              <a:t>c</a:t>
            </a:r>
            <a:r>
              <a:rPr sz="2700" spc="-14" baseline="1517" dirty="0" smtClean="0">
                <a:latin typeface="Calibri"/>
                <a:cs typeface="Calibri"/>
              </a:rPr>
              <a:t>a</a:t>
            </a:r>
            <a:r>
              <a:rPr sz="2700" spc="0" baseline="1517" dirty="0" smtClean="0">
                <a:latin typeface="Calibri"/>
                <a:cs typeface="Calibri"/>
              </a:rPr>
              <a:t>tion</a:t>
            </a:r>
            <a:r>
              <a:rPr sz="2700" spc="9" baseline="1517" dirty="0" smtClean="0">
                <a:latin typeface="Calibri"/>
                <a:cs typeface="Calibri"/>
              </a:rPr>
              <a:t> </a:t>
            </a:r>
            <a:r>
              <a:rPr sz="2700" spc="-34" baseline="1517" dirty="0" smtClean="0">
                <a:latin typeface="Calibri"/>
                <a:cs typeface="Calibri"/>
              </a:rPr>
              <a:t>f</a:t>
            </a:r>
            <a:r>
              <a:rPr sz="2700" spc="0" baseline="1517" dirty="0" smtClean="0">
                <a:latin typeface="Calibri"/>
                <a:cs typeface="Calibri"/>
              </a:rPr>
              <a:t>or</a:t>
            </a:r>
            <a:r>
              <a:rPr sz="2700" spc="-15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the</a:t>
            </a:r>
            <a:r>
              <a:rPr sz="2700" spc="-14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window is</a:t>
            </a:r>
            <a:endParaRPr sz="1800">
              <a:latin typeface="Calibri"/>
              <a:cs typeface="Calibri"/>
            </a:endParaRPr>
          </a:p>
          <a:p>
            <a:pPr marL="12700" marR="34289">
              <a:lnSpc>
                <a:spcPts val="2160"/>
              </a:lnSpc>
            </a:pPr>
            <a:r>
              <a:rPr sz="2700" spc="-14" baseline="1517" dirty="0" smtClean="0">
                <a:latin typeface="Calibri"/>
                <a:cs typeface="Calibri"/>
              </a:rPr>
              <a:t>v</a:t>
            </a:r>
            <a:r>
              <a:rPr sz="2700" spc="0" baseline="1517" dirty="0" smtClean="0">
                <a:latin typeface="Calibri"/>
                <a:cs typeface="Calibri"/>
              </a:rPr>
              <a:t>e</a:t>
            </a:r>
            <a:r>
              <a:rPr sz="2700" spc="9" baseline="1517" dirty="0" smtClean="0">
                <a:latin typeface="Calibri"/>
                <a:cs typeface="Calibri"/>
              </a:rPr>
              <a:t>r</a:t>
            </a:r>
            <a:r>
              <a:rPr sz="2700" spc="0" baseline="1517" dirty="0" smtClean="0">
                <a:latin typeface="Calibri"/>
                <a:cs typeface="Calibri"/>
              </a:rPr>
              <a:t>y</a:t>
            </a:r>
            <a:r>
              <a:rPr sz="2700" spc="-41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similar </a:t>
            </a:r>
            <a:r>
              <a:rPr sz="2700" spc="-19" baseline="1517" dirty="0" smtClean="0">
                <a:latin typeface="Calibri"/>
                <a:cs typeface="Calibri"/>
              </a:rPr>
              <a:t>t</a:t>
            </a:r>
            <a:r>
              <a:rPr sz="2700" spc="0" baseline="1517" dirty="0" smtClean="0">
                <a:latin typeface="Calibri"/>
                <a:cs typeface="Calibri"/>
              </a:rPr>
              <a:t>o the</a:t>
            </a:r>
            <a:r>
              <a:rPr sz="2700" spc="-14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p</a:t>
            </a:r>
            <a:r>
              <a:rPr sz="2700" spc="-19" baseline="1517" dirty="0" smtClean="0">
                <a:latin typeface="Calibri"/>
                <a:cs typeface="Calibri"/>
              </a:rPr>
              <a:t>r</a:t>
            </a:r>
            <a:r>
              <a:rPr sz="2700" spc="-14" baseline="1517" dirty="0" smtClean="0">
                <a:latin typeface="Calibri"/>
                <a:cs typeface="Calibri"/>
              </a:rPr>
              <a:t>e</a:t>
            </a:r>
            <a:r>
              <a:rPr sz="2700" spc="0" baseline="1517" dirty="0" smtClean="0">
                <a:latin typeface="Calibri"/>
                <a:cs typeface="Calibri"/>
              </a:rPr>
              <a:t>vious </a:t>
            </a:r>
            <a:r>
              <a:rPr sz="2700" spc="-29" baseline="1517" dirty="0" smtClean="0">
                <a:latin typeface="Calibri"/>
                <a:cs typeface="Calibri"/>
              </a:rPr>
              <a:t>ex</a:t>
            </a:r>
            <a:r>
              <a:rPr sz="2700" spc="0" baseline="1517" dirty="0" smtClean="0">
                <a:latin typeface="Calibri"/>
                <a:cs typeface="Calibri"/>
              </a:rPr>
              <a:t>am</a:t>
            </a:r>
            <a:r>
              <a:rPr sz="2700" spc="4" baseline="1517" dirty="0" smtClean="0">
                <a:latin typeface="Calibri"/>
                <a:cs typeface="Calibri"/>
              </a:rPr>
              <a:t>p</a:t>
            </a:r>
            <a:r>
              <a:rPr sz="2700" spc="0" baseline="1517" dirty="0" smtClean="0">
                <a:latin typeface="Calibri"/>
                <a:cs typeface="Calibri"/>
              </a:rPr>
              <a:t>le.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7340" y="4145279"/>
            <a:ext cx="3687750" cy="528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latin typeface="Calibri"/>
                <a:cs typeface="Calibri"/>
              </a:rPr>
              <a:t>The</a:t>
            </a:r>
            <a:r>
              <a:rPr sz="2700" spc="4" baseline="3034" dirty="0" smtClean="0">
                <a:latin typeface="Calibri"/>
                <a:cs typeface="Calibri"/>
              </a:rPr>
              <a:t> </a:t>
            </a:r>
            <a:r>
              <a:rPr sz="2700" spc="-164" baseline="3034" dirty="0" smtClean="0">
                <a:latin typeface="Calibri"/>
                <a:cs typeface="Calibri"/>
              </a:rPr>
              <a:t>T</a:t>
            </a:r>
            <a:r>
              <a:rPr sz="2700" spc="-29" baseline="3034" dirty="0" smtClean="0">
                <a:latin typeface="Calibri"/>
                <a:cs typeface="Calibri"/>
              </a:rPr>
              <a:t>e</a:t>
            </a:r>
            <a:r>
              <a:rPr sz="2700" spc="4" baseline="3034" dirty="0" smtClean="0">
                <a:latin typeface="Calibri"/>
                <a:cs typeface="Calibri"/>
              </a:rPr>
              <a:t>x</a:t>
            </a:r>
            <a:r>
              <a:rPr sz="2700" spc="0" baseline="3034" dirty="0" smtClean="0">
                <a:latin typeface="Calibri"/>
                <a:cs typeface="Calibri"/>
              </a:rPr>
              <a:t>tVi</a:t>
            </a:r>
            <a:r>
              <a:rPr sz="2700" spc="-14" baseline="3034" dirty="0" smtClean="0">
                <a:latin typeface="Calibri"/>
                <a:cs typeface="Calibri"/>
              </a:rPr>
              <a:t>e</a:t>
            </a:r>
            <a:r>
              <a:rPr sz="2700" spc="0" baseline="3034" dirty="0" smtClean="0">
                <a:latin typeface="Calibri"/>
                <a:cs typeface="Calibri"/>
              </a:rPr>
              <a:t>w</a:t>
            </a:r>
            <a:r>
              <a:rPr sz="2700" spc="3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and</a:t>
            </a:r>
            <a:r>
              <a:rPr sz="2700" spc="9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Bu</a:t>
            </a:r>
            <a:r>
              <a:rPr sz="2700" spc="-25" baseline="3034" dirty="0" smtClean="0">
                <a:latin typeface="Calibri"/>
                <a:cs typeface="Calibri"/>
              </a:rPr>
              <a:t>t</a:t>
            </a:r>
            <a:r>
              <a:rPr sz="2700" spc="-19" baseline="3034" dirty="0" smtClean="0">
                <a:latin typeface="Calibri"/>
                <a:cs typeface="Calibri"/>
              </a:rPr>
              <a:t>t</a:t>
            </a:r>
            <a:r>
              <a:rPr sz="2700" spc="0" baseline="3034" dirty="0" smtClean="0">
                <a:latin typeface="Calibri"/>
                <a:cs typeface="Calibri"/>
              </a:rPr>
              <a:t>on </a:t>
            </a:r>
            <a:r>
              <a:rPr sz="2700" spc="-19" baseline="3034" dirty="0" smtClean="0">
                <a:latin typeface="Calibri"/>
                <a:cs typeface="Calibri"/>
              </a:rPr>
              <a:t>c</a:t>
            </a:r>
            <a:r>
              <a:rPr sz="2700" spc="0" baseline="3034" dirty="0" smtClean="0">
                <a:latin typeface="Calibri"/>
                <a:cs typeface="Calibri"/>
              </a:rPr>
              <a:t>o</a:t>
            </a:r>
            <a:r>
              <a:rPr sz="2700" spc="-19" baseline="3034" dirty="0" smtClean="0">
                <a:latin typeface="Calibri"/>
                <a:cs typeface="Calibri"/>
              </a:rPr>
              <a:t>n</a:t>
            </a:r>
            <a:r>
              <a:rPr sz="2700" spc="0" baseline="3034" dirty="0" smtClean="0">
                <a:latin typeface="Calibri"/>
                <a:cs typeface="Calibri"/>
              </a:rPr>
              <a:t>t</a:t>
            </a:r>
            <a:r>
              <a:rPr sz="2700" spc="-29" baseline="3034" dirty="0" smtClean="0">
                <a:latin typeface="Calibri"/>
                <a:cs typeface="Calibri"/>
              </a:rPr>
              <a:t>r</a:t>
            </a:r>
            <a:r>
              <a:rPr sz="2700" spc="0" baseline="3034" dirty="0" smtClean="0">
                <a:latin typeface="Calibri"/>
                <a:cs typeface="Calibri"/>
              </a:rPr>
              <a:t>ols</a:t>
            </a:r>
            <a:r>
              <a:rPr sz="2700" spc="-9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h</a:t>
            </a:r>
            <a:r>
              <a:rPr sz="2700" spc="-25" baseline="3034" dirty="0" smtClean="0">
                <a:latin typeface="Calibri"/>
                <a:cs typeface="Calibri"/>
              </a:rPr>
              <a:t>a</a:t>
            </a:r>
            <a:r>
              <a:rPr sz="2700" spc="-14" baseline="3034" dirty="0" smtClean="0">
                <a:latin typeface="Calibri"/>
                <a:cs typeface="Calibri"/>
              </a:rPr>
              <a:t>v</a:t>
            </a:r>
            <a:r>
              <a:rPr sz="2700" spc="0" baseline="3034" dirty="0" smtClean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 marL="12700" marR="34289">
              <a:lnSpc>
                <a:spcPts val="2160"/>
              </a:lnSpc>
              <a:spcBef>
                <a:spcPts val="11"/>
              </a:spcBef>
            </a:pPr>
            <a:r>
              <a:rPr sz="2700" spc="0" baseline="1517" dirty="0" smtClean="0">
                <a:latin typeface="Calibri"/>
                <a:cs typeface="Calibri"/>
              </a:rPr>
              <a:t>the</a:t>
            </a:r>
            <a:r>
              <a:rPr sz="2700" spc="-24" baseline="1517" dirty="0" smtClean="0">
                <a:latin typeface="Calibri"/>
                <a:cs typeface="Calibri"/>
              </a:rPr>
              <a:t> </a:t>
            </a:r>
            <a:r>
              <a:rPr sz="2700" spc="4" baseline="1517" dirty="0" smtClean="0">
                <a:latin typeface="Calibri"/>
                <a:cs typeface="Calibri"/>
              </a:rPr>
              <a:t>a</a:t>
            </a:r>
            <a:r>
              <a:rPr sz="2700" spc="0" baseline="1517" dirty="0" smtClean="0">
                <a:latin typeface="Calibri"/>
                <a:cs typeface="Calibri"/>
              </a:rPr>
              <a:t>dditional</a:t>
            </a:r>
            <a:r>
              <a:rPr sz="2700" spc="9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p</a:t>
            </a:r>
            <a:r>
              <a:rPr sz="2700" spc="-25" baseline="1517" dirty="0" smtClean="0">
                <a:latin typeface="Calibri"/>
                <a:cs typeface="Calibri"/>
              </a:rPr>
              <a:t>r</a:t>
            </a:r>
            <a:r>
              <a:rPr sz="2700" spc="0" baseline="1517" dirty="0" smtClean="0">
                <a:latin typeface="Calibri"/>
                <a:cs typeface="Calibri"/>
              </a:rPr>
              <a:t>operty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70647" y="4705350"/>
            <a:ext cx="1275446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859">
              <a:lnSpc>
                <a:spcPts val="1320"/>
              </a:lnSpc>
              <a:spcBef>
                <a:spcPts val="66"/>
              </a:spcBef>
            </a:pPr>
            <a:r>
              <a:rPr sz="1800" b="1" spc="-89" baseline="2275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800" b="1" spc="0" baseline="2275" dirty="0" smtClean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800" b="1" spc="-34" baseline="2275" dirty="0" smtClean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1800" b="1" spc="0" baseline="2275" dirty="0" smtClean="0">
                <a:solidFill>
                  <a:srgbClr val="C00000"/>
                </a:solidFill>
                <a:latin typeface="Calibri"/>
                <a:cs typeface="Calibri"/>
              </a:rPr>
              <a:t>es: </a:t>
            </a:r>
            <a:r>
              <a:rPr sz="1800" b="1" spc="241" baseline="227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0" baseline="2275" dirty="0" smtClean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sz="1800" b="1" spc="-1" baseline="227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0" baseline="2275" dirty="0" smtClean="0">
                <a:solidFill>
                  <a:srgbClr val="C00000"/>
                </a:solidFill>
                <a:latin typeface="Calibri"/>
                <a:cs typeface="Calibri"/>
              </a:rPr>
              <a:t>/(</a:t>
            </a:r>
            <a:r>
              <a:rPr sz="1800" b="1" spc="-4" baseline="2275" dirty="0" smtClean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1800" b="1" spc="0" baseline="2275" dirty="0" smtClean="0">
                <a:solidFill>
                  <a:srgbClr val="C00000"/>
                </a:solidFill>
                <a:latin typeface="Calibri"/>
                <a:cs typeface="Calibri"/>
              </a:rPr>
              <a:t>+1+2)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40"/>
              </a:lnSpc>
              <a:spcBef>
                <a:spcPts val="6"/>
              </a:spcBef>
            </a:pPr>
            <a:r>
              <a:rPr sz="1800" b="1" spc="0" baseline="2275" dirty="0" smtClean="0">
                <a:solidFill>
                  <a:srgbClr val="C00000"/>
                </a:solidFill>
                <a:latin typeface="Calibri"/>
                <a:cs typeface="Calibri"/>
              </a:rPr>
              <a:t>of t</a:t>
            </a:r>
            <a:r>
              <a:rPr sz="1800" b="1" spc="-4" baseline="2275" dirty="0" smtClean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sz="1800" b="1" spc="0" baseline="2275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800" b="1" spc="-5" baseline="227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0" baseline="2275" dirty="0" smtClean="0">
                <a:solidFill>
                  <a:srgbClr val="C00000"/>
                </a:solidFill>
                <a:latin typeface="Calibri"/>
                <a:cs typeface="Calibri"/>
              </a:rPr>
              <a:t>sc</a:t>
            </a:r>
            <a:r>
              <a:rPr sz="1800" b="1" spc="-9" baseline="2275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1800" b="1" spc="0" baseline="2275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800" b="1" spc="4" baseline="2275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800" b="1" spc="0" baseline="2275" dirty="0" smtClean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1800" b="1" spc="-21" baseline="227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0" baseline="2275" dirty="0" smtClean="0">
                <a:solidFill>
                  <a:srgbClr val="C00000"/>
                </a:solidFill>
                <a:latin typeface="Calibri"/>
                <a:cs typeface="Calibri"/>
              </a:rPr>
              <a:t>space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7340" y="5242559"/>
            <a:ext cx="309188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latin typeface="Calibri"/>
                <a:cs typeface="Calibri"/>
              </a:rPr>
              <a:t>whe</a:t>
            </a:r>
            <a:r>
              <a:rPr sz="2700" spc="-25" baseline="3034" dirty="0" smtClean="0">
                <a:latin typeface="Calibri"/>
                <a:cs typeface="Calibri"/>
              </a:rPr>
              <a:t>r</a:t>
            </a:r>
            <a:r>
              <a:rPr sz="2700" spc="0" baseline="3034" dirty="0" smtClean="0">
                <a:latin typeface="Calibri"/>
                <a:cs typeface="Calibri"/>
              </a:rPr>
              <a:t>eas</a:t>
            </a:r>
            <a:r>
              <a:rPr sz="2700" spc="-62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the</a:t>
            </a:r>
            <a:r>
              <a:rPr sz="2700" spc="-9" baseline="3034" dirty="0" smtClean="0">
                <a:latin typeface="Calibri"/>
                <a:cs typeface="Calibri"/>
              </a:rPr>
              <a:t> </a:t>
            </a:r>
            <a:r>
              <a:rPr sz="2700" spc="-29" baseline="3034" dirty="0" smtClean="0">
                <a:latin typeface="Calibri"/>
                <a:cs typeface="Calibri"/>
              </a:rPr>
              <a:t>E</a:t>
            </a:r>
            <a:r>
              <a:rPr sz="2700" spc="0" baseline="3034" dirty="0" smtClean="0">
                <a:latin typeface="Calibri"/>
                <a:cs typeface="Calibri"/>
              </a:rPr>
              <a:t>dit</a:t>
            </a:r>
            <a:r>
              <a:rPr sz="2700" spc="-164" baseline="3034" dirty="0" smtClean="0">
                <a:latin typeface="Calibri"/>
                <a:cs typeface="Calibri"/>
              </a:rPr>
              <a:t>T</a:t>
            </a:r>
            <a:r>
              <a:rPr sz="2700" spc="-29" baseline="3034" dirty="0" smtClean="0">
                <a:latin typeface="Calibri"/>
                <a:cs typeface="Calibri"/>
              </a:rPr>
              <a:t>e</a:t>
            </a:r>
            <a:r>
              <a:rPr sz="2700" spc="4" baseline="3034" dirty="0" smtClean="0">
                <a:latin typeface="Calibri"/>
                <a:cs typeface="Calibri"/>
              </a:rPr>
              <a:t>x</a:t>
            </a:r>
            <a:r>
              <a:rPr sz="2700" spc="0" baseline="3034" dirty="0" smtClean="0">
                <a:latin typeface="Calibri"/>
                <a:cs typeface="Calibri"/>
              </a:rPr>
              <a:t>t</a:t>
            </a:r>
            <a:r>
              <a:rPr sz="2700" spc="-9" baseline="3034" dirty="0" smtClean="0">
                <a:latin typeface="Calibri"/>
                <a:cs typeface="Calibri"/>
              </a:rPr>
              <a:t> </a:t>
            </a:r>
            <a:r>
              <a:rPr sz="2700" spc="-19" baseline="3034" dirty="0" smtClean="0">
                <a:latin typeface="Calibri"/>
                <a:cs typeface="Calibri"/>
              </a:rPr>
              <a:t>c</a:t>
            </a:r>
            <a:r>
              <a:rPr sz="2700" spc="0" baseline="3034" dirty="0" smtClean="0">
                <a:latin typeface="Calibri"/>
                <a:cs typeface="Calibri"/>
              </a:rPr>
              <a:t>o</a:t>
            </a:r>
            <a:r>
              <a:rPr sz="2700" spc="-19" baseline="3034" dirty="0" smtClean="0">
                <a:latin typeface="Calibri"/>
                <a:cs typeface="Calibri"/>
              </a:rPr>
              <a:t>n</a:t>
            </a:r>
            <a:r>
              <a:rPr sz="2700" spc="0" baseline="3034" dirty="0" smtClean="0">
                <a:latin typeface="Calibri"/>
                <a:cs typeface="Calibri"/>
              </a:rPr>
              <a:t>t</a:t>
            </a:r>
            <a:r>
              <a:rPr sz="2700" spc="-29" baseline="3034" dirty="0" smtClean="0">
                <a:latin typeface="Calibri"/>
                <a:cs typeface="Calibri"/>
              </a:rPr>
              <a:t>r</a:t>
            </a:r>
            <a:r>
              <a:rPr sz="2700" spc="0" baseline="3034" dirty="0" smtClean="0">
                <a:latin typeface="Calibri"/>
                <a:cs typeface="Calibri"/>
              </a:rPr>
              <a:t>ol</a:t>
            </a:r>
            <a:r>
              <a:rPr sz="2700" spc="-9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has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7340" y="6065520"/>
            <a:ext cx="166523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i="1" spc="0" baseline="3034" dirty="0" smtClean="0">
                <a:latin typeface="Calibri"/>
                <a:cs typeface="Calibri"/>
              </a:rPr>
              <a:t>De</a:t>
            </a:r>
            <a:r>
              <a:rPr sz="2700" i="1" spc="-19" baseline="3034" dirty="0" smtClean="0">
                <a:latin typeface="Calibri"/>
                <a:cs typeface="Calibri"/>
              </a:rPr>
              <a:t>f</a:t>
            </a:r>
            <a:r>
              <a:rPr sz="2700" i="1" spc="0" baseline="3034" dirty="0" smtClean="0">
                <a:latin typeface="Calibri"/>
                <a:cs typeface="Calibri"/>
              </a:rPr>
              <a:t>ault</a:t>
            </a:r>
            <a:r>
              <a:rPr sz="2700" i="1" spc="-25" baseline="3034" dirty="0" smtClean="0">
                <a:latin typeface="Calibri"/>
                <a:cs typeface="Calibri"/>
              </a:rPr>
              <a:t> </a:t>
            </a:r>
            <a:r>
              <a:rPr sz="2700" i="1" spc="0" baseline="3034" dirty="0" smtClean="0">
                <a:latin typeface="Calibri"/>
                <a:cs typeface="Calibri"/>
              </a:rPr>
              <a:t>value is</a:t>
            </a:r>
            <a:r>
              <a:rPr sz="2700" i="1" spc="4" baseline="3034" dirty="0" smtClean="0">
                <a:latin typeface="Calibri"/>
                <a:cs typeface="Calibri"/>
              </a:rPr>
              <a:t> </a:t>
            </a:r>
            <a:r>
              <a:rPr sz="2700" i="1" spc="0" baseline="3034" dirty="0" smtClean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427719" y="6463538"/>
            <a:ext cx="21483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24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0040" y="5500878"/>
            <a:ext cx="3475295" cy="2590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035"/>
              </a:lnSpc>
              <a:spcBef>
                <a:spcPts val="106"/>
              </a:spcBef>
            </a:pPr>
            <a:r>
              <a:rPr sz="2700" spc="0" baseline="4904" dirty="0" smtClean="0">
                <a:solidFill>
                  <a:srgbClr val="7E007E"/>
                </a:solidFill>
                <a:latin typeface="Courier New"/>
                <a:cs typeface="Courier New"/>
              </a:rPr>
              <a:t>andr</a:t>
            </a:r>
            <a:r>
              <a:rPr sz="2700" spc="-4" baseline="4904" dirty="0" smtClean="0">
                <a:solidFill>
                  <a:srgbClr val="7E007E"/>
                </a:solidFill>
                <a:latin typeface="Courier New"/>
                <a:cs typeface="Courier New"/>
              </a:rPr>
              <a:t>oid:</a:t>
            </a:r>
            <a:r>
              <a:rPr sz="2700" spc="0" baseline="4904" dirty="0" smtClean="0">
                <a:solidFill>
                  <a:srgbClr val="7E007E"/>
                </a:solidFill>
                <a:latin typeface="Courier New"/>
                <a:cs typeface="Courier New"/>
              </a:rPr>
              <a:t>l</a:t>
            </a:r>
            <a:r>
              <a:rPr sz="2700" spc="-4" baseline="4904" dirty="0" smtClean="0">
                <a:solidFill>
                  <a:srgbClr val="7E007E"/>
                </a:solidFill>
                <a:latin typeface="Courier New"/>
                <a:cs typeface="Courier New"/>
              </a:rPr>
              <a:t>ayout</a:t>
            </a:r>
            <a:r>
              <a:rPr sz="2700" spc="0" baseline="4904" dirty="0" smtClean="0">
                <a:solidFill>
                  <a:srgbClr val="7E007E"/>
                </a:solidFill>
                <a:latin typeface="Courier New"/>
                <a:cs typeface="Courier New"/>
              </a:rPr>
              <a:t>_</a:t>
            </a:r>
            <a:r>
              <a:rPr sz="2700" spc="-4" baseline="4904" dirty="0" smtClean="0">
                <a:solidFill>
                  <a:srgbClr val="7E007E"/>
                </a:solidFill>
                <a:latin typeface="Courier New"/>
                <a:cs typeface="Courier New"/>
              </a:rPr>
              <a:t>weight</a:t>
            </a:r>
            <a:r>
              <a:rPr sz="2700" spc="-4" baseline="4904" dirty="0" smtClean="0">
                <a:latin typeface="Courier New"/>
                <a:cs typeface="Courier New"/>
              </a:rPr>
              <a:t>=</a:t>
            </a:r>
            <a:r>
              <a:rPr sz="2700" i="1" spc="-4" baseline="4904" dirty="0" smtClean="0">
                <a:solidFill>
                  <a:srgbClr val="2A00FF"/>
                </a:solidFill>
                <a:latin typeface="Courier New"/>
                <a:cs typeface="Courier New"/>
              </a:rPr>
              <a:t>"2"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0040" y="4677917"/>
            <a:ext cx="3475295" cy="2590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035"/>
              </a:lnSpc>
              <a:spcBef>
                <a:spcPts val="106"/>
              </a:spcBef>
            </a:pPr>
            <a:r>
              <a:rPr sz="2700" spc="0" baseline="4904" dirty="0" smtClean="0">
                <a:solidFill>
                  <a:srgbClr val="7E007E"/>
                </a:solidFill>
                <a:latin typeface="Courier New"/>
                <a:cs typeface="Courier New"/>
              </a:rPr>
              <a:t>andr</a:t>
            </a:r>
            <a:r>
              <a:rPr sz="2700" spc="-4" baseline="4904" dirty="0" smtClean="0">
                <a:solidFill>
                  <a:srgbClr val="7E007E"/>
                </a:solidFill>
                <a:latin typeface="Courier New"/>
                <a:cs typeface="Courier New"/>
              </a:rPr>
              <a:t>oid:</a:t>
            </a:r>
            <a:r>
              <a:rPr sz="2700" spc="0" baseline="4904" dirty="0" smtClean="0">
                <a:solidFill>
                  <a:srgbClr val="7E007E"/>
                </a:solidFill>
                <a:latin typeface="Courier New"/>
                <a:cs typeface="Courier New"/>
              </a:rPr>
              <a:t>l</a:t>
            </a:r>
            <a:r>
              <a:rPr sz="2700" spc="-4" baseline="4904" dirty="0" smtClean="0">
                <a:solidFill>
                  <a:srgbClr val="7E007E"/>
                </a:solidFill>
                <a:latin typeface="Courier New"/>
                <a:cs typeface="Courier New"/>
              </a:rPr>
              <a:t>ayout</a:t>
            </a:r>
            <a:r>
              <a:rPr sz="2700" spc="0" baseline="4904" dirty="0" smtClean="0">
                <a:solidFill>
                  <a:srgbClr val="7E007E"/>
                </a:solidFill>
                <a:latin typeface="Courier New"/>
                <a:cs typeface="Courier New"/>
              </a:rPr>
              <a:t>_</a:t>
            </a:r>
            <a:r>
              <a:rPr sz="2700" spc="-4" baseline="4904" dirty="0" smtClean="0">
                <a:solidFill>
                  <a:srgbClr val="7E007E"/>
                </a:solidFill>
                <a:latin typeface="Courier New"/>
                <a:cs typeface="Courier New"/>
              </a:rPr>
              <a:t>weight</a:t>
            </a:r>
            <a:r>
              <a:rPr sz="2700" spc="-4" baseline="4904" dirty="0" smtClean="0">
                <a:latin typeface="Courier New"/>
                <a:cs typeface="Courier New"/>
              </a:rPr>
              <a:t>=</a:t>
            </a:r>
            <a:r>
              <a:rPr sz="2700" i="1" spc="-4" baseline="4904" dirty="0" smtClean="0">
                <a:solidFill>
                  <a:srgbClr val="2A00FF"/>
                </a:solidFill>
                <a:latin typeface="Courier New"/>
                <a:cs typeface="Courier New"/>
              </a:rPr>
              <a:t>"1"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90973" y="2967037"/>
            <a:ext cx="2447925" cy="36671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24400" y="2743200"/>
            <a:ext cx="243840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19573" y="2738437"/>
            <a:ext cx="2447925" cy="3667125"/>
          </a:xfrm>
          <a:custGeom>
            <a:avLst/>
            <a:gdLst/>
            <a:ahLst/>
            <a:cxnLst/>
            <a:rect l="l" t="t" r="r" b="b"/>
            <a:pathLst>
              <a:path w="2447925" h="3667125">
                <a:moveTo>
                  <a:pt x="0" y="3667125"/>
                </a:moveTo>
                <a:lnTo>
                  <a:pt x="2447925" y="3667125"/>
                </a:lnTo>
                <a:lnTo>
                  <a:pt x="24479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" y="3657598"/>
            <a:ext cx="2759329" cy="314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92987" y="3896522"/>
            <a:ext cx="4803140" cy="694400"/>
          </a:xfrm>
          <a:custGeom>
            <a:avLst/>
            <a:gdLst/>
            <a:ahLst/>
            <a:cxnLst/>
            <a:rect l="l" t="t" r="r" b="b"/>
            <a:pathLst>
              <a:path w="4803140" h="694400">
                <a:moveTo>
                  <a:pt x="4693475" y="60641"/>
                </a:moveTo>
                <a:lnTo>
                  <a:pt x="0" y="656554"/>
                </a:lnTo>
                <a:lnTo>
                  <a:pt x="4825" y="694400"/>
                </a:lnTo>
                <a:lnTo>
                  <a:pt x="4700407" y="98094"/>
                </a:lnTo>
                <a:lnTo>
                  <a:pt x="4728695" y="75588"/>
                </a:lnTo>
                <a:lnTo>
                  <a:pt x="4693475" y="60641"/>
                </a:lnTo>
              </a:path>
              <a:path w="4803140" h="694400">
                <a:moveTo>
                  <a:pt x="4769951" y="51780"/>
                </a:moveTo>
                <a:lnTo>
                  <a:pt x="4763262" y="51780"/>
                </a:lnTo>
                <a:lnTo>
                  <a:pt x="4768088" y="89499"/>
                </a:lnTo>
                <a:lnTo>
                  <a:pt x="4700407" y="98094"/>
                </a:lnTo>
                <a:lnTo>
                  <a:pt x="4643348" y="143490"/>
                </a:lnTo>
                <a:lnTo>
                  <a:pt x="4642819" y="154337"/>
                </a:lnTo>
                <a:lnTo>
                  <a:pt x="4649616" y="166750"/>
                </a:lnTo>
                <a:lnTo>
                  <a:pt x="4660829" y="170243"/>
                </a:lnTo>
                <a:lnTo>
                  <a:pt x="4672203" y="166334"/>
                </a:lnTo>
                <a:lnTo>
                  <a:pt x="4803140" y="65877"/>
                </a:lnTo>
                <a:lnTo>
                  <a:pt x="4769951" y="51780"/>
                </a:lnTo>
              </a:path>
              <a:path w="4803140" h="694400">
                <a:moveTo>
                  <a:pt x="4728695" y="75588"/>
                </a:moveTo>
                <a:lnTo>
                  <a:pt x="4700407" y="98094"/>
                </a:lnTo>
                <a:lnTo>
                  <a:pt x="4768088" y="89499"/>
                </a:lnTo>
                <a:lnTo>
                  <a:pt x="4767909" y="88102"/>
                </a:lnTo>
                <a:lnTo>
                  <a:pt x="4758182" y="88102"/>
                </a:lnTo>
                <a:lnTo>
                  <a:pt x="4728695" y="75588"/>
                </a:lnTo>
              </a:path>
              <a:path w="4803140" h="694400">
                <a:moveTo>
                  <a:pt x="4753991" y="55463"/>
                </a:moveTo>
                <a:lnTo>
                  <a:pt x="4728695" y="75588"/>
                </a:lnTo>
                <a:lnTo>
                  <a:pt x="4758182" y="88102"/>
                </a:lnTo>
                <a:lnTo>
                  <a:pt x="4753991" y="55463"/>
                </a:lnTo>
              </a:path>
              <a:path w="4803140" h="694400">
                <a:moveTo>
                  <a:pt x="4763733" y="55463"/>
                </a:moveTo>
                <a:lnTo>
                  <a:pt x="4753991" y="55463"/>
                </a:lnTo>
                <a:lnTo>
                  <a:pt x="4758182" y="88102"/>
                </a:lnTo>
                <a:lnTo>
                  <a:pt x="4767909" y="88102"/>
                </a:lnTo>
                <a:lnTo>
                  <a:pt x="4763733" y="55463"/>
                </a:lnTo>
              </a:path>
              <a:path w="4803140" h="694400">
                <a:moveTo>
                  <a:pt x="4763262" y="51780"/>
                </a:moveTo>
                <a:lnTo>
                  <a:pt x="4693475" y="60641"/>
                </a:lnTo>
                <a:lnTo>
                  <a:pt x="4728695" y="75588"/>
                </a:lnTo>
                <a:lnTo>
                  <a:pt x="4753991" y="55463"/>
                </a:lnTo>
                <a:lnTo>
                  <a:pt x="4763733" y="55463"/>
                </a:lnTo>
                <a:lnTo>
                  <a:pt x="4763262" y="51780"/>
                </a:lnTo>
              </a:path>
              <a:path w="4803140" h="694400">
                <a:moveTo>
                  <a:pt x="4642879" y="0"/>
                </a:moveTo>
                <a:lnTo>
                  <a:pt x="4632684" y="4581"/>
                </a:lnTo>
                <a:lnTo>
                  <a:pt x="4624841" y="16773"/>
                </a:lnTo>
                <a:lnTo>
                  <a:pt x="4627272" y="28419"/>
                </a:lnTo>
                <a:lnTo>
                  <a:pt x="4636389" y="36413"/>
                </a:lnTo>
                <a:lnTo>
                  <a:pt x="4693475" y="60641"/>
                </a:lnTo>
                <a:lnTo>
                  <a:pt x="4763262" y="51780"/>
                </a:lnTo>
                <a:lnTo>
                  <a:pt x="4769951" y="51780"/>
                </a:lnTo>
                <a:lnTo>
                  <a:pt x="4651248" y="1361"/>
                </a:lnTo>
                <a:lnTo>
                  <a:pt x="4642879" y="0"/>
                </a:lnTo>
              </a:path>
            </a:pathLst>
          </a:custGeom>
          <a:solidFill>
            <a:srgbClr val="E3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9000" y="3200400"/>
            <a:ext cx="1752600" cy="1295400"/>
          </a:xfrm>
          <a:custGeom>
            <a:avLst/>
            <a:gdLst/>
            <a:ahLst/>
            <a:cxnLst/>
            <a:rect l="l" t="t" r="r" b="b"/>
            <a:pathLst>
              <a:path w="1752600" h="1295400">
                <a:moveTo>
                  <a:pt x="647700" y="0"/>
                </a:moveTo>
                <a:lnTo>
                  <a:pt x="0" y="647700"/>
                </a:lnTo>
                <a:lnTo>
                  <a:pt x="647700" y="1295400"/>
                </a:lnTo>
                <a:lnTo>
                  <a:pt x="647700" y="971550"/>
                </a:lnTo>
                <a:lnTo>
                  <a:pt x="1752600" y="971550"/>
                </a:lnTo>
                <a:lnTo>
                  <a:pt x="1752600" y="323850"/>
                </a:lnTo>
                <a:lnTo>
                  <a:pt x="647700" y="323850"/>
                </a:lnTo>
                <a:lnTo>
                  <a:pt x="647700" y="0"/>
                </a:lnTo>
              </a:path>
            </a:pathLst>
          </a:custGeom>
          <a:solidFill>
            <a:srgbClr val="F9C0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39000" y="3200400"/>
            <a:ext cx="1752600" cy="1295400"/>
          </a:xfrm>
          <a:custGeom>
            <a:avLst/>
            <a:gdLst/>
            <a:ahLst/>
            <a:cxnLst/>
            <a:rect l="l" t="t" r="r" b="b"/>
            <a:pathLst>
              <a:path w="1752600" h="1295400">
                <a:moveTo>
                  <a:pt x="1752600" y="323850"/>
                </a:moveTo>
                <a:lnTo>
                  <a:pt x="647700" y="323850"/>
                </a:lnTo>
                <a:lnTo>
                  <a:pt x="647700" y="0"/>
                </a:lnTo>
                <a:lnTo>
                  <a:pt x="0" y="647700"/>
                </a:lnTo>
                <a:lnTo>
                  <a:pt x="647700" y="1295400"/>
                </a:lnTo>
                <a:lnTo>
                  <a:pt x="647700" y="971550"/>
                </a:lnTo>
                <a:lnTo>
                  <a:pt x="1752600" y="971550"/>
                </a:lnTo>
                <a:lnTo>
                  <a:pt x="1752600" y="323850"/>
                </a:lnTo>
                <a:close/>
              </a:path>
            </a:pathLst>
          </a:custGeom>
          <a:ln w="25400">
            <a:solidFill>
              <a:srgbClr val="F9C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34566" y="79121"/>
            <a:ext cx="5456545" cy="520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70"/>
              </a:lnSpc>
              <a:spcBef>
                <a:spcPts val="203"/>
              </a:spcBef>
            </a:pP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The LinearL</a:t>
            </a:r>
            <a:r>
              <a:rPr sz="5850" spc="-79" baseline="3500" dirty="0" smtClean="0">
                <a:solidFill>
                  <a:srgbClr val="548ED4"/>
                </a:solidFill>
                <a:latin typeface="Calibri"/>
                <a:cs typeface="Calibri"/>
              </a:rPr>
              <a:t>a</a:t>
            </a:r>
            <a:r>
              <a:rPr sz="5850" spc="-50" baseline="3500" dirty="0" smtClean="0">
                <a:solidFill>
                  <a:srgbClr val="548ED4"/>
                </a:solidFill>
                <a:latin typeface="Calibri"/>
                <a:cs typeface="Calibri"/>
              </a:rPr>
              <a:t>y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out</a:t>
            </a:r>
            <a:r>
              <a:rPr sz="5850" spc="2" baseline="3500" dirty="0" smtClean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– G</a:t>
            </a:r>
            <a:r>
              <a:rPr sz="5850" spc="-75" baseline="3500" dirty="0" smtClean="0">
                <a:solidFill>
                  <a:srgbClr val="548ED4"/>
                </a:solidFill>
                <a:latin typeface="Calibri"/>
                <a:cs typeface="Calibri"/>
              </a:rPr>
              <a:t>r</a:t>
            </a:r>
            <a:r>
              <a:rPr sz="5850" spc="-64" baseline="3500" dirty="0" smtClean="0">
                <a:solidFill>
                  <a:srgbClr val="548ED4"/>
                </a:solidFill>
                <a:latin typeface="Calibri"/>
                <a:cs typeface="Calibri"/>
              </a:rPr>
              <a:t>a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vity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340" y="1415224"/>
            <a:ext cx="401534" cy="11782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  <a:spcBef>
                <a:spcPts val="106"/>
              </a:spcBef>
            </a:pPr>
            <a:r>
              <a:rPr sz="3000" b="1" spc="0" baseline="2730" dirty="0" smtClean="0">
                <a:latin typeface="Calibri"/>
                <a:cs typeface="Calibri"/>
              </a:rPr>
              <a:t>1.3</a:t>
            </a:r>
            <a:endParaRPr sz="2000">
              <a:latin typeface="Calibri"/>
              <a:cs typeface="Calibri"/>
            </a:endParaRPr>
          </a:p>
          <a:p>
            <a:pPr marL="12700" marR="38061">
              <a:lnSpc>
                <a:spcPts val="2285"/>
              </a:lnSpc>
              <a:spcBef>
                <a:spcPts val="7"/>
              </a:spcBef>
            </a:pPr>
            <a:r>
              <a:rPr sz="3000" spc="0" baseline="-1449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 marR="38061">
              <a:lnSpc>
                <a:spcPct val="95825"/>
              </a:lnSpc>
            </a:pPr>
            <a:r>
              <a:rPr sz="2000" spc="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 marR="38061">
              <a:lnSpc>
                <a:spcPct val="95825"/>
              </a:lnSpc>
              <a:spcBef>
                <a:spcPts val="100"/>
              </a:spcBef>
            </a:pPr>
            <a:r>
              <a:rPr sz="2000" spc="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4540" y="1415224"/>
            <a:ext cx="6103124" cy="1193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061">
              <a:lnSpc>
                <a:spcPts val="2135"/>
              </a:lnSpc>
              <a:spcBef>
                <a:spcPts val="106"/>
              </a:spcBef>
            </a:pPr>
            <a:r>
              <a:rPr sz="3000" b="1" spc="0" baseline="2730" dirty="0" smtClean="0">
                <a:latin typeface="Calibri"/>
                <a:cs typeface="Calibri"/>
              </a:rPr>
              <a:t>L</a:t>
            </a:r>
            <a:r>
              <a:rPr sz="3000" b="1" spc="-34" baseline="2730" dirty="0" smtClean="0">
                <a:latin typeface="Calibri"/>
                <a:cs typeface="Calibri"/>
              </a:rPr>
              <a:t>a</a:t>
            </a:r>
            <a:r>
              <a:rPr sz="3000" b="1" spc="-25" baseline="2730" dirty="0" smtClean="0">
                <a:latin typeface="Calibri"/>
                <a:cs typeface="Calibri"/>
              </a:rPr>
              <a:t>y</a:t>
            </a:r>
            <a:r>
              <a:rPr sz="3000" b="1" spc="0" baseline="2730" dirty="0" smtClean="0">
                <a:latin typeface="Calibri"/>
                <a:cs typeface="Calibri"/>
              </a:rPr>
              <a:t>out_G</a:t>
            </a:r>
            <a:r>
              <a:rPr sz="3000" b="1" spc="-44" baseline="2730" dirty="0" smtClean="0">
                <a:latin typeface="Calibri"/>
                <a:cs typeface="Calibri"/>
              </a:rPr>
              <a:t>r</a:t>
            </a:r>
            <a:r>
              <a:rPr sz="3000" b="1" spc="-34" baseline="2730" dirty="0" smtClean="0">
                <a:latin typeface="Calibri"/>
                <a:cs typeface="Calibri"/>
              </a:rPr>
              <a:t>a</a:t>
            </a:r>
            <a:r>
              <a:rPr sz="3000" b="1" spc="0" baseline="2730" dirty="0" smtClean="0">
                <a:latin typeface="Calibri"/>
                <a:cs typeface="Calibri"/>
              </a:rPr>
              <a:t>vity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  <a:spcBef>
                <a:spcPts val="13"/>
              </a:spcBef>
            </a:pPr>
            <a:r>
              <a:rPr sz="3000" spc="0" baseline="1365" dirty="0" smtClean="0">
                <a:latin typeface="Calibri"/>
                <a:cs typeface="Calibri"/>
              </a:rPr>
              <a:t>It</a:t>
            </a:r>
            <a:r>
              <a:rPr sz="3000" spc="-11" baseline="1365" dirty="0" smtClean="0">
                <a:latin typeface="Calibri"/>
                <a:cs typeface="Calibri"/>
              </a:rPr>
              <a:t> 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s</a:t>
            </a:r>
            <a:r>
              <a:rPr sz="3000" spc="-2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used</a:t>
            </a:r>
            <a:r>
              <a:rPr sz="3000" spc="-28" baseline="1365" dirty="0" smtClean="0">
                <a:latin typeface="Calibri"/>
                <a:cs typeface="Calibri"/>
              </a:rPr>
              <a:t> </a:t>
            </a:r>
            <a:r>
              <a:rPr sz="3000" spc="-1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-17" baseline="1365" dirty="0" smtClean="0">
                <a:latin typeface="Calibri"/>
                <a:cs typeface="Calibri"/>
              </a:rPr>
              <a:t> 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ndi</a:t>
            </a:r>
            <a:r>
              <a:rPr sz="3000" spc="-19" baseline="1365" dirty="0" smtClean="0">
                <a:latin typeface="Calibri"/>
                <a:cs typeface="Calibri"/>
              </a:rPr>
              <a:t>c</a:t>
            </a:r>
            <a:r>
              <a:rPr sz="3000" spc="-9" baseline="1365" dirty="0" smtClean="0">
                <a:latin typeface="Calibri"/>
                <a:cs typeface="Calibri"/>
              </a:rPr>
              <a:t>a</a:t>
            </a:r>
            <a:r>
              <a:rPr sz="3000" spc="-19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40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how</a:t>
            </a:r>
            <a:r>
              <a:rPr sz="3000" spc="-45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-14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-14" baseline="1365" dirty="0" smtClean="0">
                <a:latin typeface="Calibri"/>
                <a:cs typeface="Calibri"/>
              </a:rPr>
              <a:t>n</a:t>
            </a:r>
            <a:r>
              <a:rPr sz="3000" spc="0" baseline="1365" dirty="0" smtClean="0">
                <a:latin typeface="Calibri"/>
                <a:cs typeface="Calibri"/>
              </a:rPr>
              <a:t>t</a:t>
            </a:r>
            <a:r>
              <a:rPr sz="3000" spc="-25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ol</a:t>
            </a:r>
            <a:r>
              <a:rPr sz="3000" spc="-43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will</a:t>
            </a:r>
            <a:r>
              <a:rPr sz="3000" spc="-28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align</a:t>
            </a:r>
            <a:r>
              <a:rPr sz="3000" spc="-33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on</a:t>
            </a:r>
            <a:r>
              <a:rPr sz="3000" spc="-20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the</a:t>
            </a:r>
            <a:r>
              <a:rPr sz="3000" spc="-27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sc</a:t>
            </a:r>
            <a:r>
              <a:rPr sz="3000" spc="-1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een.</a:t>
            </a:r>
            <a:endParaRPr sz="2000">
              <a:latin typeface="Calibri"/>
              <a:cs typeface="Calibri"/>
            </a:endParaRPr>
          </a:p>
          <a:p>
            <a:pPr marL="12700" marR="38061">
              <a:lnSpc>
                <a:spcPts val="2400"/>
              </a:lnSpc>
            </a:pPr>
            <a:r>
              <a:rPr sz="3000" spc="-19" baseline="1365" dirty="0" smtClean="0">
                <a:latin typeface="Calibri"/>
                <a:cs typeface="Calibri"/>
              </a:rPr>
              <a:t>B</a:t>
            </a:r>
            <a:r>
              <a:rPr sz="3000" spc="0" baseline="1365" dirty="0" smtClean="0">
                <a:latin typeface="Calibri"/>
                <a:cs typeface="Calibri"/>
              </a:rPr>
              <a:t>y</a:t>
            </a:r>
            <a:r>
              <a:rPr sz="3000" spc="-2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d</a:t>
            </a:r>
            <a:r>
              <a:rPr sz="3000" spc="-14" baseline="1365" dirty="0" smtClean="0">
                <a:latin typeface="Calibri"/>
                <a:cs typeface="Calibri"/>
              </a:rPr>
              <a:t>e</a:t>
            </a:r>
            <a:r>
              <a:rPr sz="3000" spc="-39" baseline="1365" dirty="0" smtClean="0">
                <a:latin typeface="Calibri"/>
                <a:cs typeface="Calibri"/>
              </a:rPr>
              <a:t>f</a:t>
            </a:r>
            <a:r>
              <a:rPr sz="3000" spc="0" baseline="1365" dirty="0" smtClean="0">
                <a:latin typeface="Calibri"/>
                <a:cs typeface="Calibri"/>
              </a:rPr>
              <a:t>ault,</a:t>
            </a:r>
            <a:r>
              <a:rPr sz="3000" spc="-37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wid</a:t>
            </a:r>
            <a:r>
              <a:rPr sz="3000" spc="-19" baseline="1365" dirty="0" smtClean="0">
                <a:latin typeface="Calibri"/>
                <a:cs typeface="Calibri"/>
              </a:rPr>
              <a:t>g</a:t>
            </a:r>
            <a:r>
              <a:rPr sz="3000" spc="-9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ts</a:t>
            </a:r>
            <a:r>
              <a:rPr sz="3000" spc="-53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-1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11" baseline="1365" dirty="0" smtClean="0">
                <a:latin typeface="Calibri"/>
                <a:cs typeface="Calibri"/>
              </a:rPr>
              <a:t> </a:t>
            </a:r>
            <a:r>
              <a:rPr sz="3000" i="1" spc="0" baseline="1365" dirty="0" smtClean="0">
                <a:latin typeface="Calibri"/>
                <a:cs typeface="Calibri"/>
              </a:rPr>
              <a:t>left</a:t>
            </a:r>
            <a:r>
              <a:rPr sz="3000" spc="0" baseline="1365" dirty="0" smtClean="0">
                <a:latin typeface="Calibri"/>
                <a:cs typeface="Calibri"/>
              </a:rPr>
              <a:t>-</a:t>
            </a:r>
            <a:r>
              <a:rPr sz="3000" spc="-33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and</a:t>
            </a:r>
            <a:r>
              <a:rPr sz="3000" spc="-30" baseline="1365" dirty="0" smtClean="0">
                <a:latin typeface="Calibri"/>
                <a:cs typeface="Calibri"/>
              </a:rPr>
              <a:t> </a:t>
            </a:r>
            <a:r>
              <a:rPr sz="3000" i="1" spc="-19" baseline="1365" dirty="0" smtClean="0">
                <a:latin typeface="Calibri"/>
                <a:cs typeface="Calibri"/>
              </a:rPr>
              <a:t>t</a:t>
            </a:r>
            <a:r>
              <a:rPr sz="3000" i="1" spc="0" baseline="1365" dirty="0" smtClean="0">
                <a:latin typeface="Calibri"/>
                <a:cs typeface="Calibri"/>
              </a:rPr>
              <a:t>op</a:t>
            </a:r>
            <a:r>
              <a:rPr sz="3000" spc="0" baseline="1365" dirty="0" smtClean="0">
                <a:latin typeface="Calibri"/>
                <a:cs typeface="Calibri"/>
              </a:rPr>
              <a:t>-aligned.</a:t>
            </a:r>
            <a:endParaRPr sz="2000">
              <a:latin typeface="Calibri"/>
              <a:cs typeface="Calibri"/>
            </a:endParaRPr>
          </a:p>
          <a:p>
            <a:pPr marL="12700" marR="38061">
              <a:lnSpc>
                <a:spcPts val="2400"/>
              </a:lnSpc>
            </a:pPr>
            <a:r>
              <a:rPr sz="3000" spc="-150" baseline="1365" dirty="0" smtClean="0">
                <a:latin typeface="Calibri"/>
                <a:cs typeface="Calibri"/>
              </a:rPr>
              <a:t>Y</a:t>
            </a:r>
            <a:r>
              <a:rPr sz="3000" spc="0" baseline="1365" dirty="0" smtClean="0">
                <a:latin typeface="Calibri"/>
                <a:cs typeface="Calibri"/>
              </a:rPr>
              <a:t>ou</a:t>
            </a:r>
            <a:r>
              <a:rPr sz="3000" spc="-30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m</a:t>
            </a:r>
            <a:r>
              <a:rPr sz="3000" spc="-34" baseline="1365" dirty="0" smtClean="0">
                <a:latin typeface="Calibri"/>
                <a:cs typeface="Calibri"/>
              </a:rPr>
              <a:t>a</a:t>
            </a:r>
            <a:r>
              <a:rPr sz="3000" spc="0" baseline="1365" dirty="0" smtClean="0">
                <a:latin typeface="Calibri"/>
                <a:cs typeface="Calibri"/>
              </a:rPr>
              <a:t>y</a:t>
            </a:r>
            <a:r>
              <a:rPr sz="3000" spc="-3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use</a:t>
            </a:r>
            <a:r>
              <a:rPr sz="3000" spc="-28" baseline="1365" dirty="0" smtClean="0">
                <a:latin typeface="Calibri"/>
                <a:cs typeface="Calibri"/>
              </a:rPr>
              <a:t> </a:t>
            </a:r>
            <a:r>
              <a:rPr sz="3000" spc="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he</a:t>
            </a:r>
            <a:r>
              <a:rPr sz="3000" spc="-17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XML</a:t>
            </a:r>
            <a:r>
              <a:rPr sz="3000" spc="-35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p</a:t>
            </a:r>
            <a:r>
              <a:rPr sz="3000" spc="-2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oper</a:t>
            </a:r>
            <a:r>
              <a:rPr sz="3000" spc="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4540" y="2634424"/>
            <a:ext cx="3749310" cy="889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061">
              <a:lnSpc>
                <a:spcPts val="2135"/>
              </a:lnSpc>
              <a:spcBef>
                <a:spcPts val="106"/>
              </a:spcBef>
            </a:pPr>
            <a:r>
              <a:rPr sz="3000" b="1" spc="0" baseline="2730" dirty="0" smtClean="0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sz="3000" b="1" spc="-25" baseline="2730" dirty="0" smtClean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000" b="1" spc="0" baseline="2730" dirty="0" smtClean="0">
                <a:solidFill>
                  <a:srgbClr val="006FC0"/>
                </a:solidFill>
                <a:latin typeface="Calibri"/>
                <a:cs typeface="Calibri"/>
              </a:rPr>
              <a:t>oid:l</a:t>
            </a:r>
            <a:r>
              <a:rPr sz="3000" b="1" spc="-34" baseline="2730" dirty="0" smtClean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000" b="1" spc="-25" baseline="2730" dirty="0" smtClean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sz="3000" b="1" spc="0" baseline="2730" dirty="0" smtClean="0">
                <a:solidFill>
                  <a:srgbClr val="006FC0"/>
                </a:solidFill>
                <a:latin typeface="Calibri"/>
                <a:cs typeface="Calibri"/>
              </a:rPr>
              <a:t>out_g</a:t>
            </a:r>
            <a:r>
              <a:rPr sz="3000" b="1" spc="-44" baseline="2730" dirty="0" smtClean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000" b="1" spc="-34" baseline="2730" dirty="0" smtClean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000" b="1" spc="0" baseline="2730" dirty="0" smtClean="0">
                <a:solidFill>
                  <a:srgbClr val="006FC0"/>
                </a:solidFill>
                <a:latin typeface="Calibri"/>
                <a:cs typeface="Calibri"/>
              </a:rPr>
              <a:t>vit</a:t>
            </a:r>
            <a:r>
              <a:rPr sz="3000" b="1" spc="4" baseline="2730" dirty="0" smtClean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sz="3000" b="1" spc="0" baseline="2730" dirty="0" smtClean="0">
                <a:solidFill>
                  <a:srgbClr val="006FC0"/>
                </a:solidFill>
                <a:latin typeface="Calibri"/>
                <a:cs typeface="Calibri"/>
              </a:rPr>
              <a:t>=“</a:t>
            </a:r>
            <a:r>
              <a:rPr sz="3000" b="1" spc="9" baseline="2730" dirty="0" smtClean="0">
                <a:solidFill>
                  <a:srgbClr val="006FC0"/>
                </a:solidFill>
                <a:latin typeface="Calibri"/>
                <a:cs typeface="Calibri"/>
              </a:rPr>
              <a:t>…</a:t>
            </a:r>
            <a:r>
              <a:rPr sz="3000" b="1" spc="0" baseline="2730" dirty="0" smtClean="0">
                <a:solidFill>
                  <a:srgbClr val="006FC0"/>
                </a:solidFill>
                <a:latin typeface="Calibri"/>
                <a:cs typeface="Calibri"/>
              </a:rPr>
              <a:t>”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  <a:spcBef>
                <a:spcPts val="13"/>
              </a:spcBef>
            </a:pPr>
            <a:r>
              <a:rPr sz="3000" spc="-1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-27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s</a:t>
            </a:r>
            <a:r>
              <a:rPr sz="3000" spc="-9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t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ot</a:t>
            </a:r>
            <a:r>
              <a:rPr sz="3000" spc="4" baseline="1365" dirty="0" smtClean="0">
                <a:latin typeface="Calibri"/>
                <a:cs typeface="Calibri"/>
              </a:rPr>
              <a:t>h</a:t>
            </a:r>
            <a:r>
              <a:rPr sz="3000" spc="0" baseline="1365" dirty="0" smtClean="0">
                <a:latin typeface="Calibri"/>
                <a:cs typeface="Calibri"/>
              </a:rPr>
              <a:t>er</a:t>
            </a:r>
            <a:r>
              <a:rPr sz="3000" spc="-4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p</a:t>
            </a:r>
            <a:r>
              <a:rPr sz="3000" spc="4" baseline="1365" dirty="0" smtClean="0">
                <a:latin typeface="Calibri"/>
                <a:cs typeface="Calibri"/>
              </a:rPr>
              <a:t>o</a:t>
            </a:r>
            <a:r>
              <a:rPr sz="3000" spc="0" baseline="1365" dirty="0" smtClean="0">
                <a:latin typeface="Calibri"/>
                <a:cs typeface="Calibri"/>
              </a:rPr>
              <a:t>ssib</a:t>
            </a:r>
            <a:r>
              <a:rPr sz="3000" spc="-4" baseline="1365" dirty="0" smtClean="0">
                <a:latin typeface="Calibri"/>
                <a:cs typeface="Calibri"/>
              </a:rPr>
              <a:t>l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46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ar</a:t>
            </a:r>
            <a:r>
              <a:rPr sz="3000" spc="-3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an</a:t>
            </a:r>
            <a:r>
              <a:rPr sz="3000" spc="-14" baseline="1365" dirty="0" smtClean="0">
                <a:latin typeface="Calibri"/>
                <a:cs typeface="Calibri"/>
              </a:rPr>
              <a:t>g</a:t>
            </a:r>
            <a:r>
              <a:rPr sz="3000" spc="0" baseline="1365" dirty="0" smtClean="0">
                <a:latin typeface="Calibri"/>
                <a:cs typeface="Calibri"/>
              </a:rPr>
              <a:t>eme</a:t>
            </a:r>
            <a:r>
              <a:rPr sz="3000" spc="-14" baseline="1365" dirty="0" smtClean="0">
                <a:latin typeface="Calibri"/>
                <a:cs typeface="Calibri"/>
              </a:rPr>
              <a:t>n</a:t>
            </a:r>
            <a:r>
              <a:rPr sz="3000" spc="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s:</a:t>
            </a:r>
            <a:endParaRPr sz="2000">
              <a:latin typeface="Calibri"/>
              <a:cs typeface="Calibri"/>
            </a:endParaRPr>
          </a:p>
          <a:p>
            <a:pPr marL="12700" marR="38061">
              <a:lnSpc>
                <a:spcPts val="2400"/>
              </a:lnSpc>
            </a:pPr>
            <a:r>
              <a:rPr sz="3000" i="1" spc="0" baseline="1365" dirty="0" smtClean="0">
                <a:solidFill>
                  <a:srgbClr val="C00000"/>
                </a:solidFill>
                <a:latin typeface="Calibri"/>
                <a:cs typeface="Calibri"/>
              </a:rPr>
              <a:t>left,</a:t>
            </a:r>
            <a:r>
              <a:rPr sz="3000" i="1" spc="-31" baseline="136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i="1" spc="-9" baseline="1365" dirty="0" smtClean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3000" i="1" spc="0" baseline="1365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3000" i="1" spc="-19" baseline="1365" dirty="0" smtClean="0">
                <a:solidFill>
                  <a:srgbClr val="C00000"/>
                </a:solidFill>
                <a:latin typeface="Calibri"/>
                <a:cs typeface="Calibri"/>
              </a:rPr>
              <a:t>nt</a:t>
            </a:r>
            <a:r>
              <a:rPr sz="3000" i="1" spc="0" baseline="1365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3000" i="1" spc="-150" baseline="1365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3000" i="1" spc="0" baseline="1365" dirty="0" smtClean="0">
                <a:solidFill>
                  <a:srgbClr val="C00000"/>
                </a:solidFill>
                <a:latin typeface="Calibri"/>
                <a:cs typeface="Calibri"/>
              </a:rPr>
              <a:t>,</a:t>
            </a:r>
            <a:r>
              <a:rPr sz="3000" i="1" spc="-56" baseline="136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i="1" spc="0" baseline="1365" dirty="0" smtClean="0">
                <a:solidFill>
                  <a:srgbClr val="C00000"/>
                </a:solidFill>
                <a:latin typeface="Calibri"/>
                <a:cs typeface="Calibri"/>
              </a:rPr>
              <a:t>rig</a:t>
            </a:r>
            <a:r>
              <a:rPr sz="3000" i="1" spc="-19" baseline="1365" dirty="0" smtClean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sz="3000" i="1" spc="0" baseline="1365" dirty="0" smtClean="0">
                <a:solidFill>
                  <a:srgbClr val="C00000"/>
                </a:solidFill>
                <a:latin typeface="Calibri"/>
                <a:cs typeface="Calibri"/>
              </a:rPr>
              <a:t>t,</a:t>
            </a:r>
            <a:r>
              <a:rPr sz="3000" i="1" spc="-43" baseline="136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i="1" spc="-14" baseline="1365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3000" i="1" spc="0" baseline="1365" dirty="0" smtClean="0">
                <a:solidFill>
                  <a:srgbClr val="C00000"/>
                </a:solidFill>
                <a:latin typeface="Calibri"/>
                <a:cs typeface="Calibri"/>
              </a:rPr>
              <a:t>op,</a:t>
            </a:r>
            <a:r>
              <a:rPr sz="3000" i="1" spc="-32" baseline="136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i="1" spc="0" baseline="1365" dirty="0" smtClean="0">
                <a:solidFill>
                  <a:srgbClr val="C00000"/>
                </a:solidFill>
                <a:latin typeface="Calibri"/>
                <a:cs typeface="Calibri"/>
              </a:rPr>
              <a:t>bo</a:t>
            </a:r>
            <a:r>
              <a:rPr sz="3000" i="1" spc="-14" baseline="1365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3000" i="1" spc="-19" baseline="1365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3000" i="1" spc="0" baseline="1365" dirty="0" smtClean="0">
                <a:solidFill>
                  <a:srgbClr val="C00000"/>
                </a:solidFill>
                <a:latin typeface="Calibri"/>
                <a:cs typeface="Calibri"/>
              </a:rPr>
              <a:t>om,</a:t>
            </a:r>
            <a:r>
              <a:rPr sz="3000" i="1" spc="-54" baseline="136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spc="-9" baseline="1365" dirty="0" smtClean="0">
                <a:latin typeface="Calibri"/>
                <a:cs typeface="Calibri"/>
              </a:rPr>
              <a:t>e</a:t>
            </a:r>
            <a:r>
              <a:rPr sz="3000" spc="-19" baseline="1365" dirty="0" smtClean="0">
                <a:latin typeface="Calibri"/>
                <a:cs typeface="Calibri"/>
              </a:rPr>
              <a:t>t</a:t>
            </a:r>
            <a:r>
              <a:rPr sz="3000" spc="4" baseline="1365" dirty="0" smtClean="0">
                <a:latin typeface="Calibri"/>
                <a:cs typeface="Calibri"/>
              </a:rPr>
              <a:t>c</a:t>
            </a:r>
            <a:r>
              <a:rPr sz="3000" i="1" spc="0" baseline="1365" dirty="0" smtClean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52588" y="3548570"/>
            <a:ext cx="1075676" cy="6297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4" marR="121225" algn="ctr">
              <a:lnSpc>
                <a:spcPts val="1525"/>
              </a:lnSpc>
              <a:spcBef>
                <a:spcPts val="76"/>
              </a:spcBef>
            </a:pPr>
            <a:r>
              <a:rPr sz="2100" spc="0" baseline="1950" dirty="0" smtClean="0">
                <a:solidFill>
                  <a:srgbClr val="C00000"/>
                </a:solidFill>
                <a:latin typeface="Calibri"/>
                <a:cs typeface="Calibri"/>
              </a:rPr>
              <a:t>Bu</a:t>
            </a:r>
            <a:r>
              <a:rPr sz="2100" spc="-19" baseline="1950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100" spc="-14" baseline="1950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100" spc="0" baseline="1950" dirty="0" smtClean="0">
                <a:solidFill>
                  <a:srgbClr val="C00000"/>
                </a:solidFill>
                <a:latin typeface="Calibri"/>
                <a:cs typeface="Calibri"/>
              </a:rPr>
              <a:t>on</a:t>
            </a:r>
            <a:r>
              <a:rPr sz="2100" spc="-29" baseline="1950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100" spc="-6" baseline="1950" dirty="0" smtClean="0">
                <a:solidFill>
                  <a:srgbClr val="C00000"/>
                </a:solidFill>
                <a:latin typeface="Calibri"/>
                <a:cs typeface="Calibri"/>
              </a:rPr>
              <a:t>has</a:t>
            </a:r>
            <a:endParaRPr sz="1400">
              <a:latin typeface="Calibri"/>
              <a:cs typeface="Calibri"/>
            </a:endParaRPr>
          </a:p>
          <a:p>
            <a:pPr marL="325774" marR="339367" algn="ctr">
              <a:lnSpc>
                <a:spcPts val="1680"/>
              </a:lnSpc>
              <a:spcBef>
                <a:spcPts val="7"/>
              </a:spcBef>
            </a:pPr>
            <a:r>
              <a:rPr sz="2100" b="1" spc="-4" baseline="1950" dirty="0" smtClean="0">
                <a:solidFill>
                  <a:srgbClr val="C00000"/>
                </a:solidFill>
                <a:latin typeface="Calibri"/>
                <a:cs typeface="Calibri"/>
              </a:rPr>
              <a:t>rig</a:t>
            </a:r>
            <a:r>
              <a:rPr sz="2100" b="1" spc="-22" baseline="1950" dirty="0" smtClean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sz="2100" b="1" spc="-4" baseline="1950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680"/>
              </a:lnSpc>
            </a:pPr>
            <a:r>
              <a:rPr sz="2100" baseline="1950" dirty="0" smtClean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2100" spc="-25" baseline="1950" dirty="0" smtClean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100" spc="-26" baseline="1950" dirty="0" smtClean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2100" spc="0" baseline="1950" dirty="0" smtClean="0">
                <a:solidFill>
                  <a:srgbClr val="C00000"/>
                </a:solidFill>
                <a:latin typeface="Calibri"/>
                <a:cs typeface="Calibri"/>
              </a:rPr>
              <a:t>out_g</a:t>
            </a:r>
            <a:r>
              <a:rPr sz="2100" spc="-25" baseline="1950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100" spc="-14" baseline="1950" dirty="0" smtClean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100" spc="0" baseline="1950" dirty="0" smtClean="0">
                <a:solidFill>
                  <a:srgbClr val="C00000"/>
                </a:solidFill>
                <a:latin typeface="Calibri"/>
                <a:cs typeface="Calibri"/>
              </a:rPr>
              <a:t>v</a:t>
            </a:r>
            <a:r>
              <a:rPr sz="2100" spc="9" baseline="1950" dirty="0" smtClean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2100" spc="0" baseline="1950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100" spc="-6" baseline="1950" dirty="0" smtClean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27719" y="6463538"/>
            <a:ext cx="21483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19573" y="2738437"/>
            <a:ext cx="2447925" cy="36671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200" y="685800"/>
            <a:ext cx="1435100" cy="1435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9200" y="3733787"/>
            <a:ext cx="4648200" cy="793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87240" y="3430142"/>
            <a:ext cx="2048256" cy="259079"/>
          </a:xfrm>
          <a:custGeom>
            <a:avLst/>
            <a:gdLst/>
            <a:ahLst/>
            <a:cxnLst/>
            <a:rect l="l" t="t" r="r" b="b"/>
            <a:pathLst>
              <a:path w="2048255" h="259079">
                <a:moveTo>
                  <a:pt x="0" y="259079"/>
                </a:moveTo>
                <a:lnTo>
                  <a:pt x="2048256" y="259079"/>
                </a:lnTo>
                <a:lnTo>
                  <a:pt x="2048256" y="0"/>
                </a:lnTo>
                <a:lnTo>
                  <a:pt x="0" y="0"/>
                </a:lnTo>
                <a:lnTo>
                  <a:pt x="0" y="259079"/>
                </a:lnTo>
              </a:path>
            </a:pathLst>
          </a:custGeom>
          <a:solidFill>
            <a:srgbClr val="E8F1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35496" y="3430142"/>
            <a:ext cx="136398" cy="259079"/>
          </a:xfrm>
          <a:custGeom>
            <a:avLst/>
            <a:gdLst/>
            <a:ahLst/>
            <a:cxnLst/>
            <a:rect l="l" t="t" r="r" b="b"/>
            <a:pathLst>
              <a:path w="136398" h="259079">
                <a:moveTo>
                  <a:pt x="0" y="259079"/>
                </a:moveTo>
                <a:lnTo>
                  <a:pt x="136398" y="259079"/>
                </a:lnTo>
                <a:lnTo>
                  <a:pt x="136398" y="0"/>
                </a:lnTo>
                <a:lnTo>
                  <a:pt x="0" y="0"/>
                </a:lnTo>
                <a:lnTo>
                  <a:pt x="0" y="259079"/>
                </a:lnTo>
              </a:path>
            </a:pathLst>
          </a:custGeom>
          <a:solidFill>
            <a:srgbClr val="E8F1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71894" y="3430142"/>
            <a:ext cx="1092707" cy="259079"/>
          </a:xfrm>
          <a:custGeom>
            <a:avLst/>
            <a:gdLst/>
            <a:ahLst/>
            <a:cxnLst/>
            <a:rect l="l" t="t" r="r" b="b"/>
            <a:pathLst>
              <a:path w="1092707" h="259079">
                <a:moveTo>
                  <a:pt x="0" y="259079"/>
                </a:moveTo>
                <a:lnTo>
                  <a:pt x="1092707" y="259079"/>
                </a:lnTo>
                <a:lnTo>
                  <a:pt x="1092707" y="0"/>
                </a:lnTo>
                <a:lnTo>
                  <a:pt x="0" y="0"/>
                </a:lnTo>
                <a:lnTo>
                  <a:pt x="0" y="259079"/>
                </a:lnTo>
              </a:path>
            </a:pathLst>
          </a:custGeom>
          <a:solidFill>
            <a:srgbClr val="E8F1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11040" y="5317997"/>
            <a:ext cx="3004566" cy="259079"/>
          </a:xfrm>
          <a:custGeom>
            <a:avLst/>
            <a:gdLst/>
            <a:ahLst/>
            <a:cxnLst/>
            <a:rect l="l" t="t" r="r" b="b"/>
            <a:pathLst>
              <a:path w="3004565" h="259079">
                <a:moveTo>
                  <a:pt x="0" y="259079"/>
                </a:moveTo>
                <a:lnTo>
                  <a:pt x="3004566" y="259079"/>
                </a:lnTo>
                <a:lnTo>
                  <a:pt x="3004566" y="0"/>
                </a:lnTo>
                <a:lnTo>
                  <a:pt x="0" y="0"/>
                </a:lnTo>
                <a:lnTo>
                  <a:pt x="0" y="259079"/>
                </a:lnTo>
              </a:path>
            </a:pathLst>
          </a:custGeom>
          <a:solidFill>
            <a:srgbClr val="E8F1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15606" y="5317997"/>
            <a:ext cx="136398" cy="259079"/>
          </a:xfrm>
          <a:custGeom>
            <a:avLst/>
            <a:gdLst/>
            <a:ahLst/>
            <a:cxnLst/>
            <a:rect l="l" t="t" r="r" b="b"/>
            <a:pathLst>
              <a:path w="136398" h="259079">
                <a:moveTo>
                  <a:pt x="0" y="259079"/>
                </a:moveTo>
                <a:lnTo>
                  <a:pt x="136398" y="259079"/>
                </a:lnTo>
                <a:lnTo>
                  <a:pt x="136398" y="0"/>
                </a:lnTo>
                <a:lnTo>
                  <a:pt x="0" y="0"/>
                </a:lnTo>
                <a:lnTo>
                  <a:pt x="0" y="259079"/>
                </a:lnTo>
              </a:path>
            </a:pathLst>
          </a:custGeom>
          <a:solidFill>
            <a:srgbClr val="E8F1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52004" y="5317997"/>
            <a:ext cx="1091946" cy="259079"/>
          </a:xfrm>
          <a:custGeom>
            <a:avLst/>
            <a:gdLst/>
            <a:ahLst/>
            <a:cxnLst/>
            <a:rect l="l" t="t" r="r" b="b"/>
            <a:pathLst>
              <a:path w="1091946" h="259079">
                <a:moveTo>
                  <a:pt x="0" y="259079"/>
                </a:moveTo>
                <a:lnTo>
                  <a:pt x="1091946" y="259079"/>
                </a:lnTo>
                <a:lnTo>
                  <a:pt x="1091946" y="0"/>
                </a:lnTo>
                <a:lnTo>
                  <a:pt x="0" y="0"/>
                </a:lnTo>
                <a:lnTo>
                  <a:pt x="0" y="259079"/>
                </a:lnTo>
              </a:path>
            </a:pathLst>
          </a:custGeom>
          <a:solidFill>
            <a:srgbClr val="E8F1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95400" y="5638800"/>
            <a:ext cx="4572000" cy="685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734566" y="79121"/>
            <a:ext cx="3912514" cy="520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70"/>
              </a:lnSpc>
              <a:spcBef>
                <a:spcPts val="203"/>
              </a:spcBef>
            </a:pP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The LinearL</a:t>
            </a:r>
            <a:r>
              <a:rPr sz="5850" spc="-79" baseline="3500" dirty="0" smtClean="0">
                <a:solidFill>
                  <a:srgbClr val="548ED4"/>
                </a:solidFill>
                <a:latin typeface="Calibri"/>
                <a:cs typeface="Calibri"/>
              </a:rPr>
              <a:t>a</a:t>
            </a:r>
            <a:r>
              <a:rPr sz="5850" spc="-50" baseline="3500" dirty="0" smtClean="0">
                <a:solidFill>
                  <a:srgbClr val="548ED4"/>
                </a:solidFill>
                <a:latin typeface="Calibri"/>
                <a:cs typeface="Calibri"/>
              </a:rPr>
              <a:t>y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out</a:t>
            </a:r>
            <a:r>
              <a:rPr sz="5850" spc="2" baseline="3500" dirty="0" smtClean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–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46928" y="79121"/>
            <a:ext cx="1544183" cy="520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70"/>
              </a:lnSpc>
              <a:spcBef>
                <a:spcPts val="203"/>
              </a:spcBef>
            </a:pP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G</a:t>
            </a:r>
            <a:r>
              <a:rPr sz="5850" spc="-75" baseline="3500" dirty="0" smtClean="0">
                <a:solidFill>
                  <a:srgbClr val="548ED4"/>
                </a:solidFill>
                <a:latin typeface="Calibri"/>
                <a:cs typeface="Calibri"/>
              </a:rPr>
              <a:t>r</a:t>
            </a:r>
            <a:r>
              <a:rPr sz="5850" spc="-64" baseline="3500" dirty="0" smtClean="0">
                <a:solidFill>
                  <a:srgbClr val="548ED4"/>
                </a:solidFill>
                <a:latin typeface="Calibri"/>
                <a:cs typeface="Calibri"/>
              </a:rPr>
              <a:t>a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vity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4540" y="1424177"/>
            <a:ext cx="463353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  <a:tabLst>
                <a:tab pos="1409700" algn="l"/>
              </a:tabLst>
            </a:pPr>
            <a:r>
              <a:rPr sz="36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600" b="1" spc="-39" baseline="3413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6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UTION:	g</a:t>
            </a:r>
            <a:r>
              <a:rPr sz="3600" b="1" spc="-54" baseline="3413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600" b="1" spc="-39" baseline="3413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6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vity</a:t>
            </a:r>
            <a:r>
              <a:rPr sz="3600" b="1" spc="-48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vs.</a:t>
            </a:r>
            <a:r>
              <a:rPr sz="3600" b="1" spc="-4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3600" b="1" spc="-44" baseline="3413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600" b="1" spc="-29" baseline="3413" dirty="0" smtClean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36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out_g</a:t>
            </a:r>
            <a:r>
              <a:rPr sz="3600" b="1" spc="-50" baseline="3413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600" b="1" spc="-39" baseline="3413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6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vity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7340" y="1462468"/>
            <a:ext cx="401534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  <a:spcBef>
                <a:spcPts val="106"/>
              </a:spcBef>
            </a:pPr>
            <a:r>
              <a:rPr sz="3000" b="1" spc="0" baseline="2730" dirty="0" smtClean="0">
                <a:solidFill>
                  <a:srgbClr val="FF0000"/>
                </a:solidFill>
                <a:latin typeface="Calibri"/>
                <a:cs typeface="Calibri"/>
              </a:rPr>
              <a:t>1.3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4540" y="2085784"/>
            <a:ext cx="2596896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  <a:spcBef>
                <a:spcPts val="106"/>
              </a:spcBef>
            </a:pPr>
            <a:r>
              <a:rPr sz="3000" spc="0" baseline="2730" dirty="0" smtClean="0">
                <a:latin typeface="Calibri"/>
                <a:cs typeface="Calibri"/>
              </a:rPr>
              <a:t>The</a:t>
            </a:r>
            <a:r>
              <a:rPr sz="3000" spc="-30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di</a:t>
            </a:r>
            <a:r>
              <a:rPr sz="3000" spc="-19" baseline="2730" dirty="0" smtClean="0">
                <a:latin typeface="Calibri"/>
                <a:cs typeface="Calibri"/>
              </a:rPr>
              <a:t>f</a:t>
            </a:r>
            <a:r>
              <a:rPr sz="3000" spc="-44" baseline="2730" dirty="0" smtClean="0">
                <a:latin typeface="Calibri"/>
                <a:cs typeface="Calibri"/>
              </a:rPr>
              <a:t>f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19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ence</a:t>
            </a:r>
            <a:r>
              <a:rPr sz="3000" spc="-58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b</a:t>
            </a:r>
            <a:r>
              <a:rPr sz="3000" spc="-9" baseline="2730" dirty="0" smtClean="0">
                <a:latin typeface="Calibri"/>
                <a:cs typeface="Calibri"/>
              </a:rPr>
              <a:t>e</a:t>
            </a:r>
            <a:r>
              <a:rPr sz="3000" spc="0" baseline="2730" dirty="0" smtClean="0">
                <a:latin typeface="Calibri"/>
                <a:cs typeface="Calibri"/>
              </a:rPr>
              <a:t>t</a:t>
            </a:r>
            <a:r>
              <a:rPr sz="3000" spc="-14" baseline="2730" dirty="0" smtClean="0">
                <a:latin typeface="Calibri"/>
                <a:cs typeface="Calibri"/>
              </a:rPr>
              <a:t>w</a:t>
            </a:r>
            <a:r>
              <a:rPr sz="3000" spc="0" baseline="2730" dirty="0" smtClean="0">
                <a:latin typeface="Calibri"/>
                <a:cs typeface="Calibri"/>
              </a:rPr>
              <a:t>een: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21739" y="2695384"/>
            <a:ext cx="6943867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061">
              <a:lnSpc>
                <a:spcPts val="2135"/>
              </a:lnSpc>
              <a:spcBef>
                <a:spcPts val="106"/>
              </a:spcBef>
            </a:pPr>
            <a:r>
              <a:rPr sz="3000" b="1" spc="0" baseline="2730" dirty="0" smtClean="0">
                <a:latin typeface="Calibri"/>
                <a:cs typeface="Calibri"/>
              </a:rPr>
              <a:t>and</a:t>
            </a:r>
            <a:r>
              <a:rPr sz="3000" b="1" spc="-25" baseline="2730" dirty="0" smtClean="0">
                <a:latin typeface="Calibri"/>
                <a:cs typeface="Calibri"/>
              </a:rPr>
              <a:t>r</a:t>
            </a:r>
            <a:r>
              <a:rPr sz="3000" b="1" spc="0" baseline="2730" dirty="0" smtClean="0">
                <a:latin typeface="Calibri"/>
                <a:cs typeface="Calibri"/>
              </a:rPr>
              <a:t>oid:g</a:t>
            </a:r>
            <a:r>
              <a:rPr sz="3000" b="1" spc="-39" baseline="2730" dirty="0" smtClean="0">
                <a:latin typeface="Calibri"/>
                <a:cs typeface="Calibri"/>
              </a:rPr>
              <a:t>r</a:t>
            </a:r>
            <a:r>
              <a:rPr sz="3000" b="1" spc="-34" baseline="2730" dirty="0" smtClean="0">
                <a:latin typeface="Calibri"/>
                <a:cs typeface="Calibri"/>
              </a:rPr>
              <a:t>a</a:t>
            </a:r>
            <a:r>
              <a:rPr sz="3000" b="1" spc="0" baseline="2730" dirty="0" smtClean="0">
                <a:latin typeface="Calibri"/>
                <a:cs typeface="Calibri"/>
              </a:rPr>
              <a:t>vity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  <a:spcBef>
                <a:spcPts val="13"/>
              </a:spcBef>
            </a:pPr>
            <a:r>
              <a:rPr sz="3000" spc="0" baseline="1365" dirty="0" smtClean="0">
                <a:latin typeface="Calibri"/>
                <a:cs typeface="Calibri"/>
              </a:rPr>
              <a:t>indi</a:t>
            </a:r>
            <a:r>
              <a:rPr sz="3000" spc="-19" baseline="1365" dirty="0" smtClean="0">
                <a:latin typeface="Calibri"/>
                <a:cs typeface="Calibri"/>
              </a:rPr>
              <a:t>c</a:t>
            </a:r>
            <a:r>
              <a:rPr sz="3000" spc="-14" baseline="1365" dirty="0" smtClean="0">
                <a:latin typeface="Calibri"/>
                <a:cs typeface="Calibri"/>
              </a:rPr>
              <a:t>a</a:t>
            </a:r>
            <a:r>
              <a:rPr sz="3000" spc="-19" baseline="1365" dirty="0" smtClean="0">
                <a:latin typeface="Calibri"/>
                <a:cs typeface="Calibri"/>
              </a:rPr>
              <a:t>t</a:t>
            </a:r>
            <a:r>
              <a:rPr sz="3000" spc="4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s</a:t>
            </a:r>
            <a:r>
              <a:rPr sz="3000" spc="-52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how</a:t>
            </a:r>
            <a:r>
              <a:rPr sz="3000" spc="-55" baseline="1365" dirty="0" smtClean="0">
                <a:latin typeface="Calibri"/>
                <a:cs typeface="Calibri"/>
              </a:rPr>
              <a:t> </a:t>
            </a:r>
            <a:r>
              <a:rPr sz="3000" spc="-1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-17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place</a:t>
            </a:r>
            <a:r>
              <a:rPr sz="3000" spc="-23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an</a:t>
            </a:r>
            <a:r>
              <a:rPr sz="3000" spc="-20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4" baseline="1365" dirty="0" smtClean="0">
                <a:latin typeface="Calibri"/>
                <a:cs typeface="Calibri"/>
              </a:rPr>
              <a:t>b</a:t>
            </a:r>
            <a:r>
              <a:rPr sz="3000" spc="0" baseline="1365" dirty="0" smtClean="0">
                <a:latin typeface="Calibri"/>
                <a:cs typeface="Calibri"/>
              </a:rPr>
              <a:t>ject</a:t>
            </a:r>
            <a:r>
              <a:rPr sz="3000" spc="-50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within</a:t>
            </a:r>
            <a:r>
              <a:rPr sz="3000" spc="-51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-19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-14" baseline="1365" dirty="0" smtClean="0">
                <a:latin typeface="Calibri"/>
                <a:cs typeface="Calibri"/>
              </a:rPr>
              <a:t>n</a:t>
            </a:r>
            <a:r>
              <a:rPr sz="3000" spc="-19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aine</a:t>
            </a:r>
            <a:r>
              <a:rPr sz="3000" spc="-204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.</a:t>
            </a:r>
            <a:r>
              <a:rPr sz="3000" spc="-72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In</a:t>
            </a:r>
            <a:r>
              <a:rPr sz="3000" spc="-15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the</a:t>
            </a:r>
            <a:r>
              <a:rPr sz="3000" spc="-17" baseline="1365" dirty="0" smtClean="0">
                <a:latin typeface="Calibri"/>
                <a:cs typeface="Calibri"/>
              </a:rPr>
              <a:t> </a:t>
            </a:r>
            <a:r>
              <a:rPr sz="3000" spc="-29" baseline="1365" dirty="0" smtClean="0">
                <a:latin typeface="Calibri"/>
                <a:cs typeface="Calibri"/>
              </a:rPr>
              <a:t>e</a:t>
            </a:r>
            <a:r>
              <a:rPr sz="3000" spc="-39" baseline="1365" dirty="0" smtClean="0">
                <a:latin typeface="Calibri"/>
                <a:cs typeface="Calibri"/>
              </a:rPr>
              <a:t>x</a:t>
            </a:r>
            <a:r>
              <a:rPr sz="3000" spc="0" baseline="1365" dirty="0" smtClean="0">
                <a:latin typeface="Calibri"/>
                <a:cs typeface="Calibri"/>
              </a:rPr>
              <a:t>ample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21739" y="3305238"/>
            <a:ext cx="2071353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  <a:spcBef>
                <a:spcPts val="106"/>
              </a:spcBef>
            </a:pPr>
            <a:r>
              <a:rPr sz="3000" spc="0" baseline="2730" dirty="0" smtClean="0">
                <a:latin typeface="Calibri"/>
                <a:cs typeface="Calibri"/>
              </a:rPr>
              <a:t>the</a:t>
            </a:r>
            <a:r>
              <a:rPr sz="3000" spc="-27" baseline="2730" dirty="0" smtClean="0">
                <a:latin typeface="Calibri"/>
                <a:cs typeface="Calibri"/>
              </a:rPr>
              <a:t> </a:t>
            </a:r>
            <a:r>
              <a:rPr sz="3000" spc="-19" baseline="2730" dirty="0" smtClean="0">
                <a:latin typeface="Calibri"/>
                <a:cs typeface="Calibri"/>
              </a:rPr>
              <a:t>t</a:t>
            </a:r>
            <a:r>
              <a:rPr sz="3000" spc="-29" baseline="2730" dirty="0" smtClean="0">
                <a:latin typeface="Calibri"/>
                <a:cs typeface="Calibri"/>
              </a:rPr>
              <a:t>e</a:t>
            </a:r>
            <a:r>
              <a:rPr sz="3000" spc="0" baseline="2730" dirty="0" smtClean="0">
                <a:latin typeface="Calibri"/>
                <a:cs typeface="Calibri"/>
              </a:rPr>
              <a:t>xt</a:t>
            </a:r>
            <a:r>
              <a:rPr sz="3000" spc="-16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is</a:t>
            </a:r>
            <a:r>
              <a:rPr sz="3000" spc="-12" baseline="2730" dirty="0" smtClean="0">
                <a:latin typeface="Calibri"/>
                <a:cs typeface="Calibri"/>
              </a:rPr>
              <a:t> </a:t>
            </a:r>
            <a:r>
              <a:rPr sz="3000" spc="4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14" baseline="2730" dirty="0" smtClean="0">
                <a:latin typeface="Calibri"/>
                <a:cs typeface="Calibri"/>
              </a:rPr>
              <a:t>n</a:t>
            </a:r>
            <a:r>
              <a:rPr sz="3000" spc="-19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19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ed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21739" y="4646358"/>
            <a:ext cx="3863593" cy="58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061">
              <a:lnSpc>
                <a:spcPts val="2135"/>
              </a:lnSpc>
              <a:spcBef>
                <a:spcPts val="106"/>
              </a:spcBef>
            </a:pPr>
            <a:r>
              <a:rPr sz="3000" b="1" spc="0" baseline="2730" dirty="0" smtClean="0">
                <a:latin typeface="Calibri"/>
                <a:cs typeface="Calibri"/>
              </a:rPr>
              <a:t>and</a:t>
            </a:r>
            <a:r>
              <a:rPr sz="3000" b="1" spc="-25" baseline="2730" dirty="0" smtClean="0">
                <a:latin typeface="Calibri"/>
                <a:cs typeface="Calibri"/>
              </a:rPr>
              <a:t>r</a:t>
            </a:r>
            <a:r>
              <a:rPr sz="3000" b="1" spc="0" baseline="2730" dirty="0" smtClean="0">
                <a:latin typeface="Calibri"/>
                <a:cs typeface="Calibri"/>
              </a:rPr>
              <a:t>oid:l</a:t>
            </a:r>
            <a:r>
              <a:rPr sz="3000" b="1" spc="-34" baseline="2730" dirty="0" smtClean="0">
                <a:latin typeface="Calibri"/>
                <a:cs typeface="Calibri"/>
              </a:rPr>
              <a:t>a</a:t>
            </a:r>
            <a:r>
              <a:rPr sz="3000" b="1" spc="-25" baseline="2730" dirty="0" smtClean="0">
                <a:latin typeface="Calibri"/>
                <a:cs typeface="Calibri"/>
              </a:rPr>
              <a:t>y</a:t>
            </a:r>
            <a:r>
              <a:rPr sz="3000" b="1" spc="0" baseline="2730" dirty="0" smtClean="0">
                <a:latin typeface="Calibri"/>
                <a:cs typeface="Calibri"/>
              </a:rPr>
              <a:t>out_g</a:t>
            </a:r>
            <a:r>
              <a:rPr sz="3000" b="1" spc="-44" baseline="2730" dirty="0" smtClean="0">
                <a:latin typeface="Calibri"/>
                <a:cs typeface="Calibri"/>
              </a:rPr>
              <a:t>r</a:t>
            </a:r>
            <a:r>
              <a:rPr sz="3000" b="1" spc="-34" baseline="2730" dirty="0" smtClean="0">
                <a:latin typeface="Calibri"/>
                <a:cs typeface="Calibri"/>
              </a:rPr>
              <a:t>a</a:t>
            </a:r>
            <a:r>
              <a:rPr sz="3000" b="1" spc="0" baseline="2730" dirty="0" smtClean="0">
                <a:latin typeface="Calibri"/>
                <a:cs typeface="Calibri"/>
              </a:rPr>
              <a:t>vity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  <a:spcBef>
                <a:spcPts val="13"/>
              </a:spcBef>
            </a:pPr>
            <a:r>
              <a:rPr sz="3000" spc="0" baseline="1365" dirty="0" smtClean="0">
                <a:latin typeface="Calibri"/>
                <a:cs typeface="Calibri"/>
              </a:rPr>
              <a:t>positions</a:t>
            </a:r>
            <a:r>
              <a:rPr sz="3000" spc="-63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the</a:t>
            </a:r>
            <a:r>
              <a:rPr sz="3000" spc="-17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v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-9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w</a:t>
            </a:r>
            <a:r>
              <a:rPr sz="3000" spc="-27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with</a:t>
            </a:r>
            <a:r>
              <a:rPr sz="3000" spc="-36" baseline="1365" dirty="0" smtClean="0">
                <a:latin typeface="Calibri"/>
                <a:cs typeface="Calibri"/>
              </a:rPr>
              <a:t> </a:t>
            </a:r>
            <a:r>
              <a:rPr sz="3000" spc="-1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espect</a:t>
            </a:r>
            <a:r>
              <a:rPr sz="3000" spc="-35" baseline="1365" dirty="0" smtClean="0">
                <a:latin typeface="Calibri"/>
                <a:cs typeface="Calibri"/>
              </a:rPr>
              <a:t> </a:t>
            </a:r>
            <a:r>
              <a:rPr sz="3000" spc="-1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-17" baseline="1365" dirty="0" smtClean="0">
                <a:latin typeface="Calibri"/>
                <a:cs typeface="Calibri"/>
              </a:rPr>
              <a:t> 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ts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427719" y="6463538"/>
            <a:ext cx="21483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26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11040" y="5317997"/>
            <a:ext cx="4294349" cy="2590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">
              <a:lnSpc>
                <a:spcPts val="2035"/>
              </a:lnSpc>
              <a:spcBef>
                <a:spcPts val="106"/>
              </a:spcBef>
            </a:pPr>
            <a:r>
              <a:rPr sz="2700" spc="-4" baseline="4904" dirty="0" smtClean="0">
                <a:solidFill>
                  <a:srgbClr val="7E007E"/>
                </a:solidFill>
                <a:latin typeface="Courier New"/>
                <a:cs typeface="Courier New"/>
              </a:rPr>
              <a:t>a</a:t>
            </a:r>
            <a:r>
              <a:rPr sz="2700" spc="0" baseline="4904" dirty="0" smtClean="0">
                <a:solidFill>
                  <a:srgbClr val="7E007E"/>
                </a:solidFill>
                <a:latin typeface="Courier New"/>
                <a:cs typeface="Courier New"/>
              </a:rPr>
              <a:t>n</a:t>
            </a:r>
            <a:r>
              <a:rPr sz="2700" spc="-4" baseline="4904" dirty="0" smtClean="0">
                <a:solidFill>
                  <a:srgbClr val="7E007E"/>
                </a:solidFill>
                <a:latin typeface="Courier New"/>
                <a:cs typeface="Courier New"/>
              </a:rPr>
              <a:t>droi</a:t>
            </a:r>
            <a:r>
              <a:rPr sz="2700" spc="0" baseline="4904" dirty="0" smtClean="0">
                <a:solidFill>
                  <a:srgbClr val="7E007E"/>
                </a:solidFill>
                <a:latin typeface="Courier New"/>
                <a:cs typeface="Courier New"/>
              </a:rPr>
              <a:t>d</a:t>
            </a:r>
            <a:r>
              <a:rPr sz="2700" spc="-4" baseline="4904" dirty="0" smtClean="0">
                <a:solidFill>
                  <a:srgbClr val="7E007E"/>
                </a:solidFill>
                <a:latin typeface="Courier New"/>
                <a:cs typeface="Courier New"/>
              </a:rPr>
              <a:t>:lay</a:t>
            </a:r>
            <a:r>
              <a:rPr sz="2700" spc="0" baseline="4904" dirty="0" smtClean="0">
                <a:solidFill>
                  <a:srgbClr val="7E007E"/>
                </a:solidFill>
                <a:latin typeface="Courier New"/>
                <a:cs typeface="Courier New"/>
              </a:rPr>
              <a:t>o</a:t>
            </a:r>
            <a:r>
              <a:rPr sz="2700" spc="-4" baseline="4904" dirty="0" smtClean="0">
                <a:solidFill>
                  <a:srgbClr val="7E007E"/>
                </a:solidFill>
                <a:latin typeface="Courier New"/>
                <a:cs typeface="Courier New"/>
              </a:rPr>
              <a:t>ut_g</a:t>
            </a:r>
            <a:r>
              <a:rPr sz="2700" spc="0" baseline="4904" dirty="0" smtClean="0">
                <a:solidFill>
                  <a:srgbClr val="7E007E"/>
                </a:solidFill>
                <a:latin typeface="Courier New"/>
                <a:cs typeface="Courier New"/>
              </a:rPr>
              <a:t>r</a:t>
            </a:r>
            <a:r>
              <a:rPr sz="2700" spc="-4" baseline="4904" dirty="0" smtClean="0">
                <a:solidFill>
                  <a:srgbClr val="7E007E"/>
                </a:solidFill>
                <a:latin typeface="Courier New"/>
                <a:cs typeface="Courier New"/>
              </a:rPr>
              <a:t>avit</a:t>
            </a:r>
            <a:r>
              <a:rPr sz="2700" spc="-9" baseline="4904" dirty="0" smtClean="0">
                <a:solidFill>
                  <a:srgbClr val="7E007E"/>
                </a:solidFill>
                <a:latin typeface="Courier New"/>
                <a:cs typeface="Courier New"/>
              </a:rPr>
              <a:t>y</a:t>
            </a:r>
            <a:r>
              <a:rPr sz="2700" spc="-4" baseline="4904" dirty="0" smtClean="0">
                <a:latin typeface="Courier New"/>
                <a:cs typeface="Courier New"/>
              </a:rPr>
              <a:t>=</a:t>
            </a:r>
            <a:r>
              <a:rPr sz="2700" i="1" spc="-4" baseline="4904" dirty="0" smtClean="0">
                <a:solidFill>
                  <a:srgbClr val="2A00FF"/>
                </a:solidFill>
                <a:latin typeface="Courier New"/>
                <a:cs typeface="Courier New"/>
              </a:rPr>
              <a:t>"ce</a:t>
            </a:r>
            <a:r>
              <a:rPr sz="2700" i="1" spc="0" baseline="4904" dirty="0" smtClean="0">
                <a:solidFill>
                  <a:srgbClr val="2A00FF"/>
                </a:solidFill>
                <a:latin typeface="Courier New"/>
                <a:cs typeface="Courier New"/>
              </a:rPr>
              <a:t>n</a:t>
            </a:r>
            <a:r>
              <a:rPr sz="2700" i="1" spc="-4" baseline="4904" dirty="0" smtClean="0">
                <a:solidFill>
                  <a:srgbClr val="2A00FF"/>
                </a:solidFill>
                <a:latin typeface="Courier New"/>
                <a:cs typeface="Courier New"/>
              </a:rPr>
              <a:t>ter</a:t>
            </a:r>
            <a:r>
              <a:rPr sz="2700" i="1" spc="0" baseline="4904" dirty="0" smtClean="0">
                <a:solidFill>
                  <a:srgbClr val="2A00FF"/>
                </a:solidFill>
                <a:latin typeface="Courier New"/>
                <a:cs typeface="Courier New"/>
              </a:rPr>
              <a:t>"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87240" y="3430142"/>
            <a:ext cx="3338725" cy="2590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">
              <a:lnSpc>
                <a:spcPts val="2035"/>
              </a:lnSpc>
              <a:spcBef>
                <a:spcPts val="106"/>
              </a:spcBef>
            </a:pPr>
            <a:r>
              <a:rPr sz="2700" spc="-4" baseline="4904" dirty="0" smtClean="0">
                <a:solidFill>
                  <a:srgbClr val="7E007E"/>
                </a:solidFill>
                <a:latin typeface="Courier New"/>
                <a:cs typeface="Courier New"/>
              </a:rPr>
              <a:t>a</a:t>
            </a:r>
            <a:r>
              <a:rPr sz="2700" spc="0" baseline="4904" dirty="0" smtClean="0">
                <a:solidFill>
                  <a:srgbClr val="7E007E"/>
                </a:solidFill>
                <a:latin typeface="Courier New"/>
                <a:cs typeface="Courier New"/>
              </a:rPr>
              <a:t>n</a:t>
            </a:r>
            <a:r>
              <a:rPr sz="2700" spc="-4" baseline="4904" dirty="0" smtClean="0">
                <a:solidFill>
                  <a:srgbClr val="7E007E"/>
                </a:solidFill>
                <a:latin typeface="Courier New"/>
                <a:cs typeface="Courier New"/>
              </a:rPr>
              <a:t>droi</a:t>
            </a:r>
            <a:r>
              <a:rPr sz="2700" spc="0" baseline="4904" dirty="0" smtClean="0">
                <a:solidFill>
                  <a:srgbClr val="7E007E"/>
                </a:solidFill>
                <a:latin typeface="Courier New"/>
                <a:cs typeface="Courier New"/>
              </a:rPr>
              <a:t>d</a:t>
            </a:r>
            <a:r>
              <a:rPr sz="2700" spc="-4" baseline="4904" dirty="0" smtClean="0">
                <a:solidFill>
                  <a:srgbClr val="7E007E"/>
                </a:solidFill>
                <a:latin typeface="Courier New"/>
                <a:cs typeface="Courier New"/>
              </a:rPr>
              <a:t>:gra</a:t>
            </a:r>
            <a:r>
              <a:rPr sz="2700" spc="0" baseline="4904" dirty="0" smtClean="0">
                <a:solidFill>
                  <a:srgbClr val="7E007E"/>
                </a:solidFill>
                <a:latin typeface="Courier New"/>
                <a:cs typeface="Courier New"/>
              </a:rPr>
              <a:t>v</a:t>
            </a:r>
            <a:r>
              <a:rPr sz="2700" spc="-4" baseline="4904" dirty="0" smtClean="0">
                <a:solidFill>
                  <a:srgbClr val="7E007E"/>
                </a:solidFill>
                <a:latin typeface="Courier New"/>
                <a:cs typeface="Courier New"/>
              </a:rPr>
              <a:t>it</a:t>
            </a:r>
            <a:r>
              <a:rPr sz="2700" spc="-9" baseline="4904" dirty="0" smtClean="0">
                <a:solidFill>
                  <a:srgbClr val="7E007E"/>
                </a:solidFill>
                <a:latin typeface="Courier New"/>
                <a:cs typeface="Courier New"/>
              </a:rPr>
              <a:t>y</a:t>
            </a:r>
            <a:r>
              <a:rPr sz="2700" spc="-4" baseline="4904" dirty="0" smtClean="0">
                <a:latin typeface="Courier New"/>
                <a:cs typeface="Courier New"/>
              </a:rPr>
              <a:t>=</a:t>
            </a:r>
            <a:r>
              <a:rPr sz="2700" i="1" spc="0" baseline="4904" dirty="0" smtClean="0">
                <a:solidFill>
                  <a:srgbClr val="2A00FF"/>
                </a:solidFill>
                <a:latin typeface="Courier New"/>
                <a:cs typeface="Courier New"/>
              </a:rPr>
              <a:t>"</a:t>
            </a:r>
            <a:r>
              <a:rPr sz="2700" i="1" spc="-4" baseline="4904" dirty="0" smtClean="0">
                <a:solidFill>
                  <a:srgbClr val="2A00FF"/>
                </a:solidFill>
                <a:latin typeface="Courier New"/>
                <a:cs typeface="Courier New"/>
              </a:rPr>
              <a:t>cent</a:t>
            </a:r>
            <a:r>
              <a:rPr sz="2700" i="1" spc="0" baseline="4904" dirty="0" smtClean="0">
                <a:solidFill>
                  <a:srgbClr val="2A00FF"/>
                </a:solidFill>
                <a:latin typeface="Courier New"/>
                <a:cs typeface="Courier New"/>
              </a:rPr>
              <a:t>e</a:t>
            </a:r>
            <a:r>
              <a:rPr sz="2700" i="1" spc="-4" baseline="4904" dirty="0" smtClean="0">
                <a:solidFill>
                  <a:srgbClr val="2A00FF"/>
                </a:solidFill>
                <a:latin typeface="Courier New"/>
                <a:cs typeface="Courier New"/>
              </a:rPr>
              <a:t>r</a:t>
            </a:r>
            <a:r>
              <a:rPr sz="2700" i="1" spc="0" baseline="4904" dirty="0" smtClean="0">
                <a:solidFill>
                  <a:srgbClr val="2A00FF"/>
                </a:solidFill>
                <a:latin typeface="Courier New"/>
                <a:cs typeface="Courier New"/>
              </a:rPr>
              <a:t>"</a:t>
            </a:r>
            <a:endParaRPr sz="180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7788" y="1914499"/>
            <a:ext cx="6545960" cy="4605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45411" y="79121"/>
            <a:ext cx="3551302" cy="520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70"/>
              </a:lnSpc>
              <a:spcBef>
                <a:spcPts val="203"/>
              </a:spcBef>
            </a:pP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The LinearL</a:t>
            </a:r>
            <a:r>
              <a:rPr sz="5850" spc="-79" baseline="3500" dirty="0" smtClean="0">
                <a:solidFill>
                  <a:srgbClr val="548ED4"/>
                </a:solidFill>
                <a:latin typeface="Calibri"/>
                <a:cs typeface="Calibri"/>
              </a:rPr>
              <a:t>a</a:t>
            </a:r>
            <a:r>
              <a:rPr sz="5850" spc="-50" baseline="3500" dirty="0" smtClean="0">
                <a:solidFill>
                  <a:srgbClr val="548ED4"/>
                </a:solidFill>
                <a:latin typeface="Calibri"/>
                <a:cs typeface="Calibri"/>
              </a:rPr>
              <a:t>y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out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98871" y="79121"/>
            <a:ext cx="359054" cy="520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70"/>
              </a:lnSpc>
              <a:spcBef>
                <a:spcPts val="203"/>
              </a:spcBef>
            </a:pP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–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57773" y="79121"/>
            <a:ext cx="1722303" cy="520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70"/>
              </a:lnSpc>
              <a:spcBef>
                <a:spcPts val="203"/>
              </a:spcBef>
            </a:pPr>
            <a:r>
              <a:rPr sz="5850" spc="-84" baseline="3500" dirty="0" smtClean="0">
                <a:solidFill>
                  <a:srgbClr val="548ED4"/>
                </a:solidFill>
                <a:latin typeface="Calibri"/>
                <a:cs typeface="Calibri"/>
              </a:rPr>
              <a:t>P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adding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340" y="1415224"/>
            <a:ext cx="401534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  <a:spcBef>
                <a:spcPts val="106"/>
              </a:spcBef>
            </a:pPr>
            <a:r>
              <a:rPr sz="3000" b="1" spc="0" baseline="2730" dirty="0" smtClean="0">
                <a:latin typeface="Calibri"/>
                <a:cs typeface="Calibri"/>
              </a:rPr>
              <a:t>1.3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4540" y="1415224"/>
            <a:ext cx="1558489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  <a:spcBef>
                <a:spcPts val="106"/>
              </a:spcBef>
            </a:pPr>
            <a:r>
              <a:rPr sz="3000" b="1" spc="0" baseline="2730" dirty="0" smtClean="0">
                <a:latin typeface="Calibri"/>
                <a:cs typeface="Calibri"/>
              </a:rPr>
              <a:t>Linear</a:t>
            </a:r>
            <a:r>
              <a:rPr sz="3000" b="1" spc="-51" baseline="2730" dirty="0" smtClean="0">
                <a:latin typeface="Calibri"/>
                <a:cs typeface="Calibri"/>
              </a:rPr>
              <a:t> </a:t>
            </a:r>
            <a:r>
              <a:rPr sz="3000" b="1" spc="4" baseline="2730" dirty="0" smtClean="0">
                <a:latin typeface="Calibri"/>
                <a:cs typeface="Calibri"/>
              </a:rPr>
              <a:t>L</a:t>
            </a:r>
            <a:r>
              <a:rPr sz="3000" b="1" spc="-39" baseline="2730" dirty="0" smtClean="0">
                <a:latin typeface="Calibri"/>
                <a:cs typeface="Calibri"/>
              </a:rPr>
              <a:t>a</a:t>
            </a:r>
            <a:r>
              <a:rPr sz="3000" b="1" spc="-25" baseline="2730" dirty="0" smtClean="0">
                <a:latin typeface="Calibri"/>
                <a:cs typeface="Calibri"/>
              </a:rPr>
              <a:t>y</a:t>
            </a:r>
            <a:r>
              <a:rPr sz="3000" b="1" spc="0" baseline="2730" dirty="0" smtClean="0">
                <a:latin typeface="Calibri"/>
                <a:cs typeface="Calibri"/>
              </a:rPr>
              <a:t>out: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62632" y="1415224"/>
            <a:ext cx="921958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  <a:spcBef>
                <a:spcPts val="106"/>
              </a:spcBef>
            </a:pPr>
            <a:r>
              <a:rPr sz="3000" b="1" spc="-44" baseline="2730" dirty="0" smtClean="0">
                <a:latin typeface="Calibri"/>
                <a:cs typeface="Calibri"/>
              </a:rPr>
              <a:t>P</a:t>
            </a:r>
            <a:r>
              <a:rPr sz="3000" b="1" spc="0" baseline="2730" dirty="0" smtClean="0">
                <a:latin typeface="Calibri"/>
                <a:cs typeface="Calibri"/>
              </a:rPr>
              <a:t>adding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24076" y="1415224"/>
            <a:ext cx="1405627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  <a:spcBef>
                <a:spcPts val="106"/>
              </a:spcBef>
            </a:pPr>
            <a:r>
              <a:rPr sz="3000" b="1" spc="0" baseline="2730" dirty="0" smtClean="0">
                <a:latin typeface="Calibri"/>
                <a:cs typeface="Calibri"/>
              </a:rPr>
              <a:t>and</a:t>
            </a:r>
            <a:r>
              <a:rPr sz="3000" b="1" spc="-16" baseline="2730" dirty="0" smtClean="0"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latin typeface="Calibri"/>
                <a:cs typeface="Calibri"/>
              </a:rPr>
              <a:t>Ma</a:t>
            </a:r>
            <a:r>
              <a:rPr sz="3000" b="1" spc="-29" baseline="2730" dirty="0" smtClean="0">
                <a:latin typeface="Calibri"/>
                <a:cs typeface="Calibri"/>
              </a:rPr>
              <a:t>r</a:t>
            </a:r>
            <a:r>
              <a:rPr sz="3000" b="1" spc="0" baseline="2730" dirty="0" smtClean="0">
                <a:latin typeface="Calibri"/>
                <a:cs typeface="Calibri"/>
              </a:rPr>
              <a:t>ging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27719" y="6463538"/>
            <a:ext cx="21483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28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2514600"/>
            <a:ext cx="243840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6237" y="2509837"/>
            <a:ext cx="2447925" cy="3667125"/>
          </a:xfrm>
          <a:custGeom>
            <a:avLst/>
            <a:gdLst/>
            <a:ahLst/>
            <a:cxnLst/>
            <a:rect l="l" t="t" r="r" b="b"/>
            <a:pathLst>
              <a:path w="2447925" h="3667125">
                <a:moveTo>
                  <a:pt x="0" y="3667125"/>
                </a:moveTo>
                <a:lnTo>
                  <a:pt x="2447925" y="3667125"/>
                </a:lnTo>
                <a:lnTo>
                  <a:pt x="24479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71799" y="2514600"/>
            <a:ext cx="2438400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66973" y="2509837"/>
            <a:ext cx="2447925" cy="3667125"/>
          </a:xfrm>
          <a:custGeom>
            <a:avLst/>
            <a:gdLst/>
            <a:ahLst/>
            <a:cxnLst/>
            <a:rect l="l" t="t" r="r" b="b"/>
            <a:pathLst>
              <a:path w="2447925" h="3667125">
                <a:moveTo>
                  <a:pt x="0" y="3667125"/>
                </a:moveTo>
                <a:lnTo>
                  <a:pt x="2447925" y="3667125"/>
                </a:lnTo>
                <a:lnTo>
                  <a:pt x="24479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5910" y="3184905"/>
            <a:ext cx="103377" cy="152400"/>
          </a:xfrm>
          <a:custGeom>
            <a:avLst/>
            <a:gdLst/>
            <a:ahLst/>
            <a:cxnLst/>
            <a:rect l="l" t="t" r="r" b="b"/>
            <a:pathLst>
              <a:path w="103377" h="152400">
                <a:moveTo>
                  <a:pt x="7112" y="56388"/>
                </a:moveTo>
                <a:lnTo>
                  <a:pt x="1015" y="59944"/>
                </a:lnTo>
                <a:lnTo>
                  <a:pt x="0" y="63754"/>
                </a:lnTo>
                <a:lnTo>
                  <a:pt x="51688" y="152400"/>
                </a:lnTo>
                <a:lnTo>
                  <a:pt x="59020" y="139827"/>
                </a:lnTo>
                <a:lnTo>
                  <a:pt x="45338" y="139827"/>
                </a:lnTo>
                <a:lnTo>
                  <a:pt x="45338" y="116404"/>
                </a:lnTo>
                <a:lnTo>
                  <a:pt x="10922" y="57404"/>
                </a:lnTo>
                <a:lnTo>
                  <a:pt x="7112" y="56388"/>
                </a:lnTo>
              </a:path>
              <a:path w="103377" h="152400">
                <a:moveTo>
                  <a:pt x="45338" y="116404"/>
                </a:moveTo>
                <a:lnTo>
                  <a:pt x="45338" y="139827"/>
                </a:lnTo>
                <a:lnTo>
                  <a:pt x="58038" y="139827"/>
                </a:lnTo>
                <a:lnTo>
                  <a:pt x="58038" y="136652"/>
                </a:lnTo>
                <a:lnTo>
                  <a:pt x="46227" y="136652"/>
                </a:lnTo>
                <a:lnTo>
                  <a:pt x="51688" y="127290"/>
                </a:lnTo>
                <a:lnTo>
                  <a:pt x="45338" y="116404"/>
                </a:lnTo>
              </a:path>
              <a:path w="103377" h="152400">
                <a:moveTo>
                  <a:pt x="96265" y="56388"/>
                </a:moveTo>
                <a:lnTo>
                  <a:pt x="92455" y="57404"/>
                </a:lnTo>
                <a:lnTo>
                  <a:pt x="58038" y="116404"/>
                </a:lnTo>
                <a:lnTo>
                  <a:pt x="58038" y="139827"/>
                </a:lnTo>
                <a:lnTo>
                  <a:pt x="59020" y="139827"/>
                </a:lnTo>
                <a:lnTo>
                  <a:pt x="103377" y="63754"/>
                </a:lnTo>
                <a:lnTo>
                  <a:pt x="102362" y="59944"/>
                </a:lnTo>
                <a:lnTo>
                  <a:pt x="96265" y="56388"/>
                </a:lnTo>
              </a:path>
              <a:path w="103377" h="152400">
                <a:moveTo>
                  <a:pt x="51688" y="127290"/>
                </a:moveTo>
                <a:lnTo>
                  <a:pt x="46227" y="136652"/>
                </a:lnTo>
                <a:lnTo>
                  <a:pt x="57150" y="136652"/>
                </a:lnTo>
                <a:lnTo>
                  <a:pt x="51688" y="127290"/>
                </a:lnTo>
              </a:path>
              <a:path w="103377" h="152400">
                <a:moveTo>
                  <a:pt x="58038" y="116404"/>
                </a:moveTo>
                <a:lnTo>
                  <a:pt x="51688" y="127290"/>
                </a:lnTo>
                <a:lnTo>
                  <a:pt x="57150" y="136652"/>
                </a:lnTo>
                <a:lnTo>
                  <a:pt x="58038" y="136652"/>
                </a:lnTo>
                <a:lnTo>
                  <a:pt x="58038" y="116404"/>
                </a:lnTo>
              </a:path>
              <a:path w="103377" h="152400">
                <a:moveTo>
                  <a:pt x="58038" y="0"/>
                </a:moveTo>
                <a:lnTo>
                  <a:pt x="45338" y="0"/>
                </a:lnTo>
                <a:lnTo>
                  <a:pt x="45338" y="116404"/>
                </a:lnTo>
                <a:lnTo>
                  <a:pt x="51688" y="127290"/>
                </a:lnTo>
                <a:lnTo>
                  <a:pt x="58038" y="116404"/>
                </a:lnTo>
                <a:lnTo>
                  <a:pt x="58038" y="0"/>
                </a:lnTo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05910" y="3505200"/>
            <a:ext cx="103377" cy="152400"/>
          </a:xfrm>
          <a:custGeom>
            <a:avLst/>
            <a:gdLst/>
            <a:ahLst/>
            <a:cxnLst/>
            <a:rect l="l" t="t" r="r" b="b"/>
            <a:pathLst>
              <a:path w="103377" h="152400">
                <a:moveTo>
                  <a:pt x="51688" y="25109"/>
                </a:moveTo>
                <a:lnTo>
                  <a:pt x="45338" y="35995"/>
                </a:lnTo>
                <a:lnTo>
                  <a:pt x="45338" y="152400"/>
                </a:lnTo>
                <a:lnTo>
                  <a:pt x="58038" y="152400"/>
                </a:lnTo>
                <a:lnTo>
                  <a:pt x="58038" y="35995"/>
                </a:lnTo>
                <a:lnTo>
                  <a:pt x="51688" y="25109"/>
                </a:lnTo>
              </a:path>
              <a:path w="103377" h="152400">
                <a:moveTo>
                  <a:pt x="51688" y="0"/>
                </a:moveTo>
                <a:lnTo>
                  <a:pt x="0" y="88646"/>
                </a:lnTo>
                <a:lnTo>
                  <a:pt x="1015" y="92455"/>
                </a:lnTo>
                <a:lnTo>
                  <a:pt x="7112" y="96012"/>
                </a:lnTo>
                <a:lnTo>
                  <a:pt x="10922" y="94996"/>
                </a:lnTo>
                <a:lnTo>
                  <a:pt x="45338" y="35995"/>
                </a:lnTo>
                <a:lnTo>
                  <a:pt x="45338" y="12573"/>
                </a:lnTo>
                <a:lnTo>
                  <a:pt x="59020" y="12573"/>
                </a:lnTo>
                <a:lnTo>
                  <a:pt x="51688" y="0"/>
                </a:lnTo>
              </a:path>
              <a:path w="103377" h="152400">
                <a:moveTo>
                  <a:pt x="59020" y="12573"/>
                </a:moveTo>
                <a:lnTo>
                  <a:pt x="58038" y="12573"/>
                </a:lnTo>
                <a:lnTo>
                  <a:pt x="58038" y="35995"/>
                </a:lnTo>
                <a:lnTo>
                  <a:pt x="92455" y="94996"/>
                </a:lnTo>
                <a:lnTo>
                  <a:pt x="96265" y="96012"/>
                </a:lnTo>
                <a:lnTo>
                  <a:pt x="102362" y="92455"/>
                </a:lnTo>
                <a:lnTo>
                  <a:pt x="103377" y="88646"/>
                </a:lnTo>
                <a:lnTo>
                  <a:pt x="59020" y="12573"/>
                </a:lnTo>
              </a:path>
              <a:path w="103377" h="152400">
                <a:moveTo>
                  <a:pt x="58038" y="12573"/>
                </a:moveTo>
                <a:lnTo>
                  <a:pt x="45338" y="12573"/>
                </a:lnTo>
                <a:lnTo>
                  <a:pt x="45338" y="35995"/>
                </a:lnTo>
                <a:lnTo>
                  <a:pt x="51688" y="25109"/>
                </a:lnTo>
                <a:lnTo>
                  <a:pt x="46227" y="15748"/>
                </a:lnTo>
                <a:lnTo>
                  <a:pt x="58038" y="15748"/>
                </a:lnTo>
                <a:lnTo>
                  <a:pt x="58038" y="12573"/>
                </a:lnTo>
              </a:path>
              <a:path w="103377" h="152400">
                <a:moveTo>
                  <a:pt x="58038" y="15748"/>
                </a:moveTo>
                <a:lnTo>
                  <a:pt x="57150" y="15748"/>
                </a:lnTo>
                <a:lnTo>
                  <a:pt x="51688" y="25109"/>
                </a:lnTo>
                <a:lnTo>
                  <a:pt x="58038" y="35995"/>
                </a:lnTo>
                <a:lnTo>
                  <a:pt x="58038" y="15748"/>
                </a:lnTo>
              </a:path>
              <a:path w="103377" h="152400">
                <a:moveTo>
                  <a:pt x="57150" y="15748"/>
                </a:moveTo>
                <a:lnTo>
                  <a:pt x="46227" y="15748"/>
                </a:lnTo>
                <a:lnTo>
                  <a:pt x="51688" y="25109"/>
                </a:lnTo>
                <a:lnTo>
                  <a:pt x="57150" y="15748"/>
                </a:lnTo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7999" y="3377311"/>
            <a:ext cx="152400" cy="103377"/>
          </a:xfrm>
          <a:custGeom>
            <a:avLst/>
            <a:gdLst/>
            <a:ahLst/>
            <a:cxnLst/>
            <a:rect l="l" t="t" r="r" b="b"/>
            <a:pathLst>
              <a:path w="152400" h="103377">
                <a:moveTo>
                  <a:pt x="127290" y="51688"/>
                </a:moveTo>
                <a:lnTo>
                  <a:pt x="57404" y="92455"/>
                </a:lnTo>
                <a:lnTo>
                  <a:pt x="56387" y="96265"/>
                </a:lnTo>
                <a:lnTo>
                  <a:pt x="59943" y="102362"/>
                </a:lnTo>
                <a:lnTo>
                  <a:pt x="63754" y="103377"/>
                </a:lnTo>
                <a:lnTo>
                  <a:pt x="141509" y="58038"/>
                </a:lnTo>
                <a:lnTo>
                  <a:pt x="139826" y="58038"/>
                </a:lnTo>
                <a:lnTo>
                  <a:pt x="139826" y="57150"/>
                </a:lnTo>
                <a:lnTo>
                  <a:pt x="136651" y="57150"/>
                </a:lnTo>
                <a:lnTo>
                  <a:pt x="127290" y="51688"/>
                </a:lnTo>
              </a:path>
              <a:path w="152400" h="103377">
                <a:moveTo>
                  <a:pt x="116404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116404" y="58038"/>
                </a:lnTo>
                <a:lnTo>
                  <a:pt x="127290" y="51688"/>
                </a:lnTo>
                <a:lnTo>
                  <a:pt x="116404" y="45338"/>
                </a:lnTo>
              </a:path>
              <a:path w="152400" h="103377">
                <a:moveTo>
                  <a:pt x="141509" y="45338"/>
                </a:moveTo>
                <a:lnTo>
                  <a:pt x="139826" y="45338"/>
                </a:lnTo>
                <a:lnTo>
                  <a:pt x="139826" y="58038"/>
                </a:lnTo>
                <a:lnTo>
                  <a:pt x="141509" y="58038"/>
                </a:lnTo>
                <a:lnTo>
                  <a:pt x="152400" y="51688"/>
                </a:lnTo>
                <a:lnTo>
                  <a:pt x="141509" y="45338"/>
                </a:lnTo>
              </a:path>
              <a:path w="152400" h="103377">
                <a:moveTo>
                  <a:pt x="136651" y="46227"/>
                </a:moveTo>
                <a:lnTo>
                  <a:pt x="127290" y="51688"/>
                </a:lnTo>
                <a:lnTo>
                  <a:pt x="136651" y="57150"/>
                </a:lnTo>
                <a:lnTo>
                  <a:pt x="136651" y="46227"/>
                </a:lnTo>
              </a:path>
              <a:path w="152400" h="103377">
                <a:moveTo>
                  <a:pt x="139826" y="46227"/>
                </a:moveTo>
                <a:lnTo>
                  <a:pt x="136651" y="46227"/>
                </a:lnTo>
                <a:lnTo>
                  <a:pt x="136651" y="57150"/>
                </a:lnTo>
                <a:lnTo>
                  <a:pt x="139826" y="57150"/>
                </a:lnTo>
                <a:lnTo>
                  <a:pt x="139826" y="46227"/>
                </a:lnTo>
              </a:path>
              <a:path w="152400" h="103377">
                <a:moveTo>
                  <a:pt x="63754" y="0"/>
                </a:moveTo>
                <a:lnTo>
                  <a:pt x="59943" y="1015"/>
                </a:lnTo>
                <a:lnTo>
                  <a:pt x="56387" y="7112"/>
                </a:lnTo>
                <a:lnTo>
                  <a:pt x="57404" y="10922"/>
                </a:lnTo>
                <a:lnTo>
                  <a:pt x="127290" y="51688"/>
                </a:lnTo>
                <a:lnTo>
                  <a:pt x="136651" y="46227"/>
                </a:lnTo>
                <a:lnTo>
                  <a:pt x="139826" y="46227"/>
                </a:lnTo>
                <a:lnTo>
                  <a:pt x="139826" y="45338"/>
                </a:lnTo>
                <a:lnTo>
                  <a:pt x="141509" y="45338"/>
                </a:lnTo>
                <a:lnTo>
                  <a:pt x="63754" y="0"/>
                </a:lnTo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01132" y="2727579"/>
            <a:ext cx="3505200" cy="2123694"/>
          </a:xfrm>
          <a:custGeom>
            <a:avLst/>
            <a:gdLst/>
            <a:ahLst/>
            <a:cxnLst/>
            <a:rect l="l" t="t" r="r" b="b"/>
            <a:pathLst>
              <a:path w="3505200" h="2123694">
                <a:moveTo>
                  <a:pt x="0" y="2123694"/>
                </a:moveTo>
                <a:lnTo>
                  <a:pt x="3505200" y="2123694"/>
                </a:lnTo>
                <a:lnTo>
                  <a:pt x="3505200" y="0"/>
                </a:lnTo>
                <a:lnTo>
                  <a:pt x="0" y="0"/>
                </a:lnTo>
                <a:lnTo>
                  <a:pt x="0" y="2123694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01132" y="2727579"/>
            <a:ext cx="3505200" cy="2123694"/>
          </a:xfrm>
          <a:custGeom>
            <a:avLst/>
            <a:gdLst/>
            <a:ahLst/>
            <a:cxnLst/>
            <a:rect l="l" t="t" r="r" b="b"/>
            <a:pathLst>
              <a:path w="3505200" h="2123694">
                <a:moveTo>
                  <a:pt x="0" y="2123694"/>
                </a:moveTo>
                <a:lnTo>
                  <a:pt x="3505200" y="2123694"/>
                </a:lnTo>
                <a:lnTo>
                  <a:pt x="3505200" y="0"/>
                </a:lnTo>
                <a:lnTo>
                  <a:pt x="0" y="0"/>
                </a:lnTo>
                <a:lnTo>
                  <a:pt x="0" y="2123694"/>
                </a:lnTo>
                <a:close/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45411" y="79121"/>
            <a:ext cx="5634665" cy="520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70"/>
              </a:lnSpc>
              <a:spcBef>
                <a:spcPts val="203"/>
              </a:spcBef>
            </a:pP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The LinearL</a:t>
            </a:r>
            <a:r>
              <a:rPr sz="5850" spc="-79" baseline="3500" dirty="0" smtClean="0">
                <a:solidFill>
                  <a:srgbClr val="548ED4"/>
                </a:solidFill>
                <a:latin typeface="Calibri"/>
                <a:cs typeface="Calibri"/>
              </a:rPr>
              <a:t>a</a:t>
            </a:r>
            <a:r>
              <a:rPr sz="5850" spc="-50" baseline="3500" dirty="0" smtClean="0">
                <a:solidFill>
                  <a:srgbClr val="548ED4"/>
                </a:solidFill>
                <a:latin typeface="Calibri"/>
                <a:cs typeface="Calibri"/>
              </a:rPr>
              <a:t>y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out</a:t>
            </a:r>
            <a:r>
              <a:rPr sz="5850" spc="2" baseline="3500" dirty="0" smtClean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– </a:t>
            </a:r>
            <a:r>
              <a:rPr sz="5850" spc="-84" baseline="3500" dirty="0" smtClean="0">
                <a:solidFill>
                  <a:srgbClr val="548ED4"/>
                </a:solidFill>
                <a:latin typeface="Calibri"/>
                <a:cs typeface="Calibri"/>
              </a:rPr>
              <a:t>P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adding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7340" y="1147254"/>
            <a:ext cx="5362209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  <a:spcBef>
                <a:spcPts val="106"/>
              </a:spcBef>
              <a:tabLst>
                <a:tab pos="469900" algn="l"/>
              </a:tabLst>
            </a:pPr>
            <a:r>
              <a:rPr sz="3000" b="1" spc="0" baseline="2730" dirty="0" smtClean="0">
                <a:latin typeface="Calibri"/>
                <a:cs typeface="Calibri"/>
              </a:rPr>
              <a:t>1.3	Linear</a:t>
            </a:r>
            <a:r>
              <a:rPr sz="3000" b="1" spc="-51" baseline="2730" dirty="0" smtClean="0">
                <a:latin typeface="Calibri"/>
                <a:cs typeface="Calibri"/>
              </a:rPr>
              <a:t> </a:t>
            </a:r>
            <a:r>
              <a:rPr sz="3000" b="1" spc="4" baseline="2730" dirty="0" smtClean="0">
                <a:latin typeface="Calibri"/>
                <a:cs typeface="Calibri"/>
              </a:rPr>
              <a:t>L</a:t>
            </a:r>
            <a:r>
              <a:rPr sz="3000" b="1" spc="-39" baseline="2730" dirty="0" smtClean="0">
                <a:latin typeface="Calibri"/>
                <a:cs typeface="Calibri"/>
              </a:rPr>
              <a:t>a</a:t>
            </a:r>
            <a:r>
              <a:rPr sz="3000" b="1" spc="-25" baseline="2730" dirty="0" smtClean="0">
                <a:latin typeface="Calibri"/>
                <a:cs typeface="Calibri"/>
              </a:rPr>
              <a:t>y</a:t>
            </a:r>
            <a:r>
              <a:rPr sz="3000" b="1" spc="0" baseline="2730" dirty="0" smtClean="0">
                <a:latin typeface="Calibri"/>
                <a:cs typeface="Calibri"/>
              </a:rPr>
              <a:t>out:</a:t>
            </a:r>
            <a:r>
              <a:rPr sz="3000" b="1" spc="-51" baseline="2730" dirty="0" smtClean="0"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latin typeface="Calibri"/>
                <a:cs typeface="Calibri"/>
              </a:rPr>
              <a:t>I</a:t>
            </a:r>
            <a:r>
              <a:rPr sz="3000" b="1" spc="-14" baseline="2730" dirty="0" smtClean="0">
                <a:latin typeface="Calibri"/>
                <a:cs typeface="Calibri"/>
              </a:rPr>
              <a:t>n</a:t>
            </a:r>
            <a:r>
              <a:rPr sz="3000" b="1" spc="-25" baseline="2730" dirty="0" smtClean="0">
                <a:latin typeface="Calibri"/>
                <a:cs typeface="Calibri"/>
              </a:rPr>
              <a:t>t</a:t>
            </a:r>
            <a:r>
              <a:rPr sz="3000" b="1" spc="0" baseline="2730" dirty="0" smtClean="0">
                <a:latin typeface="Calibri"/>
                <a:cs typeface="Calibri"/>
              </a:rPr>
              <a:t>ernal</a:t>
            </a:r>
            <a:r>
              <a:rPr sz="3000" b="1" spc="-65" baseline="2730" dirty="0" smtClean="0"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latin typeface="Calibri"/>
                <a:cs typeface="Calibri"/>
              </a:rPr>
              <a:t>Ma</a:t>
            </a:r>
            <a:r>
              <a:rPr sz="3000" b="1" spc="-25" baseline="2730" dirty="0" smtClean="0">
                <a:latin typeface="Calibri"/>
                <a:cs typeface="Calibri"/>
              </a:rPr>
              <a:t>r</a:t>
            </a:r>
            <a:r>
              <a:rPr sz="3000" b="1" spc="0" baseline="2730" dirty="0" smtClean="0">
                <a:latin typeface="Calibri"/>
                <a:cs typeface="Calibri"/>
              </a:rPr>
              <a:t>gins</a:t>
            </a:r>
            <a:r>
              <a:rPr sz="3000" b="1" spc="-47" baseline="2730" dirty="0" smtClean="0"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latin typeface="Calibri"/>
                <a:cs typeface="Calibri"/>
              </a:rPr>
              <a:t>Using</a:t>
            </a:r>
            <a:r>
              <a:rPr sz="3000" b="1" spc="-51" baseline="2730" dirty="0" smtClean="0">
                <a:latin typeface="Calibri"/>
                <a:cs typeface="Calibri"/>
              </a:rPr>
              <a:t> </a:t>
            </a:r>
            <a:r>
              <a:rPr sz="3000" b="1" spc="-39" baseline="2730" dirty="0" smtClean="0">
                <a:latin typeface="Calibri"/>
                <a:cs typeface="Calibri"/>
              </a:rPr>
              <a:t>P</a:t>
            </a:r>
            <a:r>
              <a:rPr sz="3000" b="1" spc="0" baseline="2730" dirty="0" smtClean="0">
                <a:latin typeface="Calibri"/>
                <a:cs typeface="Calibri"/>
              </a:rPr>
              <a:t>adding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7340" y="1726628"/>
            <a:ext cx="7624268" cy="5839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061">
              <a:lnSpc>
                <a:spcPts val="2135"/>
              </a:lnSpc>
              <a:spcBef>
                <a:spcPts val="106"/>
              </a:spcBef>
            </a:pPr>
            <a:r>
              <a:rPr sz="3000" b="1" spc="0" baseline="2730" dirty="0" smtClean="0">
                <a:latin typeface="Calibri"/>
                <a:cs typeface="Calibri"/>
              </a:rPr>
              <a:t>E</a:t>
            </a:r>
            <a:r>
              <a:rPr sz="3000" b="1" spc="-29" baseline="2730" dirty="0" smtClean="0">
                <a:latin typeface="Calibri"/>
                <a:cs typeface="Calibri"/>
              </a:rPr>
              <a:t>x</a:t>
            </a:r>
            <a:r>
              <a:rPr sz="3000" b="1" spc="0" baseline="2730" dirty="0" smtClean="0">
                <a:latin typeface="Calibri"/>
                <a:cs typeface="Calibri"/>
              </a:rPr>
              <a:t>ample: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  <a:spcBef>
                <a:spcPts val="13"/>
              </a:spcBef>
            </a:pPr>
            <a:r>
              <a:rPr sz="3000" spc="0" baseline="1365" dirty="0" smtClean="0">
                <a:latin typeface="Calibri"/>
                <a:cs typeface="Calibri"/>
              </a:rPr>
              <a:t>The</a:t>
            </a:r>
            <a:r>
              <a:rPr sz="3000" spc="-30" baseline="1365" dirty="0" smtClean="0">
                <a:latin typeface="Calibri"/>
                <a:cs typeface="Calibri"/>
              </a:rPr>
              <a:t> </a:t>
            </a:r>
            <a:r>
              <a:rPr sz="3000" spc="-29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dit</a:t>
            </a:r>
            <a:r>
              <a:rPr sz="3000" spc="-179" baseline="1365" dirty="0" smtClean="0">
                <a:latin typeface="Calibri"/>
                <a:cs typeface="Calibri"/>
              </a:rPr>
              <a:t>T</a:t>
            </a:r>
            <a:r>
              <a:rPr sz="3000" spc="-29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xt</a:t>
            </a:r>
            <a:r>
              <a:rPr sz="3000" spc="-41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b</a:t>
            </a:r>
            <a:r>
              <a:rPr sz="3000" spc="-39" baseline="1365" dirty="0" smtClean="0">
                <a:latin typeface="Calibri"/>
                <a:cs typeface="Calibri"/>
              </a:rPr>
              <a:t>o</a:t>
            </a:r>
            <a:r>
              <a:rPr sz="3000" spc="0" baseline="1365" dirty="0" smtClean="0">
                <a:latin typeface="Calibri"/>
                <a:cs typeface="Calibri"/>
              </a:rPr>
              <a:t>x</a:t>
            </a:r>
            <a:r>
              <a:rPr sz="3000" spc="-3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has</a:t>
            </a:r>
            <a:r>
              <a:rPr sz="3000" spc="-17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been</a:t>
            </a:r>
            <a:r>
              <a:rPr sz="3000" spc="-35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chan</a:t>
            </a:r>
            <a:r>
              <a:rPr sz="3000" spc="-14" baseline="1365" dirty="0" smtClean="0">
                <a:latin typeface="Calibri"/>
                <a:cs typeface="Calibri"/>
              </a:rPr>
              <a:t>g</a:t>
            </a:r>
            <a:r>
              <a:rPr sz="3000" spc="0" baseline="1365" dirty="0" smtClean="0">
                <a:latin typeface="Calibri"/>
                <a:cs typeface="Calibri"/>
              </a:rPr>
              <a:t>ed</a:t>
            </a:r>
            <a:r>
              <a:rPr sz="3000" spc="-58" baseline="1365" dirty="0" smtClean="0">
                <a:latin typeface="Calibri"/>
                <a:cs typeface="Calibri"/>
              </a:rPr>
              <a:t> </a:t>
            </a:r>
            <a:r>
              <a:rPr sz="3000" spc="-1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-17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d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spl</a:t>
            </a:r>
            <a:r>
              <a:rPr sz="3000" spc="-34" baseline="1365" dirty="0" smtClean="0">
                <a:latin typeface="Calibri"/>
                <a:cs typeface="Calibri"/>
              </a:rPr>
              <a:t>a</a:t>
            </a:r>
            <a:r>
              <a:rPr sz="3000" spc="0" baseline="1365" dirty="0" smtClean="0">
                <a:latin typeface="Calibri"/>
                <a:cs typeface="Calibri"/>
              </a:rPr>
              <a:t>y</a:t>
            </a:r>
            <a:r>
              <a:rPr sz="3000" spc="-26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30dip</a:t>
            </a:r>
            <a:r>
              <a:rPr sz="3000" spc="-45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of</a:t>
            </a:r>
            <a:r>
              <a:rPr sz="3000" spc="-16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padding</a:t>
            </a:r>
            <a:r>
              <a:rPr sz="3000" spc="-65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all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-25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ound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27719" y="6463538"/>
            <a:ext cx="21483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29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01132" y="2727579"/>
            <a:ext cx="3517900" cy="21236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50"/>
              </a:lnSpc>
              <a:spcBef>
                <a:spcPts val="9"/>
              </a:spcBef>
            </a:pPr>
            <a:endParaRPr sz="850"/>
          </a:p>
          <a:p>
            <a:pPr marL="91947" marR="72387">
              <a:lnSpc>
                <a:spcPts val="1359"/>
              </a:lnSpc>
              <a:spcBef>
                <a:spcPts val="1000"/>
              </a:spcBef>
            </a:pPr>
            <a:r>
              <a:rPr sz="1200" spc="4" dirty="0" smtClean="0">
                <a:solidFill>
                  <a:srgbClr val="008080"/>
                </a:solidFill>
                <a:latin typeface="Courier New"/>
                <a:cs typeface="Courier New"/>
              </a:rPr>
              <a:t>&lt;</a:t>
            </a:r>
            <a:r>
              <a:rPr sz="1200" spc="4" dirty="0" smtClean="0">
                <a:solidFill>
                  <a:srgbClr val="3E7E7E"/>
                </a:solidFill>
                <a:latin typeface="Courier New"/>
                <a:cs typeface="Courier New"/>
              </a:rPr>
              <a:t>E</a:t>
            </a:r>
            <a:r>
              <a:rPr sz="1200" spc="0" dirty="0" smtClean="0">
                <a:solidFill>
                  <a:srgbClr val="3E7E7E"/>
                </a:solidFill>
                <a:latin typeface="Courier New"/>
                <a:cs typeface="Courier New"/>
              </a:rPr>
              <a:t>d</a:t>
            </a:r>
            <a:r>
              <a:rPr sz="1200" spc="4" dirty="0" smtClean="0">
                <a:solidFill>
                  <a:srgbClr val="3E7E7E"/>
                </a:solidFill>
                <a:latin typeface="Courier New"/>
                <a:cs typeface="Courier New"/>
              </a:rPr>
              <a:t>itTex</a:t>
            </a:r>
            <a:r>
              <a:rPr sz="1200" spc="0" dirty="0" smtClean="0">
                <a:solidFill>
                  <a:srgbClr val="3E7E7E"/>
                </a:solidFill>
                <a:latin typeface="Courier New"/>
                <a:cs typeface="Courier New"/>
              </a:rPr>
              <a:t>t </a:t>
            </a:r>
            <a:r>
              <a:rPr sz="1200" spc="4" dirty="0" smtClean="0">
                <a:solidFill>
                  <a:srgbClr val="7E007E"/>
                </a:solidFill>
                <a:latin typeface="Courier New"/>
                <a:cs typeface="Courier New"/>
              </a:rPr>
              <a:t>an</a:t>
            </a:r>
            <a:r>
              <a:rPr sz="1200" spc="0" dirty="0" smtClean="0">
                <a:solidFill>
                  <a:srgbClr val="7E007E"/>
                </a:solidFill>
                <a:latin typeface="Courier New"/>
                <a:cs typeface="Courier New"/>
              </a:rPr>
              <a:t>d</a:t>
            </a:r>
            <a:r>
              <a:rPr sz="1200" spc="4" dirty="0" smtClean="0">
                <a:solidFill>
                  <a:srgbClr val="7E007E"/>
                </a:solidFill>
                <a:latin typeface="Courier New"/>
                <a:cs typeface="Courier New"/>
              </a:rPr>
              <a:t>roid:i</a:t>
            </a:r>
            <a:r>
              <a:rPr sz="1200" spc="14" dirty="0" smtClean="0">
                <a:solidFill>
                  <a:srgbClr val="7E007E"/>
                </a:solidFill>
                <a:latin typeface="Courier New"/>
                <a:cs typeface="Courier New"/>
              </a:rPr>
              <a:t>d</a:t>
            </a:r>
            <a:r>
              <a:rPr sz="1200" spc="0" dirty="0" smtClean="0">
                <a:latin typeface="Courier New"/>
                <a:cs typeface="Courier New"/>
              </a:rPr>
              <a:t>=</a:t>
            </a:r>
            <a:r>
              <a:rPr sz="1200" i="1" spc="4" dirty="0" smtClean="0">
                <a:solidFill>
                  <a:srgbClr val="2A00FF"/>
                </a:solidFill>
                <a:latin typeface="Courier New"/>
                <a:cs typeface="Courier New"/>
              </a:rPr>
              <a:t>"@+id/e</a:t>
            </a:r>
            <a:r>
              <a:rPr sz="1200" i="1" spc="0" dirty="0" smtClean="0">
                <a:solidFill>
                  <a:srgbClr val="2A00FF"/>
                </a:solidFill>
                <a:latin typeface="Courier New"/>
                <a:cs typeface="Courier New"/>
              </a:rPr>
              <a:t>d</a:t>
            </a:r>
            <a:r>
              <a:rPr sz="1200" i="1" spc="4" dirty="0" smtClean="0">
                <a:solidFill>
                  <a:srgbClr val="2A00FF"/>
                </a:solidFill>
                <a:latin typeface="Courier New"/>
                <a:cs typeface="Courier New"/>
              </a:rPr>
              <a:t>iNam</a:t>
            </a:r>
            <a:r>
              <a:rPr sz="1200" i="1" spc="9" dirty="0" smtClean="0">
                <a:solidFill>
                  <a:srgbClr val="2A00FF"/>
                </a:solidFill>
                <a:latin typeface="Courier New"/>
                <a:cs typeface="Courier New"/>
              </a:rPr>
              <a:t>e</a:t>
            </a:r>
            <a:r>
              <a:rPr sz="1200" i="1" spc="0" dirty="0" smtClean="0">
                <a:solidFill>
                  <a:srgbClr val="2A00FF"/>
                </a:solidFill>
                <a:latin typeface="Courier New"/>
                <a:cs typeface="Courier New"/>
              </a:rPr>
              <a:t>" </a:t>
            </a:r>
            <a:r>
              <a:rPr sz="1200" spc="4" dirty="0" smtClean="0">
                <a:solidFill>
                  <a:srgbClr val="7E007E"/>
                </a:solidFill>
                <a:latin typeface="Courier New"/>
                <a:cs typeface="Courier New"/>
              </a:rPr>
              <a:t>an</a:t>
            </a:r>
            <a:r>
              <a:rPr sz="1200" spc="0" dirty="0" smtClean="0">
                <a:solidFill>
                  <a:srgbClr val="7E007E"/>
                </a:solidFill>
                <a:latin typeface="Courier New"/>
                <a:cs typeface="Courier New"/>
              </a:rPr>
              <a:t>d</a:t>
            </a:r>
            <a:r>
              <a:rPr sz="1200" spc="4" dirty="0" smtClean="0">
                <a:solidFill>
                  <a:srgbClr val="7E007E"/>
                </a:solidFill>
                <a:latin typeface="Courier New"/>
                <a:cs typeface="Courier New"/>
              </a:rPr>
              <a:t>roid:la</a:t>
            </a:r>
            <a:r>
              <a:rPr sz="1200" spc="0" dirty="0" smtClean="0">
                <a:solidFill>
                  <a:srgbClr val="7E007E"/>
                </a:solidFill>
                <a:latin typeface="Courier New"/>
                <a:cs typeface="Courier New"/>
              </a:rPr>
              <a:t>y</a:t>
            </a:r>
            <a:r>
              <a:rPr sz="1200" spc="4" dirty="0" smtClean="0">
                <a:solidFill>
                  <a:srgbClr val="7E007E"/>
                </a:solidFill>
                <a:latin typeface="Courier New"/>
                <a:cs typeface="Courier New"/>
              </a:rPr>
              <a:t>out_wid</a:t>
            </a:r>
            <a:r>
              <a:rPr sz="1200" spc="0" dirty="0" smtClean="0">
                <a:solidFill>
                  <a:srgbClr val="7E007E"/>
                </a:solidFill>
                <a:latin typeface="Courier New"/>
                <a:cs typeface="Courier New"/>
              </a:rPr>
              <a:t>t</a:t>
            </a:r>
            <a:r>
              <a:rPr sz="1200" spc="25" dirty="0" smtClean="0">
                <a:solidFill>
                  <a:srgbClr val="7E007E"/>
                </a:solidFill>
                <a:latin typeface="Courier New"/>
                <a:cs typeface="Courier New"/>
              </a:rPr>
              <a:t>h</a:t>
            </a:r>
            <a:r>
              <a:rPr sz="1200" spc="4" dirty="0" smtClean="0">
                <a:latin typeface="Courier New"/>
                <a:cs typeface="Courier New"/>
              </a:rPr>
              <a:t>=</a:t>
            </a:r>
            <a:r>
              <a:rPr sz="1200" i="1" spc="4" dirty="0" smtClean="0">
                <a:solidFill>
                  <a:srgbClr val="2A00FF"/>
                </a:solidFill>
                <a:latin typeface="Courier New"/>
                <a:cs typeface="Courier New"/>
              </a:rPr>
              <a:t>"fill</a:t>
            </a:r>
            <a:r>
              <a:rPr sz="1200" i="1" spc="0" dirty="0" smtClean="0">
                <a:solidFill>
                  <a:srgbClr val="2A00FF"/>
                </a:solidFill>
                <a:latin typeface="Courier New"/>
                <a:cs typeface="Courier New"/>
              </a:rPr>
              <a:t>_</a:t>
            </a:r>
            <a:r>
              <a:rPr sz="1200" i="1" spc="4" dirty="0" smtClean="0">
                <a:solidFill>
                  <a:srgbClr val="2A00FF"/>
                </a:solidFill>
                <a:latin typeface="Courier New"/>
                <a:cs typeface="Courier New"/>
              </a:rPr>
              <a:t>paren</a:t>
            </a:r>
            <a:r>
              <a:rPr sz="1200" i="1" spc="14" dirty="0" smtClean="0">
                <a:solidFill>
                  <a:srgbClr val="2A00FF"/>
                </a:solidFill>
                <a:latin typeface="Courier New"/>
                <a:cs typeface="Courier New"/>
              </a:rPr>
              <a:t>t</a:t>
            </a:r>
            <a:r>
              <a:rPr sz="1200" i="1" spc="0" dirty="0" smtClean="0">
                <a:solidFill>
                  <a:srgbClr val="2A00FF"/>
                </a:solidFill>
                <a:latin typeface="Courier New"/>
                <a:cs typeface="Courier New"/>
              </a:rPr>
              <a:t>" </a:t>
            </a:r>
            <a:r>
              <a:rPr sz="1200" spc="4" dirty="0" smtClean="0">
                <a:solidFill>
                  <a:srgbClr val="7E007E"/>
                </a:solidFill>
                <a:latin typeface="Courier New"/>
                <a:cs typeface="Courier New"/>
              </a:rPr>
              <a:t>an</a:t>
            </a:r>
            <a:r>
              <a:rPr sz="1200" spc="0" dirty="0" smtClean="0">
                <a:solidFill>
                  <a:srgbClr val="7E007E"/>
                </a:solidFill>
                <a:latin typeface="Courier New"/>
                <a:cs typeface="Courier New"/>
              </a:rPr>
              <a:t>d</a:t>
            </a:r>
            <a:r>
              <a:rPr sz="1200" spc="4" dirty="0" smtClean="0">
                <a:solidFill>
                  <a:srgbClr val="7E007E"/>
                </a:solidFill>
                <a:latin typeface="Courier New"/>
                <a:cs typeface="Courier New"/>
              </a:rPr>
              <a:t>roid:la</a:t>
            </a:r>
            <a:r>
              <a:rPr sz="1200" spc="0" dirty="0" smtClean="0">
                <a:solidFill>
                  <a:srgbClr val="7E007E"/>
                </a:solidFill>
                <a:latin typeface="Courier New"/>
                <a:cs typeface="Courier New"/>
              </a:rPr>
              <a:t>y</a:t>
            </a:r>
            <a:r>
              <a:rPr sz="1200" spc="4" dirty="0" smtClean="0">
                <a:solidFill>
                  <a:srgbClr val="7E007E"/>
                </a:solidFill>
                <a:latin typeface="Courier New"/>
                <a:cs typeface="Courier New"/>
              </a:rPr>
              <a:t>out_hei</a:t>
            </a:r>
            <a:r>
              <a:rPr sz="1200" spc="0" dirty="0" smtClean="0">
                <a:solidFill>
                  <a:srgbClr val="7E007E"/>
                </a:solidFill>
                <a:latin typeface="Courier New"/>
                <a:cs typeface="Courier New"/>
              </a:rPr>
              <a:t>g</a:t>
            </a:r>
            <a:r>
              <a:rPr sz="1200" spc="4" dirty="0" smtClean="0">
                <a:solidFill>
                  <a:srgbClr val="7E007E"/>
                </a:solidFill>
                <a:latin typeface="Courier New"/>
                <a:cs typeface="Courier New"/>
              </a:rPr>
              <a:t>h</a:t>
            </a:r>
            <a:r>
              <a:rPr sz="1200" spc="25" dirty="0" smtClean="0">
                <a:solidFill>
                  <a:srgbClr val="7E007E"/>
                </a:solidFill>
                <a:latin typeface="Courier New"/>
                <a:cs typeface="Courier New"/>
              </a:rPr>
              <a:t>t</a:t>
            </a:r>
            <a:r>
              <a:rPr sz="1200" spc="4" dirty="0" smtClean="0">
                <a:latin typeface="Courier New"/>
                <a:cs typeface="Courier New"/>
              </a:rPr>
              <a:t>=</a:t>
            </a:r>
            <a:r>
              <a:rPr sz="1200" i="1" spc="4" dirty="0" smtClean="0">
                <a:solidFill>
                  <a:srgbClr val="2A00FF"/>
                </a:solidFill>
                <a:latin typeface="Courier New"/>
                <a:cs typeface="Courier New"/>
              </a:rPr>
              <a:t>"wra</a:t>
            </a:r>
            <a:r>
              <a:rPr sz="1200" i="1" spc="0" dirty="0" smtClean="0">
                <a:solidFill>
                  <a:srgbClr val="2A00FF"/>
                </a:solidFill>
                <a:latin typeface="Courier New"/>
                <a:cs typeface="Courier New"/>
              </a:rPr>
              <a:t>p</a:t>
            </a:r>
            <a:r>
              <a:rPr sz="1200" i="1" spc="4" dirty="0" smtClean="0">
                <a:solidFill>
                  <a:srgbClr val="2A00FF"/>
                </a:solidFill>
                <a:latin typeface="Courier New"/>
                <a:cs typeface="Courier New"/>
              </a:rPr>
              <a:t>_conten</a:t>
            </a:r>
            <a:r>
              <a:rPr sz="1200" i="1" spc="14" dirty="0" smtClean="0">
                <a:solidFill>
                  <a:srgbClr val="2A00FF"/>
                </a:solidFill>
                <a:latin typeface="Courier New"/>
                <a:cs typeface="Courier New"/>
              </a:rPr>
              <a:t>t</a:t>
            </a:r>
            <a:r>
              <a:rPr sz="1200" i="1" spc="0" dirty="0" smtClean="0">
                <a:solidFill>
                  <a:srgbClr val="2A00FF"/>
                </a:solidFill>
                <a:latin typeface="Courier New"/>
                <a:cs typeface="Courier New"/>
              </a:rPr>
              <a:t>" </a:t>
            </a:r>
            <a:r>
              <a:rPr sz="1200" spc="4" dirty="0" smtClean="0">
                <a:solidFill>
                  <a:srgbClr val="7E007E"/>
                </a:solidFill>
                <a:latin typeface="Courier New"/>
                <a:cs typeface="Courier New"/>
              </a:rPr>
              <a:t>an</a:t>
            </a:r>
            <a:r>
              <a:rPr sz="1200" spc="0" dirty="0" smtClean="0">
                <a:solidFill>
                  <a:srgbClr val="7E007E"/>
                </a:solidFill>
                <a:latin typeface="Courier New"/>
                <a:cs typeface="Courier New"/>
              </a:rPr>
              <a:t>d</a:t>
            </a:r>
            <a:r>
              <a:rPr sz="1200" spc="4" dirty="0" smtClean="0">
                <a:solidFill>
                  <a:srgbClr val="7E007E"/>
                </a:solidFill>
                <a:latin typeface="Courier New"/>
                <a:cs typeface="Courier New"/>
              </a:rPr>
              <a:t>roid:te</a:t>
            </a:r>
            <a:r>
              <a:rPr sz="1200" spc="0" dirty="0" smtClean="0">
                <a:solidFill>
                  <a:srgbClr val="7E007E"/>
                </a:solidFill>
                <a:latin typeface="Courier New"/>
                <a:cs typeface="Courier New"/>
              </a:rPr>
              <a:t>x</a:t>
            </a:r>
            <a:r>
              <a:rPr sz="1200" spc="4" dirty="0" smtClean="0">
                <a:solidFill>
                  <a:srgbClr val="7E007E"/>
                </a:solidFill>
                <a:latin typeface="Courier New"/>
                <a:cs typeface="Courier New"/>
              </a:rPr>
              <a:t>tSiz</a:t>
            </a:r>
            <a:r>
              <a:rPr sz="1200" spc="19" dirty="0" smtClean="0">
                <a:solidFill>
                  <a:srgbClr val="7E007E"/>
                </a:solidFill>
                <a:latin typeface="Courier New"/>
                <a:cs typeface="Courier New"/>
              </a:rPr>
              <a:t>e</a:t>
            </a:r>
            <a:r>
              <a:rPr sz="1200" spc="4" dirty="0" smtClean="0">
                <a:latin typeface="Courier New"/>
                <a:cs typeface="Courier New"/>
              </a:rPr>
              <a:t>=</a:t>
            </a:r>
            <a:r>
              <a:rPr sz="1200" i="1" spc="4" dirty="0" smtClean="0">
                <a:solidFill>
                  <a:srgbClr val="2A00FF"/>
                </a:solidFill>
                <a:latin typeface="Courier New"/>
                <a:cs typeface="Courier New"/>
              </a:rPr>
              <a:t>"</a:t>
            </a:r>
            <a:r>
              <a:rPr sz="1200" i="1" spc="0" dirty="0" smtClean="0">
                <a:solidFill>
                  <a:srgbClr val="2A00FF"/>
                </a:solidFill>
                <a:latin typeface="Courier New"/>
                <a:cs typeface="Courier New"/>
              </a:rPr>
              <a:t>1</a:t>
            </a:r>
            <a:r>
              <a:rPr sz="1200" i="1" spc="4" dirty="0" smtClean="0">
                <a:solidFill>
                  <a:srgbClr val="2A00FF"/>
                </a:solidFill>
                <a:latin typeface="Courier New"/>
                <a:cs typeface="Courier New"/>
              </a:rPr>
              <a:t>8sp</a:t>
            </a:r>
            <a:r>
              <a:rPr sz="1200" i="1" spc="0" dirty="0" smtClean="0">
                <a:solidFill>
                  <a:srgbClr val="2A00FF"/>
                </a:solidFill>
                <a:latin typeface="Courier New"/>
                <a:cs typeface="Courier New"/>
              </a:rPr>
              <a:t>" </a:t>
            </a:r>
            <a:r>
              <a:rPr sz="1200" b="1" spc="4" dirty="0" smtClean="0">
                <a:solidFill>
                  <a:srgbClr val="7E007E"/>
                </a:solidFill>
                <a:latin typeface="Courier New"/>
                <a:cs typeface="Courier New"/>
              </a:rPr>
              <a:t>an</a:t>
            </a:r>
            <a:r>
              <a:rPr sz="1200" b="1" spc="0" dirty="0" smtClean="0">
                <a:solidFill>
                  <a:srgbClr val="7E007E"/>
                </a:solidFill>
                <a:latin typeface="Courier New"/>
                <a:cs typeface="Courier New"/>
              </a:rPr>
              <a:t>d</a:t>
            </a:r>
            <a:r>
              <a:rPr sz="1200" b="1" spc="4" dirty="0" smtClean="0">
                <a:solidFill>
                  <a:srgbClr val="7E007E"/>
                </a:solidFill>
                <a:latin typeface="Courier New"/>
                <a:cs typeface="Courier New"/>
              </a:rPr>
              <a:t>roid:pa</a:t>
            </a:r>
            <a:r>
              <a:rPr sz="1200" b="1" spc="0" dirty="0" smtClean="0">
                <a:solidFill>
                  <a:srgbClr val="7E007E"/>
                </a:solidFill>
                <a:latin typeface="Courier New"/>
                <a:cs typeface="Courier New"/>
              </a:rPr>
              <a:t>d</a:t>
            </a:r>
            <a:r>
              <a:rPr sz="1200" b="1" spc="4" dirty="0" smtClean="0">
                <a:solidFill>
                  <a:srgbClr val="7E007E"/>
                </a:solidFill>
                <a:latin typeface="Courier New"/>
                <a:cs typeface="Courier New"/>
              </a:rPr>
              <a:t>din</a:t>
            </a:r>
            <a:r>
              <a:rPr sz="1200" b="1" spc="19" dirty="0" smtClean="0">
                <a:solidFill>
                  <a:srgbClr val="7E007E"/>
                </a:solidFill>
                <a:latin typeface="Courier New"/>
                <a:cs typeface="Courier New"/>
              </a:rPr>
              <a:t>g</a:t>
            </a:r>
            <a:r>
              <a:rPr sz="1200" b="1" spc="4" dirty="0" smtClean="0">
                <a:latin typeface="Courier New"/>
                <a:cs typeface="Courier New"/>
              </a:rPr>
              <a:t>=</a:t>
            </a:r>
            <a:r>
              <a:rPr sz="1200" b="1" i="1" spc="4" dirty="0" smtClean="0">
                <a:solidFill>
                  <a:srgbClr val="2A00FF"/>
                </a:solidFill>
                <a:latin typeface="Courier New"/>
                <a:cs typeface="Courier New"/>
              </a:rPr>
              <a:t>"3</a:t>
            </a:r>
            <a:r>
              <a:rPr sz="1200" b="1" i="1" spc="0" dirty="0" smtClean="0">
                <a:solidFill>
                  <a:srgbClr val="2A00FF"/>
                </a:solidFill>
                <a:latin typeface="Courier New"/>
                <a:cs typeface="Courier New"/>
              </a:rPr>
              <a:t>0</a:t>
            </a:r>
            <a:r>
              <a:rPr sz="1200" b="1" i="1" spc="4" dirty="0" smtClean="0">
                <a:solidFill>
                  <a:srgbClr val="2A00FF"/>
                </a:solidFill>
                <a:latin typeface="Courier New"/>
                <a:cs typeface="Courier New"/>
              </a:rPr>
              <a:t>dip</a:t>
            </a:r>
            <a:r>
              <a:rPr sz="1200" b="1" i="1" spc="0" dirty="0" smtClean="0">
                <a:solidFill>
                  <a:srgbClr val="2A00FF"/>
                </a:solidFill>
                <a:latin typeface="Courier New"/>
                <a:cs typeface="Courier New"/>
              </a:rPr>
              <a:t>"</a:t>
            </a:r>
            <a:endParaRPr sz="1200">
              <a:latin typeface="Courier New"/>
              <a:cs typeface="Courier New"/>
            </a:endParaRPr>
          </a:p>
          <a:p>
            <a:pPr marL="91947">
              <a:lnSpc>
                <a:spcPct val="94401"/>
              </a:lnSpc>
              <a:spcBef>
                <a:spcPts val="1520"/>
              </a:spcBef>
            </a:pPr>
            <a:r>
              <a:rPr sz="1200" i="1" spc="0" dirty="0" smtClean="0">
                <a:solidFill>
                  <a:srgbClr val="008080"/>
                </a:solidFill>
                <a:latin typeface="Courier New"/>
                <a:cs typeface="Courier New"/>
              </a:rPr>
              <a:t>&gt;</a:t>
            </a:r>
            <a:endParaRPr sz="1200">
              <a:latin typeface="Courier New"/>
              <a:cs typeface="Courier New"/>
            </a:endParaRPr>
          </a:p>
          <a:p>
            <a:pPr marL="91947">
              <a:lnSpc>
                <a:spcPct val="94401"/>
              </a:lnSpc>
              <a:spcBef>
                <a:spcPts val="80"/>
              </a:spcBef>
            </a:pPr>
            <a:r>
              <a:rPr sz="1200" spc="4" dirty="0" smtClean="0">
                <a:solidFill>
                  <a:srgbClr val="008080"/>
                </a:solidFill>
                <a:latin typeface="Courier New"/>
                <a:cs typeface="Courier New"/>
              </a:rPr>
              <a:t>&lt;/</a:t>
            </a:r>
            <a:r>
              <a:rPr sz="1200" spc="0" dirty="0" smtClean="0">
                <a:solidFill>
                  <a:srgbClr val="3E7E7E"/>
                </a:solidFill>
                <a:latin typeface="Courier New"/>
                <a:cs typeface="Courier New"/>
              </a:rPr>
              <a:t>E</a:t>
            </a:r>
            <a:r>
              <a:rPr sz="1200" spc="4" dirty="0" smtClean="0">
                <a:solidFill>
                  <a:srgbClr val="3E7E7E"/>
                </a:solidFill>
                <a:latin typeface="Courier New"/>
                <a:cs typeface="Courier New"/>
              </a:rPr>
              <a:t>ditTex</a:t>
            </a:r>
            <a:r>
              <a:rPr sz="1200" spc="14" dirty="0" smtClean="0">
                <a:solidFill>
                  <a:srgbClr val="3E7E7E"/>
                </a:solidFill>
                <a:latin typeface="Courier New"/>
                <a:cs typeface="Courier New"/>
              </a:rPr>
              <a:t>t</a:t>
            </a:r>
            <a:r>
              <a:rPr sz="1200" spc="0" dirty="0" smtClean="0">
                <a:solidFill>
                  <a:srgbClr val="008080"/>
                </a:solidFill>
                <a:latin typeface="Courier New"/>
                <a:cs typeface="Courier New"/>
              </a:rPr>
              <a:t>&gt;</a:t>
            </a:r>
            <a:endParaRPr sz="1200">
              <a:latin typeface="Courier New"/>
              <a:cs typeface="Courier New"/>
            </a:endParaRPr>
          </a:p>
          <a:p>
            <a:pPr marL="91947">
              <a:lnSpc>
                <a:spcPct val="94401"/>
              </a:lnSpc>
              <a:spcBef>
                <a:spcPts val="95"/>
              </a:spcBef>
            </a:pPr>
            <a:r>
              <a:rPr sz="1200" spc="4" dirty="0" smtClean="0">
                <a:solidFill>
                  <a:srgbClr val="008080"/>
                </a:solidFill>
                <a:latin typeface="Courier New"/>
                <a:cs typeface="Courier New"/>
              </a:rPr>
              <a:t>...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66973" y="2509837"/>
            <a:ext cx="2447925" cy="36671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376237" y="2509837"/>
            <a:ext cx="2447925" cy="36671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0" y="4419600"/>
            <a:ext cx="4276725" cy="1990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10400" y="2057400"/>
            <a:ext cx="1143000" cy="685800"/>
          </a:xfrm>
          <a:custGeom>
            <a:avLst/>
            <a:gdLst/>
            <a:ahLst/>
            <a:cxnLst/>
            <a:rect l="l" t="t" r="r" b="b"/>
            <a:pathLst>
              <a:path w="1143000" h="685800">
                <a:moveTo>
                  <a:pt x="0" y="685800"/>
                </a:moveTo>
                <a:lnTo>
                  <a:pt x="1143000" y="685800"/>
                </a:lnTo>
                <a:lnTo>
                  <a:pt x="11430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3175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26440" y="127317"/>
            <a:ext cx="7855483" cy="14584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3026" marR="2425747" algn="ctr">
              <a:lnSpc>
                <a:spcPts val="4175"/>
              </a:lnSpc>
              <a:spcBef>
                <a:spcPts val="208"/>
              </a:spcBef>
            </a:pPr>
            <a:r>
              <a:rPr sz="6000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The</a:t>
            </a:r>
            <a:r>
              <a:rPr sz="6000" spc="-14" baseline="3413" dirty="0" smtClean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6000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Vi</a:t>
            </a:r>
            <a:r>
              <a:rPr sz="6000" spc="-19" baseline="3413" dirty="0" smtClean="0">
                <a:solidFill>
                  <a:srgbClr val="548ED4"/>
                </a:solidFill>
                <a:latin typeface="Calibri"/>
                <a:cs typeface="Calibri"/>
              </a:rPr>
              <a:t>e</a:t>
            </a:r>
            <a:r>
              <a:rPr sz="6000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w Class</a:t>
            </a:r>
            <a:endParaRPr sz="4000">
              <a:latin typeface="Calibri"/>
              <a:cs typeface="Calibri"/>
            </a:endParaRPr>
          </a:p>
          <a:p>
            <a:pPr marL="12700" marR="34290">
              <a:lnSpc>
                <a:spcPct val="101725"/>
              </a:lnSpc>
              <a:spcBef>
                <a:spcPts val="2675"/>
              </a:spcBef>
            </a:pPr>
            <a:r>
              <a:rPr sz="1800" spc="0" dirty="0" smtClean="0">
                <a:latin typeface="Calibri"/>
                <a:cs typeface="Calibri"/>
              </a:rPr>
              <a:t>The</a:t>
            </a:r>
            <a:r>
              <a:rPr sz="1800" spc="4" dirty="0" smtClean="0">
                <a:latin typeface="Calibri"/>
                <a:cs typeface="Calibri"/>
              </a:rPr>
              <a:t> </a:t>
            </a:r>
            <a:r>
              <a:rPr sz="1800" b="1" spc="0" dirty="0" smtClean="0">
                <a:latin typeface="Calibri"/>
                <a:cs typeface="Calibri"/>
              </a:rPr>
              <a:t>Vi</a:t>
            </a:r>
            <a:r>
              <a:rPr sz="1800" b="1" spc="-14" dirty="0" smtClean="0">
                <a:latin typeface="Calibri"/>
                <a:cs typeface="Calibri"/>
              </a:rPr>
              <a:t>e</a:t>
            </a:r>
            <a:r>
              <a:rPr sz="1800" b="1" spc="0" dirty="0" smtClean="0">
                <a:latin typeface="Calibri"/>
                <a:cs typeface="Calibri"/>
              </a:rPr>
              <a:t>w</a:t>
            </a:r>
            <a:r>
              <a:rPr sz="1800" b="1" spc="-4" dirty="0" smtClean="0">
                <a:latin typeface="Calibri"/>
                <a:cs typeface="Calibri"/>
              </a:rPr>
              <a:t> </a:t>
            </a:r>
            <a:r>
              <a:rPr sz="1800" b="1" spc="0" dirty="0" smtClean="0">
                <a:latin typeface="Calibri"/>
                <a:cs typeface="Calibri"/>
              </a:rPr>
              <a:t>cla</a:t>
            </a:r>
            <a:r>
              <a:rPr sz="1800" b="1" spc="4" dirty="0" smtClean="0">
                <a:latin typeface="Calibri"/>
                <a:cs typeface="Calibri"/>
              </a:rPr>
              <a:t>s</a:t>
            </a:r>
            <a:r>
              <a:rPr sz="1800" b="1" spc="0" dirty="0" smtClean="0">
                <a:latin typeface="Calibri"/>
                <a:cs typeface="Calibri"/>
              </a:rPr>
              <a:t>s</a:t>
            </a:r>
            <a:r>
              <a:rPr sz="1800" b="1" spc="-3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is</a:t>
            </a:r>
            <a:r>
              <a:rPr sz="1800" spc="-19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the</a:t>
            </a:r>
            <a:r>
              <a:rPr sz="1800" spc="9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An</a:t>
            </a:r>
            <a:r>
              <a:rPr sz="1800" spc="4" dirty="0" smtClean="0">
                <a:latin typeface="Calibri"/>
                <a:cs typeface="Calibri"/>
              </a:rPr>
              <a:t>d</a:t>
            </a:r>
            <a:r>
              <a:rPr sz="1800" spc="-29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oid</a:t>
            </a:r>
            <a:r>
              <a:rPr sz="1800" spc="-104" dirty="0" smtClean="0">
                <a:latin typeface="Calibri"/>
                <a:cs typeface="Calibri"/>
              </a:rPr>
              <a:t>’</a:t>
            </a:r>
            <a:r>
              <a:rPr sz="1800" spc="0" dirty="0" smtClean="0">
                <a:latin typeface="Calibri"/>
                <a:cs typeface="Calibri"/>
              </a:rPr>
              <a:t>s mo</a:t>
            </a:r>
            <a:r>
              <a:rPr sz="1800" spc="-19" dirty="0" smtClean="0">
                <a:latin typeface="Calibri"/>
                <a:cs typeface="Calibri"/>
              </a:rPr>
              <a:t>s</a:t>
            </a:r>
            <a:r>
              <a:rPr sz="1800" spc="0" dirty="0" smtClean="0">
                <a:latin typeface="Calibri"/>
                <a:cs typeface="Calibri"/>
              </a:rPr>
              <a:t>t basic </a:t>
            </a:r>
            <a:r>
              <a:rPr sz="1800" spc="-14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ompo</a:t>
            </a:r>
            <a:r>
              <a:rPr sz="1800" spc="4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-19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t</a:t>
            </a:r>
            <a:r>
              <a:rPr sz="1800" spc="19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f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om which</a:t>
            </a:r>
            <a:r>
              <a:rPr sz="1800" spc="14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use</a:t>
            </a:r>
            <a:r>
              <a:rPr sz="1800" spc="-29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s i</a:t>
            </a:r>
            <a:r>
              <a:rPr sz="1800" spc="-14" dirty="0" smtClean="0">
                <a:latin typeface="Calibri"/>
                <a:cs typeface="Calibri"/>
              </a:rPr>
              <a:t>n</a:t>
            </a:r>
            <a:r>
              <a:rPr sz="1800" spc="-19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er</a:t>
            </a:r>
            <a:r>
              <a:rPr sz="1800" spc="-34" dirty="0" smtClean="0">
                <a:latin typeface="Calibri"/>
                <a:cs typeface="Calibri"/>
              </a:rPr>
              <a:t>f</a:t>
            </a:r>
            <a:r>
              <a:rPr sz="1800" spc="0" dirty="0" smtClean="0">
                <a:latin typeface="Calibri"/>
                <a:cs typeface="Calibri"/>
              </a:rPr>
              <a:t>aces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  <a:spcBef>
                <a:spcPts val="108"/>
              </a:spcBef>
            </a:pPr>
            <a:r>
              <a:rPr sz="2700" spc="-19" baseline="1517" dirty="0" smtClean="0">
                <a:latin typeface="Calibri"/>
                <a:cs typeface="Calibri"/>
              </a:rPr>
              <a:t>c</a:t>
            </a:r>
            <a:r>
              <a:rPr sz="2700" spc="0" baseline="1517" dirty="0" smtClean="0">
                <a:latin typeface="Calibri"/>
                <a:cs typeface="Calibri"/>
              </a:rPr>
              <a:t>an</a:t>
            </a:r>
            <a:r>
              <a:rPr sz="2700" spc="-7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be</a:t>
            </a:r>
            <a:r>
              <a:rPr sz="2700" spc="1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c</a:t>
            </a:r>
            <a:r>
              <a:rPr sz="2700" spc="-19" baseline="1517" dirty="0" smtClean="0">
                <a:latin typeface="Calibri"/>
                <a:cs typeface="Calibri"/>
              </a:rPr>
              <a:t>r</a:t>
            </a:r>
            <a:r>
              <a:rPr sz="2700" spc="0" baseline="1517" dirty="0" smtClean="0">
                <a:latin typeface="Calibri"/>
                <a:cs typeface="Calibri"/>
              </a:rPr>
              <a:t>e</a:t>
            </a:r>
            <a:r>
              <a:rPr sz="2700" spc="-14" baseline="1517" dirty="0" smtClean="0">
                <a:latin typeface="Calibri"/>
                <a:cs typeface="Calibri"/>
              </a:rPr>
              <a:t>a</a:t>
            </a:r>
            <a:r>
              <a:rPr sz="2700" spc="-19" baseline="1517" dirty="0" smtClean="0">
                <a:latin typeface="Calibri"/>
                <a:cs typeface="Calibri"/>
              </a:rPr>
              <a:t>t</a:t>
            </a:r>
            <a:r>
              <a:rPr sz="2700" spc="0" baseline="1517" dirty="0" smtClean="0">
                <a:latin typeface="Calibri"/>
                <a:cs typeface="Calibri"/>
              </a:rPr>
              <a:t>ed.</a:t>
            </a:r>
            <a:r>
              <a:rPr sz="2700" spc="-27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This eleme</a:t>
            </a:r>
            <a:r>
              <a:rPr sz="2700" spc="-14" baseline="1517" dirty="0" smtClean="0">
                <a:latin typeface="Calibri"/>
                <a:cs typeface="Calibri"/>
              </a:rPr>
              <a:t>n</a:t>
            </a:r>
            <a:r>
              <a:rPr sz="2700" spc="0" baseline="1517" dirty="0" smtClean="0">
                <a:latin typeface="Calibri"/>
                <a:cs typeface="Calibri"/>
              </a:rPr>
              <a:t>t</a:t>
            </a:r>
            <a:r>
              <a:rPr sz="2700" spc="-40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is similar </a:t>
            </a:r>
            <a:r>
              <a:rPr sz="2700" spc="-19" baseline="1517" dirty="0" smtClean="0">
                <a:latin typeface="Calibri"/>
                <a:cs typeface="Calibri"/>
              </a:rPr>
              <a:t>t</a:t>
            </a:r>
            <a:r>
              <a:rPr sz="2700" spc="0" baseline="1517" dirty="0" smtClean="0">
                <a:latin typeface="Calibri"/>
                <a:cs typeface="Calibri"/>
              </a:rPr>
              <a:t>o the</a:t>
            </a:r>
            <a:r>
              <a:rPr sz="2700" spc="-14" baseline="1517" dirty="0" smtClean="0">
                <a:latin typeface="Calibri"/>
                <a:cs typeface="Calibri"/>
              </a:rPr>
              <a:t> S</a:t>
            </a:r>
            <a:r>
              <a:rPr sz="2700" spc="0" baseline="1517" dirty="0" smtClean="0">
                <a:latin typeface="Calibri"/>
                <a:cs typeface="Calibri"/>
              </a:rPr>
              <a:t>wing</a:t>
            </a:r>
            <a:r>
              <a:rPr sz="2700" spc="24" baseline="1517" dirty="0" smtClean="0">
                <a:latin typeface="Calibri"/>
                <a:cs typeface="Calibri"/>
              </a:rPr>
              <a:t> </a:t>
            </a:r>
            <a:r>
              <a:rPr sz="2700" b="1" spc="0" baseline="1517" dirty="0" smtClean="0">
                <a:latin typeface="Calibri"/>
                <a:cs typeface="Calibri"/>
              </a:rPr>
              <a:t>JCompone</a:t>
            </a:r>
            <a:r>
              <a:rPr sz="2700" b="1" spc="-19" baseline="1517" dirty="0" smtClean="0">
                <a:latin typeface="Calibri"/>
                <a:cs typeface="Calibri"/>
              </a:rPr>
              <a:t>n</a:t>
            </a:r>
            <a:r>
              <a:rPr sz="2700" b="1" spc="0" baseline="1517" dirty="0" smtClean="0">
                <a:latin typeface="Calibri"/>
                <a:cs typeface="Calibri"/>
              </a:rPr>
              <a:t>t</a:t>
            </a:r>
            <a:r>
              <a:rPr sz="2700" b="1" spc="-103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class</a:t>
            </a:r>
            <a:r>
              <a:rPr sz="2700" spc="-4" baseline="1517" dirty="0" smtClean="0">
                <a:latin typeface="Calibri"/>
                <a:cs typeface="Calibri"/>
              </a:rPr>
              <a:t> </a:t>
            </a:r>
            <a:r>
              <a:rPr sz="2700" spc="-34" baseline="1517" dirty="0" smtClean="0">
                <a:latin typeface="Calibri"/>
                <a:cs typeface="Calibri"/>
              </a:rPr>
              <a:t>f</a:t>
            </a:r>
            <a:r>
              <a:rPr sz="2700" spc="0" baseline="1517" dirty="0" smtClean="0">
                <a:latin typeface="Calibri"/>
                <a:cs typeface="Calibri"/>
              </a:rPr>
              <a:t>or</a:t>
            </a:r>
            <a:r>
              <a:rPr sz="2700" spc="-15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J</a:t>
            </a:r>
            <a:r>
              <a:rPr sz="2700" spc="-25" baseline="1517" dirty="0" smtClean="0">
                <a:latin typeface="Calibri"/>
                <a:cs typeface="Calibri"/>
              </a:rPr>
              <a:t>a</a:t>
            </a:r>
            <a:r>
              <a:rPr sz="2700" spc="-19" baseline="1517" dirty="0" smtClean="0">
                <a:latin typeface="Calibri"/>
                <a:cs typeface="Calibri"/>
              </a:rPr>
              <a:t>v</a:t>
            </a:r>
            <a:r>
              <a:rPr sz="2700" spc="0" baseline="1517" dirty="0" smtClean="0">
                <a:latin typeface="Calibri"/>
                <a:cs typeface="Calibri"/>
              </a:rPr>
              <a:t>a</a:t>
            </a:r>
            <a:r>
              <a:rPr sz="2700" spc="-22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ap</a:t>
            </a:r>
            <a:r>
              <a:rPr sz="2700" spc="-9" baseline="1517" dirty="0" smtClean="0">
                <a:latin typeface="Calibri"/>
                <a:cs typeface="Calibri"/>
              </a:rPr>
              <a:t>p</a:t>
            </a:r>
            <a:r>
              <a:rPr sz="2700" spc="0" baseline="1517" dirty="0" smtClean="0">
                <a:latin typeface="Calibri"/>
                <a:cs typeface="Calibri"/>
              </a:rPr>
              <a:t>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1043614"/>
            <a:ext cx="15240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0" y="1991739"/>
            <a:ext cx="164973" cy="279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0739" y="2007044"/>
            <a:ext cx="5822676" cy="5839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  <a:spcBef>
                <a:spcPts val="106"/>
              </a:spcBef>
            </a:pP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-11" baseline="2730" dirty="0" smtClean="0"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latin typeface="Calibri"/>
                <a:cs typeface="Calibri"/>
              </a:rPr>
              <a:t>Vi</a:t>
            </a:r>
            <a:r>
              <a:rPr sz="3000" b="1" spc="-9" baseline="2730" dirty="0" smtClean="0">
                <a:latin typeface="Calibri"/>
                <a:cs typeface="Calibri"/>
              </a:rPr>
              <a:t>e</a:t>
            </a:r>
            <a:r>
              <a:rPr sz="3000" b="1" spc="0" baseline="2730" dirty="0" smtClean="0">
                <a:latin typeface="Calibri"/>
                <a:cs typeface="Calibri"/>
              </a:rPr>
              <a:t>w</a:t>
            </a:r>
            <a:r>
              <a:rPr sz="3000" b="1" spc="-41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occupies</a:t>
            </a:r>
            <a:r>
              <a:rPr sz="3000" spc="-60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-25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ec</a:t>
            </a:r>
            <a:r>
              <a:rPr sz="3000" spc="-19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ang</a:t>
            </a:r>
            <a:r>
              <a:rPr sz="3000" spc="4" baseline="2730" dirty="0" smtClean="0">
                <a:latin typeface="Calibri"/>
                <a:cs typeface="Calibri"/>
              </a:rPr>
              <a:t>u</a:t>
            </a:r>
            <a:r>
              <a:rPr sz="3000" spc="0" baseline="2730" dirty="0" smtClean="0">
                <a:latin typeface="Calibri"/>
                <a:cs typeface="Calibri"/>
              </a:rPr>
              <a:t>lar</a:t>
            </a:r>
            <a:r>
              <a:rPr sz="3000" spc="-73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-19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ea</a:t>
            </a:r>
            <a:r>
              <a:rPr sz="3000" spc="-31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on</a:t>
            </a:r>
            <a:r>
              <a:rPr sz="3000" spc="-20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the</a:t>
            </a:r>
            <a:r>
              <a:rPr sz="3000" spc="-27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sc</a:t>
            </a:r>
            <a:r>
              <a:rPr sz="3000" spc="-19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een</a:t>
            </a:r>
            <a:r>
              <a:rPr sz="3000" spc="-28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and</a:t>
            </a:r>
            <a:r>
              <a:rPr sz="3000" spc="-30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is</a:t>
            </a:r>
            <a:endParaRPr sz="2000">
              <a:latin typeface="Calibri"/>
              <a:cs typeface="Calibri"/>
            </a:endParaRPr>
          </a:p>
          <a:p>
            <a:pPr marL="12700" marR="38061">
              <a:lnSpc>
                <a:spcPts val="2400"/>
              </a:lnSpc>
              <a:spcBef>
                <a:spcPts val="13"/>
              </a:spcBef>
            </a:pPr>
            <a:r>
              <a:rPr sz="3000" spc="-25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esponsible</a:t>
            </a:r>
            <a:r>
              <a:rPr sz="3000" spc="-73" baseline="1365" dirty="0" smtClean="0">
                <a:latin typeface="Calibri"/>
                <a:cs typeface="Calibri"/>
              </a:rPr>
              <a:t> </a:t>
            </a:r>
            <a:r>
              <a:rPr sz="3000" spc="-39" baseline="1365" dirty="0" smtClean="0">
                <a:latin typeface="Calibri"/>
                <a:cs typeface="Calibri"/>
              </a:rPr>
              <a:t>f</a:t>
            </a:r>
            <a:r>
              <a:rPr sz="3000" spc="0" baseline="1365" dirty="0" smtClean="0">
                <a:latin typeface="Calibri"/>
                <a:cs typeface="Calibri"/>
              </a:rPr>
              <a:t>or</a:t>
            </a:r>
            <a:r>
              <a:rPr sz="3000" spc="-23" baseline="1365" dirty="0" smtClean="0">
                <a:latin typeface="Calibri"/>
                <a:cs typeface="Calibri"/>
              </a:rPr>
              <a:t> </a:t>
            </a:r>
            <a:r>
              <a:rPr sz="3000" i="1" spc="0" baseline="1365" dirty="0" smtClean="0">
                <a:latin typeface="Calibri"/>
                <a:cs typeface="Calibri"/>
              </a:rPr>
              <a:t>draw</a:t>
            </a:r>
            <a:r>
              <a:rPr sz="3000" i="1" spc="-4" baseline="1365" dirty="0" smtClean="0">
                <a:latin typeface="Calibri"/>
                <a:cs typeface="Calibri"/>
              </a:rPr>
              <a:t>i</a:t>
            </a:r>
            <a:r>
              <a:rPr sz="3000" i="1" spc="0" baseline="1365" dirty="0" smtClean="0">
                <a:latin typeface="Calibri"/>
                <a:cs typeface="Calibri"/>
              </a:rPr>
              <a:t>ng</a:t>
            </a:r>
            <a:r>
              <a:rPr sz="3000" i="1" spc="-66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and</a:t>
            </a:r>
            <a:r>
              <a:rPr sz="3000" spc="-30" baseline="1365" dirty="0" smtClean="0">
                <a:latin typeface="Calibri"/>
                <a:cs typeface="Calibri"/>
              </a:rPr>
              <a:t> </a:t>
            </a:r>
            <a:r>
              <a:rPr sz="3000" i="1" spc="-14" baseline="1365" dirty="0" smtClean="0">
                <a:latin typeface="Calibri"/>
                <a:cs typeface="Calibri"/>
              </a:rPr>
              <a:t>e</a:t>
            </a:r>
            <a:r>
              <a:rPr sz="3000" i="1" spc="0" baseline="1365" dirty="0" smtClean="0">
                <a:latin typeface="Calibri"/>
                <a:cs typeface="Calibri"/>
              </a:rPr>
              <a:t>ve</a:t>
            </a:r>
            <a:r>
              <a:rPr sz="3000" i="1" spc="-25" baseline="1365" dirty="0" smtClean="0">
                <a:latin typeface="Calibri"/>
                <a:cs typeface="Calibri"/>
              </a:rPr>
              <a:t>n</a:t>
            </a:r>
            <a:r>
              <a:rPr sz="3000" i="1" spc="0" baseline="1365" dirty="0" smtClean="0">
                <a:latin typeface="Calibri"/>
                <a:cs typeface="Calibri"/>
              </a:rPr>
              <a:t>t</a:t>
            </a:r>
            <a:r>
              <a:rPr sz="3000" i="1" spc="-45" baseline="1365" dirty="0" smtClean="0">
                <a:latin typeface="Calibri"/>
                <a:cs typeface="Calibri"/>
              </a:rPr>
              <a:t> </a:t>
            </a:r>
            <a:r>
              <a:rPr sz="3000" i="1" spc="0" baseline="1365" dirty="0" smtClean="0">
                <a:latin typeface="Calibri"/>
                <a:cs typeface="Calibri"/>
              </a:rPr>
              <a:t>h</a:t>
            </a:r>
            <a:r>
              <a:rPr sz="3000" i="1" spc="-4" baseline="1365" dirty="0" smtClean="0">
                <a:latin typeface="Calibri"/>
                <a:cs typeface="Calibri"/>
              </a:rPr>
              <a:t>a</a:t>
            </a:r>
            <a:r>
              <a:rPr sz="3000" i="1" spc="0" baseline="1365" dirty="0" smtClean="0">
                <a:latin typeface="Calibri"/>
                <a:cs typeface="Calibri"/>
              </a:rPr>
              <a:t>ndl</a:t>
            </a:r>
            <a:r>
              <a:rPr sz="3000" i="1" spc="-9" baseline="1365" dirty="0" smtClean="0">
                <a:latin typeface="Calibri"/>
                <a:cs typeface="Calibri"/>
              </a:rPr>
              <a:t>i</a:t>
            </a:r>
            <a:r>
              <a:rPr sz="3000" i="1" spc="0" baseline="1365" dirty="0" smtClean="0">
                <a:latin typeface="Calibri"/>
                <a:cs typeface="Calibri"/>
              </a:rPr>
              <a:t>ng</a:t>
            </a:r>
            <a:r>
              <a:rPr sz="3000" spc="0" baseline="1365" dirty="0" smtClean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3540" y="2906139"/>
            <a:ext cx="164973" cy="279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0739" y="2921444"/>
            <a:ext cx="5829645" cy="8887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553">
              <a:lnSpc>
                <a:spcPts val="2135"/>
              </a:lnSpc>
              <a:spcBef>
                <a:spcPts val="106"/>
              </a:spcBef>
            </a:pPr>
            <a:r>
              <a:rPr sz="3000" b="1" spc="0" baseline="2730" dirty="0" smtClean="0">
                <a:latin typeface="Calibri"/>
                <a:cs typeface="Calibri"/>
              </a:rPr>
              <a:t>Wid</a:t>
            </a:r>
            <a:r>
              <a:rPr sz="3000" b="1" spc="-19" baseline="2730" dirty="0" smtClean="0">
                <a:latin typeface="Calibri"/>
                <a:cs typeface="Calibri"/>
              </a:rPr>
              <a:t>g</a:t>
            </a:r>
            <a:r>
              <a:rPr sz="3000" b="1" spc="-9" baseline="2730" dirty="0" smtClean="0">
                <a:latin typeface="Calibri"/>
                <a:cs typeface="Calibri"/>
              </a:rPr>
              <a:t>e</a:t>
            </a:r>
            <a:r>
              <a:rPr sz="3000" b="1" spc="0" baseline="2730" dirty="0" smtClean="0">
                <a:latin typeface="Calibri"/>
                <a:cs typeface="Calibri"/>
              </a:rPr>
              <a:t>ts</a:t>
            </a:r>
            <a:r>
              <a:rPr sz="3000" b="1" spc="-68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-19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26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subcl</a:t>
            </a:r>
            <a:r>
              <a:rPr sz="3000" spc="4" baseline="2730" dirty="0" smtClean="0">
                <a:latin typeface="Calibri"/>
                <a:cs typeface="Calibri"/>
              </a:rPr>
              <a:t>a</a:t>
            </a:r>
            <a:r>
              <a:rPr sz="3000" spc="0" baseline="2730" dirty="0" smtClean="0">
                <a:latin typeface="Calibri"/>
                <a:cs typeface="Calibri"/>
              </a:rPr>
              <a:t>s</a:t>
            </a:r>
            <a:r>
              <a:rPr sz="3000" spc="9" baseline="2730" dirty="0" smtClean="0">
                <a:latin typeface="Calibri"/>
                <a:cs typeface="Calibri"/>
              </a:rPr>
              <a:t>s</a:t>
            </a:r>
            <a:r>
              <a:rPr sz="3000" spc="4" baseline="2730" dirty="0" smtClean="0">
                <a:latin typeface="Calibri"/>
                <a:cs typeface="Calibri"/>
              </a:rPr>
              <a:t>e</a:t>
            </a:r>
            <a:r>
              <a:rPr sz="3000" spc="0" baseline="2730" dirty="0" smtClean="0">
                <a:latin typeface="Calibri"/>
                <a:cs typeface="Calibri"/>
              </a:rPr>
              <a:t>s</a:t>
            </a:r>
            <a:r>
              <a:rPr sz="3000" spc="-6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of</a:t>
            </a:r>
            <a:r>
              <a:rPr sz="3000" spc="-16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Vi</a:t>
            </a:r>
            <a:r>
              <a:rPr sz="3000" spc="-14" baseline="2730" dirty="0" smtClean="0">
                <a:latin typeface="Calibri"/>
                <a:cs typeface="Calibri"/>
              </a:rPr>
              <a:t>e</a:t>
            </a:r>
            <a:r>
              <a:rPr sz="3000" spc="-125" baseline="2730" dirty="0" smtClean="0">
                <a:latin typeface="Calibri"/>
                <a:cs typeface="Calibri"/>
              </a:rPr>
              <a:t>w</a:t>
            </a:r>
            <a:r>
              <a:rPr sz="3000" spc="0" baseline="2730" dirty="0" smtClean="0">
                <a:latin typeface="Calibri"/>
                <a:cs typeface="Calibri"/>
              </a:rPr>
              <a:t>.</a:t>
            </a:r>
            <a:r>
              <a:rPr sz="3000" spc="-40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Th</a:t>
            </a:r>
            <a:r>
              <a:rPr sz="3000" spc="-4" baseline="2730" dirty="0" smtClean="0">
                <a:latin typeface="Calibri"/>
                <a:cs typeface="Calibri"/>
              </a:rPr>
              <a:t>e</a:t>
            </a:r>
            <a:r>
              <a:rPr sz="3000" spc="0" baseline="2730" dirty="0" smtClean="0">
                <a:latin typeface="Calibri"/>
                <a:cs typeface="Calibri"/>
              </a:rPr>
              <a:t>y</a:t>
            </a:r>
            <a:r>
              <a:rPr sz="3000" spc="-3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-25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16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used</a:t>
            </a:r>
            <a:r>
              <a:rPr sz="3000" spc="-38" baseline="2730" dirty="0" smtClean="0">
                <a:latin typeface="Calibri"/>
                <a:cs typeface="Calibri"/>
              </a:rPr>
              <a:t> </a:t>
            </a:r>
            <a:r>
              <a:rPr sz="3000" spc="-14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o</a:t>
            </a:r>
            <a:r>
              <a:rPr sz="3000" spc="-17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c</a:t>
            </a:r>
            <a:r>
              <a:rPr sz="3000" spc="-19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14" baseline="2730" dirty="0" smtClean="0">
                <a:latin typeface="Calibri"/>
                <a:cs typeface="Calibri"/>
              </a:rPr>
              <a:t>a</a:t>
            </a:r>
            <a:r>
              <a:rPr sz="3000" spc="-19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  <a:spcBef>
                <a:spcPts val="13"/>
              </a:spcBef>
            </a:pPr>
            <a:r>
              <a:rPr sz="3000" spc="0" baseline="1365" dirty="0" smtClean="0">
                <a:latin typeface="Calibri"/>
                <a:cs typeface="Calibri"/>
              </a:rPr>
              <a:t>i</a:t>
            </a:r>
            <a:r>
              <a:rPr sz="3000" spc="-19" baseline="1365" dirty="0" smtClean="0">
                <a:latin typeface="Calibri"/>
                <a:cs typeface="Calibri"/>
              </a:rPr>
              <a:t>nt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3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ac</a:t>
            </a:r>
            <a:r>
              <a:rPr sz="3000" spc="9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i</a:t>
            </a:r>
            <a:r>
              <a:rPr sz="3000" spc="-14" baseline="1365" dirty="0" smtClean="0">
                <a:latin typeface="Calibri"/>
                <a:cs typeface="Calibri"/>
              </a:rPr>
              <a:t>v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51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UI</a:t>
            </a:r>
            <a:r>
              <a:rPr sz="3000" spc="-17" baseline="1365" dirty="0" smtClean="0">
                <a:latin typeface="Calibri"/>
                <a:cs typeface="Calibri"/>
              </a:rPr>
              <a:t> </a:t>
            </a:r>
            <a:r>
              <a:rPr sz="3000" spc="-19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ompone</a:t>
            </a:r>
            <a:r>
              <a:rPr sz="3000" spc="-14" baseline="1365" dirty="0" smtClean="0">
                <a:latin typeface="Calibri"/>
                <a:cs typeface="Calibri"/>
              </a:rPr>
              <a:t>n</a:t>
            </a:r>
            <a:r>
              <a:rPr sz="3000" spc="0" baseline="1365" dirty="0" smtClean="0">
                <a:latin typeface="Calibri"/>
                <a:cs typeface="Calibri"/>
              </a:rPr>
              <a:t>ts</a:t>
            </a:r>
            <a:r>
              <a:rPr sz="3000" spc="-91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such</a:t>
            </a:r>
            <a:r>
              <a:rPr sz="3000" spc="-27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as</a:t>
            </a:r>
            <a:r>
              <a:rPr sz="3000" spc="-7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bu</a:t>
            </a:r>
            <a:r>
              <a:rPr sz="3000" spc="-25" baseline="1365" dirty="0" smtClean="0">
                <a:latin typeface="Calibri"/>
                <a:cs typeface="Calibri"/>
              </a:rPr>
              <a:t>t</a:t>
            </a:r>
            <a:r>
              <a:rPr sz="3000" spc="-1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ons,</a:t>
            </a:r>
            <a:r>
              <a:rPr sz="3000" spc="-58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checkb</a:t>
            </a:r>
            <a:r>
              <a:rPr sz="3000" spc="-39" baseline="1365" dirty="0" smtClean="0">
                <a:latin typeface="Calibri"/>
                <a:cs typeface="Calibri"/>
              </a:rPr>
              <a:t>o</a:t>
            </a:r>
            <a:r>
              <a:rPr sz="3000" spc="-54" baseline="1365" dirty="0" smtClean="0">
                <a:latin typeface="Calibri"/>
                <a:cs typeface="Calibri"/>
              </a:rPr>
              <a:t>x</a:t>
            </a:r>
            <a:r>
              <a:rPr sz="3000" spc="0" baseline="1365" dirty="0" smtClean="0">
                <a:latin typeface="Calibri"/>
                <a:cs typeface="Calibri"/>
              </a:rPr>
              <a:t>es,</a:t>
            </a:r>
            <a:endParaRPr sz="2000">
              <a:latin typeface="Calibri"/>
              <a:cs typeface="Calibri"/>
            </a:endParaRPr>
          </a:p>
          <a:p>
            <a:pPr marL="12700" marR="38061">
              <a:lnSpc>
                <a:spcPts val="2400"/>
              </a:lnSpc>
            </a:pPr>
            <a:r>
              <a:rPr sz="3000" spc="0" baseline="1365" dirty="0" smtClean="0">
                <a:latin typeface="Calibri"/>
                <a:cs typeface="Calibri"/>
              </a:rPr>
              <a:t>labels,</a:t>
            </a:r>
            <a:r>
              <a:rPr sz="3000" spc="-32" baseline="1365" dirty="0" smtClean="0">
                <a:latin typeface="Calibri"/>
                <a:cs typeface="Calibri"/>
              </a:rPr>
              <a:t> </a:t>
            </a:r>
            <a:r>
              <a:rPr sz="3000" spc="-19" baseline="1365" dirty="0" smtClean="0">
                <a:latin typeface="Calibri"/>
                <a:cs typeface="Calibri"/>
              </a:rPr>
              <a:t>t</a:t>
            </a:r>
            <a:r>
              <a:rPr sz="3000" spc="-29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xt</a:t>
            </a:r>
            <a:r>
              <a:rPr sz="3000" spc="-16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fields,</a:t>
            </a:r>
            <a:r>
              <a:rPr sz="3000" spc="-28" baseline="1365" dirty="0" smtClean="0">
                <a:latin typeface="Calibri"/>
                <a:cs typeface="Calibri"/>
              </a:rPr>
              <a:t> </a:t>
            </a:r>
            <a:r>
              <a:rPr sz="3000" spc="-9" baseline="1365" dirty="0" smtClean="0">
                <a:latin typeface="Calibri"/>
                <a:cs typeface="Calibri"/>
              </a:rPr>
              <a:t>e</a:t>
            </a:r>
            <a:r>
              <a:rPr sz="3000" spc="-19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c.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3540" y="4125593"/>
            <a:ext cx="164973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0739" y="4140898"/>
            <a:ext cx="5660868" cy="58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  <a:spcBef>
                <a:spcPts val="106"/>
              </a:spcBef>
            </a:pPr>
            <a:r>
              <a:rPr sz="3000" b="1" spc="0" baseline="2730" dirty="0" smtClean="0">
                <a:latin typeface="Calibri"/>
                <a:cs typeface="Calibri"/>
              </a:rPr>
              <a:t>L</a:t>
            </a:r>
            <a:r>
              <a:rPr sz="3000" b="1" spc="-34" baseline="2730" dirty="0" smtClean="0">
                <a:latin typeface="Calibri"/>
                <a:cs typeface="Calibri"/>
              </a:rPr>
              <a:t>a</a:t>
            </a:r>
            <a:r>
              <a:rPr sz="3000" b="1" spc="-25" baseline="2730" dirty="0" smtClean="0">
                <a:latin typeface="Calibri"/>
                <a:cs typeface="Calibri"/>
              </a:rPr>
              <a:t>y</a:t>
            </a:r>
            <a:r>
              <a:rPr sz="3000" b="1" spc="0" baseline="2730" dirty="0" smtClean="0">
                <a:latin typeface="Calibri"/>
                <a:cs typeface="Calibri"/>
              </a:rPr>
              <a:t>outs</a:t>
            </a:r>
            <a:r>
              <a:rPr sz="3000" b="1" spc="-5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-19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16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i</a:t>
            </a:r>
            <a:r>
              <a:rPr sz="3000" spc="-39" baseline="2730" dirty="0" smtClean="0">
                <a:latin typeface="Calibri"/>
                <a:cs typeface="Calibri"/>
              </a:rPr>
              <a:t>n</a:t>
            </a:r>
            <a:r>
              <a:rPr sz="3000" spc="0" baseline="2730" dirty="0" smtClean="0">
                <a:latin typeface="Calibri"/>
                <a:cs typeface="Calibri"/>
              </a:rPr>
              <a:t>v</a:t>
            </a:r>
            <a:r>
              <a:rPr sz="3000" spc="-4" baseline="2730" dirty="0" smtClean="0">
                <a:latin typeface="Calibri"/>
                <a:cs typeface="Calibri"/>
              </a:rPr>
              <a:t>i</a:t>
            </a:r>
            <a:r>
              <a:rPr sz="3000" spc="0" baseline="2730" dirty="0" smtClean="0">
                <a:latin typeface="Calibri"/>
                <a:cs typeface="Calibri"/>
              </a:rPr>
              <a:t>si</a:t>
            </a:r>
            <a:r>
              <a:rPr sz="3000" spc="4" baseline="2730" dirty="0" smtClean="0">
                <a:latin typeface="Calibri"/>
                <a:cs typeface="Calibri"/>
              </a:rPr>
              <a:t>b</a:t>
            </a:r>
            <a:r>
              <a:rPr sz="3000" spc="0" baseline="2730" dirty="0" smtClean="0">
                <a:latin typeface="Calibri"/>
                <a:cs typeface="Calibri"/>
              </a:rPr>
              <a:t>le</a:t>
            </a:r>
            <a:r>
              <a:rPr sz="3000" spc="-31" baseline="2730" dirty="0" smtClean="0">
                <a:latin typeface="Calibri"/>
                <a:cs typeface="Calibri"/>
              </a:rPr>
              <a:t> </a:t>
            </a:r>
            <a:r>
              <a:rPr sz="3000" spc="-19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o</a:t>
            </a:r>
            <a:r>
              <a:rPr sz="3000" spc="-14" baseline="2730" dirty="0" smtClean="0">
                <a:latin typeface="Calibri"/>
                <a:cs typeface="Calibri"/>
              </a:rPr>
              <a:t>n</a:t>
            </a:r>
            <a:r>
              <a:rPr sz="3000" spc="-19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aine</a:t>
            </a:r>
            <a:r>
              <a:rPr sz="3000" spc="-29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s</a:t>
            </a:r>
            <a:r>
              <a:rPr sz="3000" spc="-65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used</a:t>
            </a:r>
            <a:r>
              <a:rPr sz="3000" spc="-28" baseline="2730" dirty="0" smtClean="0">
                <a:latin typeface="Calibri"/>
                <a:cs typeface="Calibri"/>
              </a:rPr>
              <a:t> </a:t>
            </a:r>
            <a:r>
              <a:rPr sz="3000" spc="-39" baseline="2730" dirty="0" smtClean="0">
                <a:latin typeface="Calibri"/>
                <a:cs typeface="Calibri"/>
              </a:rPr>
              <a:t>f</a:t>
            </a:r>
            <a:r>
              <a:rPr sz="3000" spc="0" baseline="2730" dirty="0" smtClean="0">
                <a:latin typeface="Calibri"/>
                <a:cs typeface="Calibri"/>
              </a:rPr>
              <a:t>or</a:t>
            </a:r>
            <a:r>
              <a:rPr sz="3000" spc="-23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holding</a:t>
            </a:r>
            <a:r>
              <a:rPr sz="3000" spc="-60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oth</a:t>
            </a:r>
            <a:r>
              <a:rPr sz="3000" spc="4" baseline="2730" dirty="0" smtClean="0">
                <a:latin typeface="Calibri"/>
                <a:cs typeface="Calibri"/>
              </a:rPr>
              <a:t>e</a:t>
            </a:r>
            <a:r>
              <a:rPr sz="3000" spc="0" baseline="2730" dirty="0" smtClean="0">
                <a:latin typeface="Calibri"/>
                <a:cs typeface="Calibri"/>
              </a:rPr>
              <a:t>r</a:t>
            </a:r>
            <a:endParaRPr sz="2000">
              <a:latin typeface="Calibri"/>
              <a:cs typeface="Calibri"/>
            </a:endParaRPr>
          </a:p>
          <a:p>
            <a:pPr marL="12700" marR="38061">
              <a:lnSpc>
                <a:spcPts val="2400"/>
              </a:lnSpc>
              <a:spcBef>
                <a:spcPts val="13"/>
              </a:spcBef>
            </a:pPr>
            <a:r>
              <a:rPr sz="3000" spc="0" baseline="1365" dirty="0" smtClean="0">
                <a:latin typeface="Calibri"/>
                <a:cs typeface="Calibri"/>
              </a:rPr>
              <a:t>Vi</a:t>
            </a:r>
            <a:r>
              <a:rPr sz="3000" spc="-14" baseline="1365" dirty="0" smtClean="0">
                <a:latin typeface="Calibri"/>
                <a:cs typeface="Calibri"/>
              </a:rPr>
              <a:t>e</a:t>
            </a:r>
            <a:r>
              <a:rPr sz="3000" spc="-19" baseline="1365" dirty="0" smtClean="0">
                <a:latin typeface="Calibri"/>
                <a:cs typeface="Calibri"/>
              </a:rPr>
              <a:t>w</a:t>
            </a:r>
            <a:r>
              <a:rPr sz="3000" spc="0" baseline="1365" dirty="0" smtClean="0">
                <a:latin typeface="Calibri"/>
                <a:cs typeface="Calibri"/>
              </a:rPr>
              <a:t>s</a:t>
            </a:r>
            <a:r>
              <a:rPr sz="3000" spc="-33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and</a:t>
            </a:r>
            <a:r>
              <a:rPr sz="3000" spc="-30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ne</a:t>
            </a:r>
            <a:r>
              <a:rPr sz="3000" spc="-19" baseline="1365" dirty="0" smtClean="0">
                <a:latin typeface="Calibri"/>
                <a:cs typeface="Calibri"/>
              </a:rPr>
              <a:t>st</a:t>
            </a:r>
            <a:r>
              <a:rPr sz="3000" spc="0" baseline="1365" dirty="0" smtClean="0">
                <a:latin typeface="Calibri"/>
                <a:cs typeface="Calibri"/>
              </a:rPr>
              <a:t>ed</a:t>
            </a:r>
            <a:r>
              <a:rPr sz="3000" spc="-35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l</a:t>
            </a:r>
            <a:r>
              <a:rPr sz="3000" spc="-34" baseline="1365" dirty="0" smtClean="0">
                <a:latin typeface="Calibri"/>
                <a:cs typeface="Calibri"/>
              </a:rPr>
              <a:t>a</a:t>
            </a:r>
            <a:r>
              <a:rPr sz="3000" spc="-25" baseline="1365" dirty="0" smtClean="0">
                <a:latin typeface="Calibri"/>
                <a:cs typeface="Calibri"/>
              </a:rPr>
              <a:t>y</a:t>
            </a:r>
            <a:r>
              <a:rPr sz="3000" spc="0" baseline="1365" dirty="0" smtClean="0">
                <a:latin typeface="Calibri"/>
                <a:cs typeface="Calibri"/>
              </a:rPr>
              <a:t>ou</a:t>
            </a:r>
            <a:r>
              <a:rPr sz="3000" spc="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04681" y="6463538"/>
            <a:ext cx="13820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10400" y="2057400"/>
            <a:ext cx="1143000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2514600"/>
            <a:ext cx="243840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6237" y="2509837"/>
            <a:ext cx="2447925" cy="3667125"/>
          </a:xfrm>
          <a:custGeom>
            <a:avLst/>
            <a:gdLst/>
            <a:ahLst/>
            <a:cxnLst/>
            <a:rect l="l" t="t" r="r" b="b"/>
            <a:pathLst>
              <a:path w="2447925" h="3667125">
                <a:moveTo>
                  <a:pt x="0" y="3667125"/>
                </a:moveTo>
                <a:lnTo>
                  <a:pt x="2447925" y="3667125"/>
                </a:lnTo>
                <a:lnTo>
                  <a:pt x="24479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18403" y="3846842"/>
            <a:ext cx="3549396" cy="2308352"/>
          </a:xfrm>
          <a:custGeom>
            <a:avLst/>
            <a:gdLst/>
            <a:ahLst/>
            <a:cxnLst/>
            <a:rect l="l" t="t" r="r" b="b"/>
            <a:pathLst>
              <a:path w="3549396" h="2308352">
                <a:moveTo>
                  <a:pt x="0" y="2308352"/>
                </a:moveTo>
                <a:lnTo>
                  <a:pt x="3549396" y="2308352"/>
                </a:lnTo>
                <a:lnTo>
                  <a:pt x="3549396" y="0"/>
                </a:lnTo>
                <a:lnTo>
                  <a:pt x="0" y="0"/>
                </a:lnTo>
                <a:lnTo>
                  <a:pt x="0" y="2308352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18403" y="3846842"/>
            <a:ext cx="3549396" cy="2308352"/>
          </a:xfrm>
          <a:custGeom>
            <a:avLst/>
            <a:gdLst/>
            <a:ahLst/>
            <a:cxnLst/>
            <a:rect l="l" t="t" r="r" b="b"/>
            <a:pathLst>
              <a:path w="3549396" h="2308352">
                <a:moveTo>
                  <a:pt x="0" y="2308352"/>
                </a:moveTo>
                <a:lnTo>
                  <a:pt x="3549396" y="2308352"/>
                </a:lnTo>
                <a:lnTo>
                  <a:pt x="3549396" y="0"/>
                </a:lnTo>
                <a:lnTo>
                  <a:pt x="0" y="0"/>
                </a:lnTo>
                <a:lnTo>
                  <a:pt x="0" y="2308352"/>
                </a:lnTo>
                <a:close/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71799" y="2514600"/>
            <a:ext cx="2438400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66973" y="2509837"/>
            <a:ext cx="2447925" cy="3667125"/>
          </a:xfrm>
          <a:custGeom>
            <a:avLst/>
            <a:gdLst/>
            <a:ahLst/>
            <a:cxnLst/>
            <a:rect l="l" t="t" r="r" b="b"/>
            <a:pathLst>
              <a:path w="2447925" h="3667125">
                <a:moveTo>
                  <a:pt x="0" y="3667125"/>
                </a:moveTo>
                <a:lnTo>
                  <a:pt x="2447925" y="3667125"/>
                </a:lnTo>
                <a:lnTo>
                  <a:pt x="24479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62600" y="2743200"/>
            <a:ext cx="2438400" cy="762000"/>
          </a:xfrm>
          <a:custGeom>
            <a:avLst/>
            <a:gdLst/>
            <a:ahLst/>
            <a:cxnLst/>
            <a:rect l="l" t="t" r="r" b="b"/>
            <a:pathLst>
              <a:path w="2438400" h="762000">
                <a:moveTo>
                  <a:pt x="381000" y="0"/>
                </a:moveTo>
                <a:lnTo>
                  <a:pt x="0" y="381000"/>
                </a:lnTo>
                <a:lnTo>
                  <a:pt x="381000" y="762000"/>
                </a:lnTo>
                <a:lnTo>
                  <a:pt x="381000" y="571500"/>
                </a:lnTo>
                <a:lnTo>
                  <a:pt x="2438400" y="571500"/>
                </a:lnTo>
                <a:lnTo>
                  <a:pt x="2438400" y="190500"/>
                </a:lnTo>
                <a:lnTo>
                  <a:pt x="381000" y="190500"/>
                </a:lnTo>
                <a:lnTo>
                  <a:pt x="381000" y="0"/>
                </a:lnTo>
              </a:path>
            </a:pathLst>
          </a:custGeom>
          <a:solidFill>
            <a:srgbClr val="F9C0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62600" y="2743200"/>
            <a:ext cx="2438400" cy="762000"/>
          </a:xfrm>
          <a:custGeom>
            <a:avLst/>
            <a:gdLst/>
            <a:ahLst/>
            <a:cxnLst/>
            <a:rect l="l" t="t" r="r" b="b"/>
            <a:pathLst>
              <a:path w="2438400" h="762000">
                <a:moveTo>
                  <a:pt x="2438400" y="190500"/>
                </a:moveTo>
                <a:lnTo>
                  <a:pt x="381000" y="190500"/>
                </a:lnTo>
                <a:lnTo>
                  <a:pt x="381000" y="0"/>
                </a:lnTo>
                <a:lnTo>
                  <a:pt x="0" y="381000"/>
                </a:lnTo>
                <a:lnTo>
                  <a:pt x="381000" y="762000"/>
                </a:lnTo>
                <a:lnTo>
                  <a:pt x="381000" y="571500"/>
                </a:lnTo>
                <a:lnTo>
                  <a:pt x="2438400" y="571500"/>
                </a:lnTo>
                <a:lnTo>
                  <a:pt x="2438400" y="190500"/>
                </a:lnTo>
                <a:close/>
              </a:path>
            </a:pathLst>
          </a:custGeom>
          <a:ln w="25400">
            <a:solidFill>
              <a:srgbClr val="F9C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33804" y="79121"/>
            <a:ext cx="5458445" cy="520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70"/>
              </a:lnSpc>
              <a:spcBef>
                <a:spcPts val="203"/>
              </a:spcBef>
            </a:pP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The LinearL</a:t>
            </a:r>
            <a:r>
              <a:rPr sz="5850" spc="-79" baseline="3500" dirty="0" smtClean="0">
                <a:solidFill>
                  <a:srgbClr val="548ED4"/>
                </a:solidFill>
                <a:latin typeface="Calibri"/>
                <a:cs typeface="Calibri"/>
              </a:rPr>
              <a:t>a</a:t>
            </a:r>
            <a:r>
              <a:rPr sz="5850" spc="-50" baseline="3500" dirty="0" smtClean="0">
                <a:solidFill>
                  <a:srgbClr val="548ED4"/>
                </a:solidFill>
                <a:latin typeface="Calibri"/>
                <a:cs typeface="Calibri"/>
              </a:rPr>
              <a:t>y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out</a:t>
            </a:r>
            <a:r>
              <a:rPr sz="5850" spc="2" baseline="3500" dirty="0" smtClean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– Ma</a:t>
            </a:r>
            <a:r>
              <a:rPr sz="5850" spc="-54" baseline="3500" dirty="0" smtClean="0">
                <a:solidFill>
                  <a:srgbClr val="548ED4"/>
                </a:solidFill>
                <a:latin typeface="Calibri"/>
                <a:cs typeface="Calibri"/>
              </a:rPr>
              <a:t>r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gin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7340" y="1223517"/>
            <a:ext cx="401513" cy="8736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  <a:spcBef>
                <a:spcPts val="106"/>
              </a:spcBef>
            </a:pPr>
            <a:r>
              <a:rPr sz="3000" b="1" spc="0" baseline="2730" dirty="0" smtClean="0">
                <a:latin typeface="Calibri"/>
                <a:cs typeface="Calibri"/>
              </a:rPr>
              <a:t>1.4</a:t>
            </a:r>
            <a:endParaRPr sz="2000">
              <a:latin typeface="Calibri"/>
              <a:cs typeface="Calibri"/>
            </a:endParaRPr>
          </a:p>
          <a:p>
            <a:pPr marL="12700" marR="38100">
              <a:lnSpc>
                <a:spcPts val="2285"/>
              </a:lnSpc>
              <a:spcBef>
                <a:spcPts val="7"/>
              </a:spcBef>
            </a:pPr>
            <a:r>
              <a:rPr sz="3000" spc="0" baseline="-1449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 marR="38100">
              <a:lnSpc>
                <a:spcPct val="95825"/>
              </a:lnSpc>
            </a:pPr>
            <a:r>
              <a:rPr sz="2000" spc="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4540" y="1223517"/>
            <a:ext cx="7712158" cy="8889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061">
              <a:lnSpc>
                <a:spcPts val="2135"/>
              </a:lnSpc>
              <a:spcBef>
                <a:spcPts val="106"/>
              </a:spcBef>
            </a:pPr>
            <a:r>
              <a:rPr sz="3000" b="1" spc="0" baseline="2730" dirty="0" smtClean="0">
                <a:latin typeface="Calibri"/>
                <a:cs typeface="Calibri"/>
              </a:rPr>
              <a:t>Linear</a:t>
            </a:r>
            <a:r>
              <a:rPr sz="3000" b="1" spc="-51" baseline="2730" dirty="0" smtClean="0"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latin typeface="Calibri"/>
                <a:cs typeface="Calibri"/>
              </a:rPr>
              <a:t>L</a:t>
            </a:r>
            <a:r>
              <a:rPr sz="3000" b="1" spc="-39" baseline="2730" dirty="0" smtClean="0">
                <a:latin typeface="Calibri"/>
                <a:cs typeface="Calibri"/>
              </a:rPr>
              <a:t>a</a:t>
            </a:r>
            <a:r>
              <a:rPr sz="3000" b="1" spc="-25" baseline="2730" dirty="0" smtClean="0">
                <a:latin typeface="Calibri"/>
                <a:cs typeface="Calibri"/>
              </a:rPr>
              <a:t>y</a:t>
            </a:r>
            <a:r>
              <a:rPr sz="3000" b="1" spc="0" baseline="2730" dirty="0" smtClean="0">
                <a:latin typeface="Calibri"/>
                <a:cs typeface="Calibri"/>
              </a:rPr>
              <a:t>ou</a:t>
            </a:r>
            <a:r>
              <a:rPr sz="3000" b="1" spc="-4" baseline="2730" dirty="0" smtClean="0">
                <a:latin typeface="Calibri"/>
                <a:cs typeface="Calibri"/>
              </a:rPr>
              <a:t>t</a:t>
            </a:r>
            <a:r>
              <a:rPr sz="3000" b="1" spc="0" baseline="2730" dirty="0" smtClean="0">
                <a:latin typeface="Calibri"/>
                <a:cs typeface="Calibri"/>
              </a:rPr>
              <a:t>:</a:t>
            </a:r>
            <a:r>
              <a:rPr sz="3000" b="1" spc="400" baseline="2730" dirty="0" smtClean="0"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latin typeface="Calibri"/>
                <a:cs typeface="Calibri"/>
              </a:rPr>
              <a:t>(</a:t>
            </a:r>
            <a:r>
              <a:rPr sz="3000" b="1" spc="-4" baseline="2730" dirty="0" smtClean="0">
                <a:latin typeface="Calibri"/>
                <a:cs typeface="Calibri"/>
              </a:rPr>
              <a:t>E</a:t>
            </a:r>
            <a:r>
              <a:rPr sz="3000" b="1" spc="0" baseline="2730" dirty="0" smtClean="0">
                <a:latin typeface="Calibri"/>
                <a:cs typeface="Calibri"/>
              </a:rPr>
              <a:t>x</a:t>
            </a:r>
            <a:r>
              <a:rPr sz="3000" b="1" spc="-29" baseline="2730" dirty="0" smtClean="0">
                <a:latin typeface="Calibri"/>
                <a:cs typeface="Calibri"/>
              </a:rPr>
              <a:t>t</a:t>
            </a:r>
            <a:r>
              <a:rPr sz="3000" b="1" spc="0" baseline="2730" dirty="0" smtClean="0">
                <a:latin typeface="Calibri"/>
                <a:cs typeface="Calibri"/>
              </a:rPr>
              <a:t>ernal)</a:t>
            </a:r>
            <a:r>
              <a:rPr sz="3000" b="1" spc="-54" baseline="2730" dirty="0" smtClean="0"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latin typeface="Calibri"/>
                <a:cs typeface="Calibri"/>
              </a:rPr>
              <a:t>M</a:t>
            </a:r>
            <a:r>
              <a:rPr sz="3000" b="1" spc="-4" baseline="2730" dirty="0" smtClean="0">
                <a:latin typeface="Calibri"/>
                <a:cs typeface="Calibri"/>
              </a:rPr>
              <a:t>a</a:t>
            </a:r>
            <a:r>
              <a:rPr sz="3000" b="1" spc="-25" baseline="2730" dirty="0" smtClean="0">
                <a:latin typeface="Calibri"/>
                <a:cs typeface="Calibri"/>
              </a:rPr>
              <a:t>r</a:t>
            </a:r>
            <a:r>
              <a:rPr sz="3000" b="1" spc="0" baseline="2730" dirty="0" smtClean="0">
                <a:latin typeface="Calibri"/>
                <a:cs typeface="Calibri"/>
              </a:rPr>
              <a:t>gin</a:t>
            </a:r>
            <a:endParaRPr sz="2000">
              <a:latin typeface="Calibri"/>
              <a:cs typeface="Calibri"/>
            </a:endParaRPr>
          </a:p>
          <a:p>
            <a:pPr marL="12700" marR="38061">
              <a:lnSpc>
                <a:spcPts val="2400"/>
              </a:lnSpc>
              <a:spcBef>
                <a:spcPts val="13"/>
              </a:spcBef>
            </a:pPr>
            <a:r>
              <a:rPr sz="3000" spc="0" baseline="1365" dirty="0" smtClean="0">
                <a:latin typeface="Calibri"/>
                <a:cs typeface="Calibri"/>
              </a:rPr>
              <a:t>Wid</a:t>
            </a:r>
            <a:r>
              <a:rPr sz="3000" spc="-19" baseline="1365" dirty="0" smtClean="0">
                <a:latin typeface="Calibri"/>
                <a:cs typeface="Calibri"/>
              </a:rPr>
              <a:t>g</a:t>
            </a:r>
            <a:r>
              <a:rPr sz="3000" spc="-9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ts</a:t>
            </a:r>
            <a:r>
              <a:rPr sz="3000" spc="-56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–</a:t>
            </a:r>
            <a:r>
              <a:rPr sz="3000" spc="-9" baseline="1365" dirty="0" smtClean="0">
                <a:latin typeface="Calibri"/>
                <a:cs typeface="Calibri"/>
              </a:rPr>
              <a:t>b</a:t>
            </a:r>
            <a:r>
              <a:rPr sz="3000" spc="0" baseline="1365" dirty="0" smtClean="0">
                <a:latin typeface="Calibri"/>
                <a:cs typeface="Calibri"/>
              </a:rPr>
              <a:t>y</a:t>
            </a:r>
            <a:r>
              <a:rPr sz="3000" spc="-2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d</a:t>
            </a:r>
            <a:r>
              <a:rPr sz="3000" spc="-14" baseline="1365" dirty="0" smtClean="0">
                <a:latin typeface="Calibri"/>
                <a:cs typeface="Calibri"/>
              </a:rPr>
              <a:t>e</a:t>
            </a:r>
            <a:r>
              <a:rPr sz="3000" spc="-39" baseline="1365" dirty="0" smtClean="0">
                <a:latin typeface="Calibri"/>
                <a:cs typeface="Calibri"/>
              </a:rPr>
              <a:t>f</a:t>
            </a:r>
            <a:r>
              <a:rPr sz="3000" spc="0" baseline="1365" dirty="0" smtClean="0">
                <a:latin typeface="Calibri"/>
                <a:cs typeface="Calibri"/>
              </a:rPr>
              <a:t>aul</a:t>
            </a:r>
            <a:r>
              <a:rPr sz="3000" spc="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–</a:t>
            </a:r>
            <a:r>
              <a:rPr sz="3000" spc="40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-1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26" baseline="1365" dirty="0" smtClean="0">
                <a:latin typeface="Calibri"/>
                <a:cs typeface="Calibri"/>
              </a:rPr>
              <a:t> </a:t>
            </a:r>
            <a:r>
              <a:rPr sz="3000" spc="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ig</a:t>
            </a:r>
            <a:r>
              <a:rPr sz="3000" spc="-19" baseline="1365" dirty="0" smtClean="0">
                <a:latin typeface="Calibri"/>
                <a:cs typeface="Calibri"/>
              </a:rPr>
              <a:t>h</a:t>
            </a:r>
            <a:r>
              <a:rPr sz="3000" spc="0" baseline="1365" dirty="0" smtClean="0">
                <a:latin typeface="Calibri"/>
                <a:cs typeface="Calibri"/>
              </a:rPr>
              <a:t>tly</a:t>
            </a:r>
            <a:r>
              <a:rPr sz="3000" spc="-41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pac</a:t>
            </a:r>
            <a:r>
              <a:rPr sz="3000" spc="-64" baseline="1365" dirty="0" smtClean="0">
                <a:latin typeface="Calibri"/>
                <a:cs typeface="Calibri"/>
              </a:rPr>
              <a:t>k</a:t>
            </a:r>
            <a:r>
              <a:rPr sz="3000" spc="0" baseline="1365" dirty="0" smtClean="0">
                <a:latin typeface="Calibri"/>
                <a:cs typeface="Calibri"/>
              </a:rPr>
              <a:t>ed</a:t>
            </a:r>
            <a:r>
              <a:rPr sz="3000" spc="-43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n</a:t>
            </a:r>
            <a:r>
              <a:rPr sz="3000" spc="-29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xt</a:t>
            </a:r>
            <a:r>
              <a:rPr sz="3000" spc="-30" baseline="1365" dirty="0" smtClean="0">
                <a:latin typeface="Calibri"/>
                <a:cs typeface="Calibri"/>
              </a:rPr>
              <a:t> </a:t>
            </a:r>
            <a:r>
              <a:rPr sz="3000" spc="-9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-17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each</a:t>
            </a:r>
            <a:r>
              <a:rPr sz="3000" spc="-28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ot</a:t>
            </a:r>
            <a:r>
              <a:rPr sz="3000" spc="4" baseline="1365" dirty="0" smtClean="0">
                <a:latin typeface="Calibri"/>
                <a:cs typeface="Calibri"/>
              </a:rPr>
              <a:t>h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204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</a:pPr>
            <a:r>
              <a:rPr sz="3000" spc="-179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-20" baseline="1365" dirty="0" smtClean="0">
                <a:latin typeface="Calibri"/>
                <a:cs typeface="Calibri"/>
              </a:rPr>
              <a:t> 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nc</a:t>
            </a:r>
            <a:r>
              <a:rPr sz="3000" spc="-25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ea</a:t>
            </a:r>
            <a:r>
              <a:rPr sz="3000" spc="4" baseline="1365" dirty="0" smtClean="0">
                <a:latin typeface="Calibri"/>
                <a:cs typeface="Calibri"/>
              </a:rPr>
              <a:t>s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43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space</a:t>
            </a:r>
            <a:r>
              <a:rPr sz="3000" spc="-26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b</a:t>
            </a:r>
            <a:r>
              <a:rPr sz="3000" spc="-9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t</a:t>
            </a:r>
            <a:r>
              <a:rPr sz="3000" spc="-14" baseline="1365" dirty="0" smtClean="0">
                <a:latin typeface="Calibri"/>
                <a:cs typeface="Calibri"/>
              </a:rPr>
              <a:t>w</a:t>
            </a:r>
            <a:r>
              <a:rPr sz="3000" spc="0" baseline="1365" dirty="0" smtClean="0">
                <a:latin typeface="Calibri"/>
                <a:cs typeface="Calibri"/>
              </a:rPr>
              <a:t>een</a:t>
            </a:r>
            <a:r>
              <a:rPr sz="3000" spc="-56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them</a:t>
            </a:r>
            <a:r>
              <a:rPr sz="3000" spc="-33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use</a:t>
            </a:r>
            <a:r>
              <a:rPr sz="3000" spc="-18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the</a:t>
            </a:r>
            <a:r>
              <a:rPr sz="3000" spc="-2" baseline="1365" dirty="0" smtClean="0">
                <a:latin typeface="Calibri"/>
                <a:cs typeface="Calibri"/>
              </a:rPr>
              <a:t> </a:t>
            </a:r>
            <a:r>
              <a:rPr sz="3000" b="1" spc="0" baseline="1365" dirty="0" smtClean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3000" b="1" spc="-25" baseline="1365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3000" b="1" spc="0" baseline="1365" dirty="0" smtClean="0">
                <a:solidFill>
                  <a:srgbClr val="C00000"/>
                </a:solidFill>
                <a:latin typeface="Calibri"/>
                <a:cs typeface="Calibri"/>
              </a:rPr>
              <a:t>oid:l</a:t>
            </a:r>
            <a:r>
              <a:rPr sz="3000" b="1" spc="-34" baseline="1365" dirty="0" smtClean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3000" b="1" spc="-25" baseline="1365" dirty="0" smtClean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3000" b="1" spc="0" baseline="1365" dirty="0" smtClean="0">
                <a:solidFill>
                  <a:srgbClr val="C00000"/>
                </a:solidFill>
                <a:latin typeface="Calibri"/>
                <a:cs typeface="Calibri"/>
              </a:rPr>
              <a:t>out_ma</a:t>
            </a:r>
            <a:r>
              <a:rPr sz="3000" b="1" spc="-25" baseline="1365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3000" b="1" spc="0" baseline="1365" dirty="0" smtClean="0">
                <a:solidFill>
                  <a:srgbClr val="C00000"/>
                </a:solidFill>
                <a:latin typeface="Calibri"/>
                <a:cs typeface="Calibri"/>
              </a:rPr>
              <a:t>gin</a:t>
            </a:r>
            <a:r>
              <a:rPr sz="3000" b="1" spc="-171" baseline="136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spc="-14" baseline="1365" dirty="0" smtClean="0">
                <a:latin typeface="Calibri"/>
                <a:cs typeface="Calibri"/>
              </a:rPr>
              <a:t>a</a:t>
            </a:r>
            <a:r>
              <a:rPr sz="3000" spc="-29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tribu</a:t>
            </a:r>
            <a:r>
              <a:rPr sz="3000" spc="-1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80861" y="3043364"/>
            <a:ext cx="2029933" cy="1907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b="1" spc="0" baseline="2100" dirty="0" smtClean="0">
                <a:solidFill>
                  <a:srgbClr val="C00000"/>
                </a:solidFill>
                <a:latin typeface="Calibri"/>
                <a:cs typeface="Calibri"/>
              </a:rPr>
              <a:t>Inc</a:t>
            </a:r>
            <a:r>
              <a:rPr sz="1950" b="1" spc="-14" baseline="2100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1950" b="1" spc="0" baseline="2100" dirty="0" smtClean="0">
                <a:solidFill>
                  <a:srgbClr val="C00000"/>
                </a:solidFill>
                <a:latin typeface="Calibri"/>
                <a:cs typeface="Calibri"/>
              </a:rPr>
              <a:t>eased</a:t>
            </a:r>
            <a:r>
              <a:rPr sz="1950" b="1" spc="-14" baseline="2100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50" b="1" spc="0" baseline="2100" dirty="0" smtClean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1950" b="1" spc="-14" baseline="2100" dirty="0" smtClean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1950" b="1" spc="-19" baseline="2100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950" b="1" spc="0" baseline="2100" dirty="0" smtClean="0">
                <a:solidFill>
                  <a:srgbClr val="C00000"/>
                </a:solidFill>
                <a:latin typeface="Calibri"/>
                <a:cs typeface="Calibri"/>
              </a:rPr>
              <a:t>er</a:t>
            </a:r>
            <a:r>
              <a:rPr sz="1950" b="1" spc="-4" baseline="2100" dirty="0" smtClean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r>
              <a:rPr sz="1950" b="1" spc="0" baseline="2100" dirty="0" smtClean="0">
                <a:solidFill>
                  <a:srgbClr val="C00000"/>
                </a:solidFill>
                <a:latin typeface="Calibri"/>
                <a:cs typeface="Calibri"/>
              </a:rPr>
              <a:t>wid</a:t>
            </a:r>
            <a:r>
              <a:rPr sz="1950" b="1" spc="-14" baseline="2100" dirty="0" smtClean="0">
                <a:solidFill>
                  <a:srgbClr val="C00000"/>
                </a:solidFill>
                <a:latin typeface="Calibri"/>
                <a:cs typeface="Calibri"/>
              </a:rPr>
              <a:t>ge</a:t>
            </a:r>
            <a:r>
              <a:rPr sz="1950" b="1" spc="0" baseline="2100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950" b="1" spc="9" baseline="2100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50" b="1" spc="0" baseline="2100" dirty="0" smtClean="0">
                <a:solidFill>
                  <a:srgbClr val="C00000"/>
                </a:solidFill>
                <a:latin typeface="Calibri"/>
                <a:cs typeface="Calibri"/>
              </a:rPr>
              <a:t>space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27719" y="6463538"/>
            <a:ext cx="21483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30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18403" y="3846842"/>
            <a:ext cx="3562096" cy="23083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50"/>
              </a:lnSpc>
              <a:spcBef>
                <a:spcPts val="10"/>
              </a:spcBef>
            </a:pPr>
            <a:endParaRPr sz="850"/>
          </a:p>
          <a:p>
            <a:pPr marL="91694" marR="116837">
              <a:lnSpc>
                <a:spcPts val="1359"/>
              </a:lnSpc>
              <a:spcBef>
                <a:spcPts val="1000"/>
              </a:spcBef>
            </a:pPr>
            <a:r>
              <a:rPr sz="1200" spc="4" dirty="0" smtClean="0">
                <a:solidFill>
                  <a:srgbClr val="008080"/>
                </a:solidFill>
                <a:latin typeface="Courier New"/>
                <a:cs typeface="Courier New"/>
              </a:rPr>
              <a:t>&lt;</a:t>
            </a:r>
            <a:r>
              <a:rPr sz="1200" spc="4" dirty="0" smtClean="0">
                <a:solidFill>
                  <a:srgbClr val="3E7E7E"/>
                </a:solidFill>
                <a:latin typeface="Courier New"/>
                <a:cs typeface="Courier New"/>
              </a:rPr>
              <a:t>E</a:t>
            </a:r>
            <a:r>
              <a:rPr sz="1200" spc="0" dirty="0" smtClean="0">
                <a:solidFill>
                  <a:srgbClr val="3E7E7E"/>
                </a:solidFill>
                <a:latin typeface="Courier New"/>
                <a:cs typeface="Courier New"/>
              </a:rPr>
              <a:t>d</a:t>
            </a:r>
            <a:r>
              <a:rPr sz="1200" spc="4" dirty="0" smtClean="0">
                <a:solidFill>
                  <a:srgbClr val="3E7E7E"/>
                </a:solidFill>
                <a:latin typeface="Courier New"/>
                <a:cs typeface="Courier New"/>
              </a:rPr>
              <a:t>itTex</a:t>
            </a:r>
            <a:r>
              <a:rPr sz="1200" spc="0" dirty="0" smtClean="0">
                <a:solidFill>
                  <a:srgbClr val="3E7E7E"/>
                </a:solidFill>
                <a:latin typeface="Courier New"/>
                <a:cs typeface="Courier New"/>
              </a:rPr>
              <a:t>t </a:t>
            </a:r>
            <a:r>
              <a:rPr sz="1200" spc="4" dirty="0" smtClean="0">
                <a:solidFill>
                  <a:srgbClr val="7E007E"/>
                </a:solidFill>
                <a:latin typeface="Courier New"/>
                <a:cs typeface="Courier New"/>
              </a:rPr>
              <a:t>an</a:t>
            </a:r>
            <a:r>
              <a:rPr sz="1200" spc="0" dirty="0" smtClean="0">
                <a:solidFill>
                  <a:srgbClr val="7E007E"/>
                </a:solidFill>
                <a:latin typeface="Courier New"/>
                <a:cs typeface="Courier New"/>
              </a:rPr>
              <a:t>d</a:t>
            </a:r>
            <a:r>
              <a:rPr sz="1200" spc="4" dirty="0" smtClean="0">
                <a:solidFill>
                  <a:srgbClr val="7E007E"/>
                </a:solidFill>
                <a:latin typeface="Courier New"/>
                <a:cs typeface="Courier New"/>
              </a:rPr>
              <a:t>roid:i</a:t>
            </a:r>
            <a:r>
              <a:rPr sz="1200" spc="14" dirty="0" smtClean="0">
                <a:solidFill>
                  <a:srgbClr val="7E007E"/>
                </a:solidFill>
                <a:latin typeface="Courier New"/>
                <a:cs typeface="Courier New"/>
              </a:rPr>
              <a:t>d</a:t>
            </a:r>
            <a:r>
              <a:rPr sz="1200" spc="0" dirty="0" smtClean="0">
                <a:latin typeface="Courier New"/>
                <a:cs typeface="Courier New"/>
              </a:rPr>
              <a:t>=</a:t>
            </a:r>
            <a:r>
              <a:rPr sz="1200" i="1" spc="4" dirty="0" smtClean="0">
                <a:solidFill>
                  <a:srgbClr val="2A00FF"/>
                </a:solidFill>
                <a:latin typeface="Courier New"/>
                <a:cs typeface="Courier New"/>
              </a:rPr>
              <a:t>"@+id/e</a:t>
            </a:r>
            <a:r>
              <a:rPr sz="1200" i="1" spc="0" dirty="0" smtClean="0">
                <a:solidFill>
                  <a:srgbClr val="2A00FF"/>
                </a:solidFill>
                <a:latin typeface="Courier New"/>
                <a:cs typeface="Courier New"/>
              </a:rPr>
              <a:t>d</a:t>
            </a:r>
            <a:r>
              <a:rPr sz="1200" i="1" spc="4" dirty="0" smtClean="0">
                <a:solidFill>
                  <a:srgbClr val="2A00FF"/>
                </a:solidFill>
                <a:latin typeface="Courier New"/>
                <a:cs typeface="Courier New"/>
              </a:rPr>
              <a:t>iNam</a:t>
            </a:r>
            <a:r>
              <a:rPr sz="1200" i="1" spc="9" dirty="0" smtClean="0">
                <a:solidFill>
                  <a:srgbClr val="2A00FF"/>
                </a:solidFill>
                <a:latin typeface="Courier New"/>
                <a:cs typeface="Courier New"/>
              </a:rPr>
              <a:t>e</a:t>
            </a:r>
            <a:r>
              <a:rPr sz="1200" i="1" spc="0" dirty="0" smtClean="0">
                <a:solidFill>
                  <a:srgbClr val="2A00FF"/>
                </a:solidFill>
                <a:latin typeface="Courier New"/>
                <a:cs typeface="Courier New"/>
              </a:rPr>
              <a:t>" </a:t>
            </a:r>
            <a:r>
              <a:rPr sz="1200" spc="4" dirty="0" smtClean="0">
                <a:solidFill>
                  <a:srgbClr val="7E007E"/>
                </a:solidFill>
                <a:latin typeface="Courier New"/>
                <a:cs typeface="Courier New"/>
              </a:rPr>
              <a:t>an</a:t>
            </a:r>
            <a:r>
              <a:rPr sz="1200" spc="0" dirty="0" smtClean="0">
                <a:solidFill>
                  <a:srgbClr val="7E007E"/>
                </a:solidFill>
                <a:latin typeface="Courier New"/>
                <a:cs typeface="Courier New"/>
              </a:rPr>
              <a:t>d</a:t>
            </a:r>
            <a:r>
              <a:rPr sz="1200" spc="4" dirty="0" smtClean="0">
                <a:solidFill>
                  <a:srgbClr val="7E007E"/>
                </a:solidFill>
                <a:latin typeface="Courier New"/>
                <a:cs typeface="Courier New"/>
              </a:rPr>
              <a:t>roid:la</a:t>
            </a:r>
            <a:r>
              <a:rPr sz="1200" spc="0" dirty="0" smtClean="0">
                <a:solidFill>
                  <a:srgbClr val="7E007E"/>
                </a:solidFill>
                <a:latin typeface="Courier New"/>
                <a:cs typeface="Courier New"/>
              </a:rPr>
              <a:t>y</a:t>
            </a:r>
            <a:r>
              <a:rPr sz="1200" spc="4" dirty="0" smtClean="0">
                <a:solidFill>
                  <a:srgbClr val="7E007E"/>
                </a:solidFill>
                <a:latin typeface="Courier New"/>
                <a:cs typeface="Courier New"/>
              </a:rPr>
              <a:t>out_wid</a:t>
            </a:r>
            <a:r>
              <a:rPr sz="1200" spc="0" dirty="0" smtClean="0">
                <a:solidFill>
                  <a:srgbClr val="7E007E"/>
                </a:solidFill>
                <a:latin typeface="Courier New"/>
                <a:cs typeface="Courier New"/>
              </a:rPr>
              <a:t>t</a:t>
            </a:r>
            <a:r>
              <a:rPr sz="1200" spc="25" dirty="0" smtClean="0">
                <a:solidFill>
                  <a:srgbClr val="7E007E"/>
                </a:solidFill>
                <a:latin typeface="Courier New"/>
                <a:cs typeface="Courier New"/>
              </a:rPr>
              <a:t>h</a:t>
            </a:r>
            <a:r>
              <a:rPr sz="1200" spc="4" dirty="0" smtClean="0">
                <a:latin typeface="Courier New"/>
                <a:cs typeface="Courier New"/>
              </a:rPr>
              <a:t>=</a:t>
            </a:r>
            <a:r>
              <a:rPr sz="1200" i="1" spc="4" dirty="0" smtClean="0">
                <a:solidFill>
                  <a:srgbClr val="2A00FF"/>
                </a:solidFill>
                <a:latin typeface="Courier New"/>
                <a:cs typeface="Courier New"/>
              </a:rPr>
              <a:t>"fill</a:t>
            </a:r>
            <a:r>
              <a:rPr sz="1200" i="1" spc="0" dirty="0" smtClean="0">
                <a:solidFill>
                  <a:srgbClr val="2A00FF"/>
                </a:solidFill>
                <a:latin typeface="Courier New"/>
                <a:cs typeface="Courier New"/>
              </a:rPr>
              <a:t>_</a:t>
            </a:r>
            <a:r>
              <a:rPr sz="1200" i="1" spc="4" dirty="0" smtClean="0">
                <a:solidFill>
                  <a:srgbClr val="2A00FF"/>
                </a:solidFill>
                <a:latin typeface="Courier New"/>
                <a:cs typeface="Courier New"/>
              </a:rPr>
              <a:t>paren</a:t>
            </a:r>
            <a:r>
              <a:rPr sz="1200" i="1" spc="14" dirty="0" smtClean="0">
                <a:solidFill>
                  <a:srgbClr val="2A00FF"/>
                </a:solidFill>
                <a:latin typeface="Courier New"/>
                <a:cs typeface="Courier New"/>
              </a:rPr>
              <a:t>t</a:t>
            </a:r>
            <a:r>
              <a:rPr sz="1200" i="1" spc="0" dirty="0" smtClean="0">
                <a:solidFill>
                  <a:srgbClr val="2A00FF"/>
                </a:solidFill>
                <a:latin typeface="Courier New"/>
                <a:cs typeface="Courier New"/>
              </a:rPr>
              <a:t>" </a:t>
            </a:r>
            <a:r>
              <a:rPr sz="1200" spc="4" dirty="0" smtClean="0">
                <a:solidFill>
                  <a:srgbClr val="7E007E"/>
                </a:solidFill>
                <a:latin typeface="Courier New"/>
                <a:cs typeface="Courier New"/>
              </a:rPr>
              <a:t>an</a:t>
            </a:r>
            <a:r>
              <a:rPr sz="1200" spc="0" dirty="0" smtClean="0">
                <a:solidFill>
                  <a:srgbClr val="7E007E"/>
                </a:solidFill>
                <a:latin typeface="Courier New"/>
                <a:cs typeface="Courier New"/>
              </a:rPr>
              <a:t>d</a:t>
            </a:r>
            <a:r>
              <a:rPr sz="1200" spc="4" dirty="0" smtClean="0">
                <a:solidFill>
                  <a:srgbClr val="7E007E"/>
                </a:solidFill>
                <a:latin typeface="Courier New"/>
                <a:cs typeface="Courier New"/>
              </a:rPr>
              <a:t>roid:la</a:t>
            </a:r>
            <a:r>
              <a:rPr sz="1200" spc="0" dirty="0" smtClean="0">
                <a:solidFill>
                  <a:srgbClr val="7E007E"/>
                </a:solidFill>
                <a:latin typeface="Courier New"/>
                <a:cs typeface="Courier New"/>
              </a:rPr>
              <a:t>y</a:t>
            </a:r>
            <a:r>
              <a:rPr sz="1200" spc="4" dirty="0" smtClean="0">
                <a:solidFill>
                  <a:srgbClr val="7E007E"/>
                </a:solidFill>
                <a:latin typeface="Courier New"/>
                <a:cs typeface="Courier New"/>
              </a:rPr>
              <a:t>out_hei</a:t>
            </a:r>
            <a:r>
              <a:rPr sz="1200" spc="0" dirty="0" smtClean="0">
                <a:solidFill>
                  <a:srgbClr val="7E007E"/>
                </a:solidFill>
                <a:latin typeface="Courier New"/>
                <a:cs typeface="Courier New"/>
              </a:rPr>
              <a:t>g</a:t>
            </a:r>
            <a:r>
              <a:rPr sz="1200" spc="4" dirty="0" smtClean="0">
                <a:solidFill>
                  <a:srgbClr val="7E007E"/>
                </a:solidFill>
                <a:latin typeface="Courier New"/>
                <a:cs typeface="Courier New"/>
              </a:rPr>
              <a:t>h</a:t>
            </a:r>
            <a:r>
              <a:rPr sz="1200" spc="29" dirty="0" smtClean="0">
                <a:solidFill>
                  <a:srgbClr val="7E007E"/>
                </a:solidFill>
                <a:latin typeface="Courier New"/>
                <a:cs typeface="Courier New"/>
              </a:rPr>
              <a:t>t</a:t>
            </a:r>
            <a:r>
              <a:rPr sz="1200" spc="4" dirty="0" smtClean="0">
                <a:latin typeface="Courier New"/>
                <a:cs typeface="Courier New"/>
              </a:rPr>
              <a:t>=</a:t>
            </a:r>
            <a:r>
              <a:rPr sz="1200" i="1" spc="4" dirty="0" smtClean="0">
                <a:solidFill>
                  <a:srgbClr val="2A00FF"/>
                </a:solidFill>
                <a:latin typeface="Courier New"/>
                <a:cs typeface="Courier New"/>
              </a:rPr>
              <a:t>"wra</a:t>
            </a:r>
            <a:r>
              <a:rPr sz="1200" i="1" spc="0" dirty="0" smtClean="0">
                <a:solidFill>
                  <a:srgbClr val="2A00FF"/>
                </a:solidFill>
                <a:latin typeface="Courier New"/>
                <a:cs typeface="Courier New"/>
              </a:rPr>
              <a:t>p</a:t>
            </a:r>
            <a:r>
              <a:rPr sz="1200" i="1" spc="4" dirty="0" smtClean="0">
                <a:solidFill>
                  <a:srgbClr val="2A00FF"/>
                </a:solidFill>
                <a:latin typeface="Courier New"/>
                <a:cs typeface="Courier New"/>
              </a:rPr>
              <a:t>_conten</a:t>
            </a:r>
            <a:r>
              <a:rPr sz="1200" i="1" spc="9" dirty="0" smtClean="0">
                <a:solidFill>
                  <a:srgbClr val="2A00FF"/>
                </a:solidFill>
                <a:latin typeface="Courier New"/>
                <a:cs typeface="Courier New"/>
              </a:rPr>
              <a:t>t</a:t>
            </a:r>
            <a:r>
              <a:rPr sz="1200" i="1" spc="0" dirty="0" smtClean="0">
                <a:solidFill>
                  <a:srgbClr val="2A00FF"/>
                </a:solidFill>
                <a:latin typeface="Courier New"/>
                <a:cs typeface="Courier New"/>
              </a:rPr>
              <a:t>" </a:t>
            </a:r>
            <a:r>
              <a:rPr sz="1200" spc="4" dirty="0" smtClean="0">
                <a:solidFill>
                  <a:srgbClr val="7E007E"/>
                </a:solidFill>
                <a:latin typeface="Courier New"/>
                <a:cs typeface="Courier New"/>
              </a:rPr>
              <a:t>an</a:t>
            </a:r>
            <a:r>
              <a:rPr sz="1200" spc="0" dirty="0" smtClean="0">
                <a:solidFill>
                  <a:srgbClr val="7E007E"/>
                </a:solidFill>
                <a:latin typeface="Courier New"/>
                <a:cs typeface="Courier New"/>
              </a:rPr>
              <a:t>d</a:t>
            </a:r>
            <a:r>
              <a:rPr sz="1200" spc="4" dirty="0" smtClean="0">
                <a:solidFill>
                  <a:srgbClr val="7E007E"/>
                </a:solidFill>
                <a:latin typeface="Courier New"/>
                <a:cs typeface="Courier New"/>
              </a:rPr>
              <a:t>roid:te</a:t>
            </a:r>
            <a:r>
              <a:rPr sz="1200" spc="0" dirty="0" smtClean="0">
                <a:solidFill>
                  <a:srgbClr val="7E007E"/>
                </a:solidFill>
                <a:latin typeface="Courier New"/>
                <a:cs typeface="Courier New"/>
              </a:rPr>
              <a:t>x</a:t>
            </a:r>
            <a:r>
              <a:rPr sz="1200" spc="4" dirty="0" smtClean="0">
                <a:solidFill>
                  <a:srgbClr val="7E007E"/>
                </a:solidFill>
                <a:latin typeface="Courier New"/>
                <a:cs typeface="Courier New"/>
              </a:rPr>
              <a:t>tSiz</a:t>
            </a:r>
            <a:r>
              <a:rPr sz="1200" spc="25" dirty="0" smtClean="0">
                <a:solidFill>
                  <a:srgbClr val="7E007E"/>
                </a:solidFill>
                <a:latin typeface="Courier New"/>
                <a:cs typeface="Courier New"/>
              </a:rPr>
              <a:t>e</a:t>
            </a:r>
            <a:r>
              <a:rPr sz="1200" spc="4" dirty="0" smtClean="0">
                <a:latin typeface="Courier New"/>
                <a:cs typeface="Courier New"/>
              </a:rPr>
              <a:t>=</a:t>
            </a:r>
            <a:r>
              <a:rPr sz="1200" i="1" spc="4" dirty="0" smtClean="0">
                <a:solidFill>
                  <a:srgbClr val="2A00FF"/>
                </a:solidFill>
                <a:latin typeface="Courier New"/>
                <a:cs typeface="Courier New"/>
              </a:rPr>
              <a:t>"</a:t>
            </a:r>
            <a:r>
              <a:rPr sz="1200" i="1" spc="0" dirty="0" smtClean="0">
                <a:solidFill>
                  <a:srgbClr val="2A00FF"/>
                </a:solidFill>
                <a:latin typeface="Courier New"/>
                <a:cs typeface="Courier New"/>
              </a:rPr>
              <a:t>1</a:t>
            </a:r>
            <a:r>
              <a:rPr sz="1200" i="1" spc="4" dirty="0" smtClean="0">
                <a:solidFill>
                  <a:srgbClr val="2A00FF"/>
                </a:solidFill>
                <a:latin typeface="Courier New"/>
                <a:cs typeface="Courier New"/>
              </a:rPr>
              <a:t>8sp</a:t>
            </a:r>
            <a:r>
              <a:rPr sz="1200" i="1" spc="0" dirty="0" smtClean="0">
                <a:solidFill>
                  <a:srgbClr val="2A00FF"/>
                </a:solidFill>
                <a:latin typeface="Courier New"/>
                <a:cs typeface="Courier New"/>
              </a:rPr>
              <a:t>"</a:t>
            </a:r>
            <a:endParaRPr sz="1200">
              <a:latin typeface="Courier New"/>
              <a:cs typeface="Courier New"/>
            </a:endParaRPr>
          </a:p>
          <a:p>
            <a:pPr marL="91694">
              <a:lnSpc>
                <a:spcPct val="94401"/>
              </a:lnSpc>
              <a:spcBef>
                <a:spcPts val="1520"/>
              </a:spcBef>
            </a:pPr>
            <a:r>
              <a:rPr sz="1200" b="1" spc="4" dirty="0" smtClean="0">
                <a:solidFill>
                  <a:srgbClr val="7E007E"/>
                </a:solidFill>
                <a:latin typeface="Courier New"/>
                <a:cs typeface="Courier New"/>
              </a:rPr>
              <a:t>an</a:t>
            </a:r>
            <a:r>
              <a:rPr sz="1200" b="1" spc="0" dirty="0" smtClean="0">
                <a:solidFill>
                  <a:srgbClr val="7E007E"/>
                </a:solidFill>
                <a:latin typeface="Courier New"/>
                <a:cs typeface="Courier New"/>
              </a:rPr>
              <a:t>d</a:t>
            </a:r>
            <a:r>
              <a:rPr sz="1200" b="1" spc="4" dirty="0" smtClean="0">
                <a:solidFill>
                  <a:srgbClr val="7E007E"/>
                </a:solidFill>
                <a:latin typeface="Courier New"/>
                <a:cs typeface="Courier New"/>
              </a:rPr>
              <a:t>roid:la</a:t>
            </a:r>
            <a:r>
              <a:rPr sz="1200" b="1" spc="0" dirty="0" smtClean="0">
                <a:solidFill>
                  <a:srgbClr val="7E007E"/>
                </a:solidFill>
                <a:latin typeface="Courier New"/>
                <a:cs typeface="Courier New"/>
              </a:rPr>
              <a:t>y</a:t>
            </a:r>
            <a:r>
              <a:rPr sz="1200" b="1" spc="4" dirty="0" smtClean="0">
                <a:solidFill>
                  <a:srgbClr val="7E007E"/>
                </a:solidFill>
                <a:latin typeface="Courier New"/>
                <a:cs typeface="Courier New"/>
              </a:rPr>
              <a:t>out_mar</a:t>
            </a:r>
            <a:r>
              <a:rPr sz="1200" b="1" spc="0" dirty="0" smtClean="0">
                <a:solidFill>
                  <a:srgbClr val="7E007E"/>
                </a:solidFill>
                <a:latin typeface="Courier New"/>
                <a:cs typeface="Courier New"/>
              </a:rPr>
              <a:t>g</a:t>
            </a:r>
            <a:r>
              <a:rPr sz="1200" b="1" spc="4" dirty="0" smtClean="0">
                <a:solidFill>
                  <a:srgbClr val="7E007E"/>
                </a:solidFill>
                <a:latin typeface="Courier New"/>
                <a:cs typeface="Courier New"/>
              </a:rPr>
              <a:t>i</a:t>
            </a:r>
            <a:r>
              <a:rPr sz="1200" b="1" spc="29" dirty="0" smtClean="0">
                <a:solidFill>
                  <a:srgbClr val="7E007E"/>
                </a:solidFill>
                <a:latin typeface="Courier New"/>
                <a:cs typeface="Courier New"/>
              </a:rPr>
              <a:t>n</a:t>
            </a:r>
            <a:r>
              <a:rPr sz="1200" b="1" spc="4" dirty="0" smtClean="0">
                <a:latin typeface="Courier New"/>
                <a:cs typeface="Courier New"/>
              </a:rPr>
              <a:t>=</a:t>
            </a:r>
            <a:r>
              <a:rPr sz="1200" b="1" i="1" spc="4" dirty="0" smtClean="0">
                <a:solidFill>
                  <a:srgbClr val="2A00FF"/>
                </a:solidFill>
                <a:latin typeface="Courier New"/>
                <a:cs typeface="Courier New"/>
              </a:rPr>
              <a:t>"6di</a:t>
            </a:r>
            <a:r>
              <a:rPr sz="1200" b="1" i="1" spc="0" dirty="0" smtClean="0">
                <a:solidFill>
                  <a:srgbClr val="2A00FF"/>
                </a:solidFill>
                <a:latin typeface="Courier New"/>
                <a:cs typeface="Courier New"/>
              </a:rPr>
              <a:t>p"</a:t>
            </a:r>
            <a:endParaRPr sz="1200">
              <a:latin typeface="Courier New"/>
              <a:cs typeface="Courier New"/>
            </a:endParaRPr>
          </a:p>
          <a:p>
            <a:pPr marL="91694">
              <a:lnSpc>
                <a:spcPct val="94401"/>
              </a:lnSpc>
              <a:spcBef>
                <a:spcPts val="1520"/>
              </a:spcBef>
            </a:pPr>
            <a:r>
              <a:rPr sz="1200" i="1" spc="0" dirty="0" smtClean="0">
                <a:solidFill>
                  <a:srgbClr val="008080"/>
                </a:solidFill>
                <a:latin typeface="Courier New"/>
                <a:cs typeface="Courier New"/>
              </a:rPr>
              <a:t>&gt;</a:t>
            </a:r>
            <a:endParaRPr sz="1200">
              <a:latin typeface="Courier New"/>
              <a:cs typeface="Courier New"/>
            </a:endParaRPr>
          </a:p>
          <a:p>
            <a:pPr marL="91694">
              <a:lnSpc>
                <a:spcPct val="94401"/>
              </a:lnSpc>
              <a:spcBef>
                <a:spcPts val="80"/>
              </a:spcBef>
            </a:pPr>
            <a:r>
              <a:rPr sz="1200" spc="4" dirty="0" smtClean="0">
                <a:solidFill>
                  <a:srgbClr val="008080"/>
                </a:solidFill>
                <a:latin typeface="Courier New"/>
                <a:cs typeface="Courier New"/>
              </a:rPr>
              <a:t>&lt;/</a:t>
            </a:r>
            <a:r>
              <a:rPr sz="1200" spc="0" dirty="0" smtClean="0">
                <a:solidFill>
                  <a:srgbClr val="3E7E7E"/>
                </a:solidFill>
                <a:latin typeface="Courier New"/>
                <a:cs typeface="Courier New"/>
              </a:rPr>
              <a:t>E</a:t>
            </a:r>
            <a:r>
              <a:rPr sz="1200" spc="4" dirty="0" smtClean="0">
                <a:solidFill>
                  <a:srgbClr val="3E7E7E"/>
                </a:solidFill>
                <a:latin typeface="Courier New"/>
                <a:cs typeface="Courier New"/>
              </a:rPr>
              <a:t>ditTex</a:t>
            </a:r>
            <a:r>
              <a:rPr sz="1200" spc="14" dirty="0" smtClean="0">
                <a:solidFill>
                  <a:srgbClr val="3E7E7E"/>
                </a:solidFill>
                <a:latin typeface="Courier New"/>
                <a:cs typeface="Courier New"/>
              </a:rPr>
              <a:t>t</a:t>
            </a:r>
            <a:r>
              <a:rPr sz="1200" spc="0" dirty="0" smtClean="0">
                <a:solidFill>
                  <a:srgbClr val="008080"/>
                </a:solidFill>
                <a:latin typeface="Courier New"/>
                <a:cs typeface="Courier New"/>
              </a:rPr>
              <a:t>&gt;</a:t>
            </a:r>
            <a:endParaRPr sz="1200">
              <a:latin typeface="Courier New"/>
              <a:cs typeface="Courier New"/>
            </a:endParaRPr>
          </a:p>
          <a:p>
            <a:pPr marL="91694">
              <a:lnSpc>
                <a:spcPct val="94401"/>
              </a:lnSpc>
              <a:spcBef>
                <a:spcPts val="95"/>
              </a:spcBef>
            </a:pPr>
            <a:r>
              <a:rPr sz="1200" spc="4" dirty="0" smtClean="0">
                <a:solidFill>
                  <a:srgbClr val="008080"/>
                </a:solidFill>
                <a:latin typeface="Courier New"/>
                <a:cs typeface="Courier New"/>
              </a:rPr>
              <a:t>...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66973" y="2509837"/>
            <a:ext cx="2447925" cy="36671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376237" y="2509837"/>
            <a:ext cx="2447925" cy="36671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3124200"/>
            <a:ext cx="4876800" cy="2362200"/>
          </a:xfrm>
          <a:custGeom>
            <a:avLst/>
            <a:gdLst/>
            <a:ahLst/>
            <a:cxnLst/>
            <a:rect l="l" t="t" r="r" b="b"/>
            <a:pathLst>
              <a:path w="4876800" h="2362200">
                <a:moveTo>
                  <a:pt x="0" y="2362200"/>
                </a:moveTo>
                <a:lnTo>
                  <a:pt x="4876800" y="2362200"/>
                </a:lnTo>
                <a:lnTo>
                  <a:pt x="4876800" y="0"/>
                </a:lnTo>
                <a:lnTo>
                  <a:pt x="0" y="0"/>
                </a:lnTo>
                <a:lnTo>
                  <a:pt x="0" y="2362200"/>
                </a:lnTo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800" y="3124200"/>
            <a:ext cx="4876800" cy="2362200"/>
          </a:xfrm>
          <a:custGeom>
            <a:avLst/>
            <a:gdLst/>
            <a:ahLst/>
            <a:cxnLst/>
            <a:rect l="l" t="t" r="r" b="b"/>
            <a:pathLst>
              <a:path w="4876800" h="2362200">
                <a:moveTo>
                  <a:pt x="0" y="2362200"/>
                </a:moveTo>
                <a:lnTo>
                  <a:pt x="4876800" y="2362200"/>
                </a:lnTo>
                <a:lnTo>
                  <a:pt x="4876800" y="0"/>
                </a:lnTo>
                <a:lnTo>
                  <a:pt x="0" y="0"/>
                </a:lnTo>
                <a:lnTo>
                  <a:pt x="0" y="23622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3400" y="3276600"/>
            <a:ext cx="4343400" cy="609600"/>
          </a:xfrm>
          <a:custGeom>
            <a:avLst/>
            <a:gdLst/>
            <a:ahLst/>
            <a:cxnLst/>
            <a:rect l="l" t="t" r="r" b="b"/>
            <a:pathLst>
              <a:path w="4343400" h="609600">
                <a:moveTo>
                  <a:pt x="0" y="609600"/>
                </a:moveTo>
                <a:lnTo>
                  <a:pt x="4343400" y="609600"/>
                </a:lnTo>
                <a:lnTo>
                  <a:pt x="4343400" y="0"/>
                </a:lnTo>
                <a:lnTo>
                  <a:pt x="0" y="0"/>
                </a:lnTo>
                <a:lnTo>
                  <a:pt x="0" y="609600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400" y="3276600"/>
            <a:ext cx="4343400" cy="609600"/>
          </a:xfrm>
          <a:custGeom>
            <a:avLst/>
            <a:gdLst/>
            <a:ahLst/>
            <a:cxnLst/>
            <a:rect l="l" t="t" r="r" b="b"/>
            <a:pathLst>
              <a:path w="4343400" h="609600">
                <a:moveTo>
                  <a:pt x="0" y="609600"/>
                </a:moveTo>
                <a:lnTo>
                  <a:pt x="4343400" y="609600"/>
                </a:lnTo>
                <a:lnTo>
                  <a:pt x="4343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29017" y="4191000"/>
            <a:ext cx="1371565" cy="762000"/>
          </a:xfrm>
          <a:custGeom>
            <a:avLst/>
            <a:gdLst/>
            <a:ahLst/>
            <a:cxnLst/>
            <a:rect l="l" t="t" r="r" b="b"/>
            <a:pathLst>
              <a:path w="1371565" h="762000">
                <a:moveTo>
                  <a:pt x="1244582" y="0"/>
                </a:moveTo>
                <a:lnTo>
                  <a:pt x="124873" y="17"/>
                </a:lnTo>
                <a:lnTo>
                  <a:pt x="82690" y="7946"/>
                </a:lnTo>
                <a:lnTo>
                  <a:pt x="46694" y="28617"/>
                </a:lnTo>
                <a:lnTo>
                  <a:pt x="19388" y="59527"/>
                </a:lnTo>
                <a:lnTo>
                  <a:pt x="3272" y="98173"/>
                </a:lnTo>
                <a:lnTo>
                  <a:pt x="0" y="637109"/>
                </a:lnTo>
                <a:lnTo>
                  <a:pt x="1073" y="651703"/>
                </a:lnTo>
                <a:lnTo>
                  <a:pt x="13527" y="692102"/>
                </a:lnTo>
                <a:lnTo>
                  <a:pt x="37889" y="725479"/>
                </a:lnTo>
                <a:lnTo>
                  <a:pt x="71656" y="749333"/>
                </a:lnTo>
                <a:lnTo>
                  <a:pt x="112325" y="761162"/>
                </a:lnTo>
                <a:lnTo>
                  <a:pt x="126982" y="762000"/>
                </a:lnTo>
                <a:lnTo>
                  <a:pt x="1246692" y="761982"/>
                </a:lnTo>
                <a:lnTo>
                  <a:pt x="1288875" y="754053"/>
                </a:lnTo>
                <a:lnTo>
                  <a:pt x="1324871" y="733382"/>
                </a:lnTo>
                <a:lnTo>
                  <a:pt x="1352177" y="702472"/>
                </a:lnTo>
                <a:lnTo>
                  <a:pt x="1368292" y="663826"/>
                </a:lnTo>
                <a:lnTo>
                  <a:pt x="1371565" y="124890"/>
                </a:lnTo>
                <a:lnTo>
                  <a:pt x="1370492" y="110296"/>
                </a:lnTo>
                <a:lnTo>
                  <a:pt x="1358037" y="69897"/>
                </a:lnTo>
                <a:lnTo>
                  <a:pt x="1333676" y="36520"/>
                </a:lnTo>
                <a:lnTo>
                  <a:pt x="1299909" y="12666"/>
                </a:lnTo>
                <a:lnTo>
                  <a:pt x="1259240" y="837"/>
                </a:lnTo>
                <a:lnTo>
                  <a:pt x="1244582" y="0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29000" y="4191000"/>
            <a:ext cx="1371600" cy="762000"/>
          </a:xfrm>
          <a:custGeom>
            <a:avLst/>
            <a:gdLst/>
            <a:ahLst/>
            <a:cxnLst/>
            <a:rect l="l" t="t" r="r" b="b"/>
            <a:pathLst>
              <a:path w="1371600" h="762000">
                <a:moveTo>
                  <a:pt x="0" y="127000"/>
                </a:moveTo>
                <a:lnTo>
                  <a:pt x="7263" y="84586"/>
                </a:lnTo>
                <a:lnTo>
                  <a:pt x="27387" y="48240"/>
                </a:lnTo>
                <a:lnTo>
                  <a:pt x="57868" y="20466"/>
                </a:lnTo>
                <a:lnTo>
                  <a:pt x="96204" y="3764"/>
                </a:lnTo>
                <a:lnTo>
                  <a:pt x="127000" y="0"/>
                </a:lnTo>
                <a:lnTo>
                  <a:pt x="1244600" y="0"/>
                </a:lnTo>
                <a:lnTo>
                  <a:pt x="1259257" y="837"/>
                </a:lnTo>
                <a:lnTo>
                  <a:pt x="1273426" y="3290"/>
                </a:lnTo>
                <a:lnTo>
                  <a:pt x="1312072" y="19405"/>
                </a:lnTo>
                <a:lnTo>
                  <a:pt x="1342982" y="46711"/>
                </a:lnTo>
                <a:lnTo>
                  <a:pt x="1363653" y="82707"/>
                </a:lnTo>
                <a:lnTo>
                  <a:pt x="1371582" y="124890"/>
                </a:lnTo>
                <a:lnTo>
                  <a:pt x="1371600" y="127000"/>
                </a:lnTo>
                <a:lnTo>
                  <a:pt x="1371600" y="635000"/>
                </a:lnTo>
                <a:lnTo>
                  <a:pt x="1370762" y="649657"/>
                </a:lnTo>
                <a:lnTo>
                  <a:pt x="1368309" y="663826"/>
                </a:lnTo>
                <a:lnTo>
                  <a:pt x="1352194" y="702472"/>
                </a:lnTo>
                <a:lnTo>
                  <a:pt x="1324888" y="733382"/>
                </a:lnTo>
                <a:lnTo>
                  <a:pt x="1288892" y="754053"/>
                </a:lnTo>
                <a:lnTo>
                  <a:pt x="1246709" y="761982"/>
                </a:lnTo>
                <a:lnTo>
                  <a:pt x="1244600" y="762000"/>
                </a:lnTo>
                <a:lnTo>
                  <a:pt x="127000" y="762000"/>
                </a:lnTo>
                <a:lnTo>
                  <a:pt x="112342" y="761162"/>
                </a:lnTo>
                <a:lnTo>
                  <a:pt x="98173" y="758709"/>
                </a:lnTo>
                <a:lnTo>
                  <a:pt x="59527" y="742594"/>
                </a:lnTo>
                <a:lnTo>
                  <a:pt x="28617" y="715288"/>
                </a:lnTo>
                <a:lnTo>
                  <a:pt x="7946" y="679292"/>
                </a:lnTo>
                <a:lnTo>
                  <a:pt x="17" y="637109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81217" y="4191000"/>
            <a:ext cx="1371565" cy="762000"/>
          </a:xfrm>
          <a:custGeom>
            <a:avLst/>
            <a:gdLst/>
            <a:ahLst/>
            <a:cxnLst/>
            <a:rect l="l" t="t" r="r" b="b"/>
            <a:pathLst>
              <a:path w="1371565" h="762000">
                <a:moveTo>
                  <a:pt x="1244582" y="0"/>
                </a:moveTo>
                <a:lnTo>
                  <a:pt x="124873" y="17"/>
                </a:lnTo>
                <a:lnTo>
                  <a:pt x="82690" y="7946"/>
                </a:lnTo>
                <a:lnTo>
                  <a:pt x="46694" y="28617"/>
                </a:lnTo>
                <a:lnTo>
                  <a:pt x="19388" y="59527"/>
                </a:lnTo>
                <a:lnTo>
                  <a:pt x="3272" y="98173"/>
                </a:lnTo>
                <a:lnTo>
                  <a:pt x="0" y="637109"/>
                </a:lnTo>
                <a:lnTo>
                  <a:pt x="1073" y="651703"/>
                </a:lnTo>
                <a:lnTo>
                  <a:pt x="13527" y="692102"/>
                </a:lnTo>
                <a:lnTo>
                  <a:pt x="37889" y="725479"/>
                </a:lnTo>
                <a:lnTo>
                  <a:pt x="71656" y="749333"/>
                </a:lnTo>
                <a:lnTo>
                  <a:pt x="112325" y="761162"/>
                </a:lnTo>
                <a:lnTo>
                  <a:pt x="126982" y="762000"/>
                </a:lnTo>
                <a:lnTo>
                  <a:pt x="1246692" y="761982"/>
                </a:lnTo>
                <a:lnTo>
                  <a:pt x="1288875" y="754053"/>
                </a:lnTo>
                <a:lnTo>
                  <a:pt x="1324871" y="733382"/>
                </a:lnTo>
                <a:lnTo>
                  <a:pt x="1352177" y="702472"/>
                </a:lnTo>
                <a:lnTo>
                  <a:pt x="1368292" y="663826"/>
                </a:lnTo>
                <a:lnTo>
                  <a:pt x="1371565" y="124890"/>
                </a:lnTo>
                <a:lnTo>
                  <a:pt x="1370492" y="110296"/>
                </a:lnTo>
                <a:lnTo>
                  <a:pt x="1358037" y="69897"/>
                </a:lnTo>
                <a:lnTo>
                  <a:pt x="1333676" y="36520"/>
                </a:lnTo>
                <a:lnTo>
                  <a:pt x="1299909" y="12666"/>
                </a:lnTo>
                <a:lnTo>
                  <a:pt x="1259240" y="837"/>
                </a:lnTo>
                <a:lnTo>
                  <a:pt x="1244582" y="0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81200" y="4191000"/>
            <a:ext cx="1371600" cy="762000"/>
          </a:xfrm>
          <a:custGeom>
            <a:avLst/>
            <a:gdLst/>
            <a:ahLst/>
            <a:cxnLst/>
            <a:rect l="l" t="t" r="r" b="b"/>
            <a:pathLst>
              <a:path w="1371600" h="762000">
                <a:moveTo>
                  <a:pt x="0" y="127000"/>
                </a:moveTo>
                <a:lnTo>
                  <a:pt x="7263" y="84586"/>
                </a:lnTo>
                <a:lnTo>
                  <a:pt x="27387" y="48240"/>
                </a:lnTo>
                <a:lnTo>
                  <a:pt x="57868" y="20466"/>
                </a:lnTo>
                <a:lnTo>
                  <a:pt x="96204" y="3764"/>
                </a:lnTo>
                <a:lnTo>
                  <a:pt x="127000" y="0"/>
                </a:lnTo>
                <a:lnTo>
                  <a:pt x="1244600" y="0"/>
                </a:lnTo>
                <a:lnTo>
                  <a:pt x="1259257" y="837"/>
                </a:lnTo>
                <a:lnTo>
                  <a:pt x="1273426" y="3290"/>
                </a:lnTo>
                <a:lnTo>
                  <a:pt x="1312072" y="19405"/>
                </a:lnTo>
                <a:lnTo>
                  <a:pt x="1342982" y="46711"/>
                </a:lnTo>
                <a:lnTo>
                  <a:pt x="1363653" y="82707"/>
                </a:lnTo>
                <a:lnTo>
                  <a:pt x="1371582" y="124890"/>
                </a:lnTo>
                <a:lnTo>
                  <a:pt x="1371600" y="127000"/>
                </a:lnTo>
                <a:lnTo>
                  <a:pt x="1371600" y="635000"/>
                </a:lnTo>
                <a:lnTo>
                  <a:pt x="1370762" y="649657"/>
                </a:lnTo>
                <a:lnTo>
                  <a:pt x="1368309" y="663826"/>
                </a:lnTo>
                <a:lnTo>
                  <a:pt x="1352194" y="702472"/>
                </a:lnTo>
                <a:lnTo>
                  <a:pt x="1324888" y="733382"/>
                </a:lnTo>
                <a:lnTo>
                  <a:pt x="1288892" y="754053"/>
                </a:lnTo>
                <a:lnTo>
                  <a:pt x="1246709" y="761982"/>
                </a:lnTo>
                <a:lnTo>
                  <a:pt x="1244600" y="762000"/>
                </a:lnTo>
                <a:lnTo>
                  <a:pt x="127000" y="762000"/>
                </a:lnTo>
                <a:lnTo>
                  <a:pt x="112342" y="761162"/>
                </a:lnTo>
                <a:lnTo>
                  <a:pt x="98173" y="758709"/>
                </a:lnTo>
                <a:lnTo>
                  <a:pt x="59527" y="742594"/>
                </a:lnTo>
                <a:lnTo>
                  <a:pt x="28617" y="715288"/>
                </a:lnTo>
                <a:lnTo>
                  <a:pt x="7946" y="679292"/>
                </a:lnTo>
                <a:lnTo>
                  <a:pt x="17" y="637109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450845" y="79121"/>
            <a:ext cx="4024123" cy="520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70"/>
              </a:lnSpc>
              <a:spcBef>
                <a:spcPts val="203"/>
              </a:spcBef>
            </a:pP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The </a:t>
            </a:r>
            <a:r>
              <a:rPr sz="5850" spc="-64" baseline="3500" dirty="0" smtClean="0">
                <a:solidFill>
                  <a:srgbClr val="548ED4"/>
                </a:solidFill>
                <a:latin typeface="Calibri"/>
                <a:cs typeface="Calibri"/>
              </a:rPr>
              <a:t>R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el</a:t>
            </a:r>
            <a:r>
              <a:rPr sz="5850" spc="-44" baseline="3500" dirty="0" smtClean="0">
                <a:solidFill>
                  <a:srgbClr val="548ED4"/>
                </a:solidFill>
                <a:latin typeface="Calibri"/>
                <a:cs typeface="Calibri"/>
              </a:rPr>
              <a:t>a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ti</a:t>
            </a:r>
            <a:r>
              <a:rPr sz="5850" spc="-29" baseline="3500" dirty="0" smtClean="0">
                <a:solidFill>
                  <a:srgbClr val="548ED4"/>
                </a:solidFill>
                <a:latin typeface="Calibri"/>
                <a:cs typeface="Calibri"/>
              </a:rPr>
              <a:t>v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e</a:t>
            </a:r>
            <a:r>
              <a:rPr sz="5850" spc="-40" baseline="3500" dirty="0" smtClean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L</a:t>
            </a:r>
            <a:r>
              <a:rPr sz="5850" spc="-69" baseline="3500" dirty="0" smtClean="0">
                <a:solidFill>
                  <a:srgbClr val="548ED4"/>
                </a:solidFill>
                <a:latin typeface="Calibri"/>
                <a:cs typeface="Calibri"/>
              </a:rPr>
              <a:t>a</a:t>
            </a:r>
            <a:r>
              <a:rPr sz="5850" spc="-50" baseline="3500" dirty="0" smtClean="0">
                <a:solidFill>
                  <a:srgbClr val="548ED4"/>
                </a:solidFill>
                <a:latin typeface="Calibri"/>
                <a:cs typeface="Calibri"/>
              </a:rPr>
              <a:t>y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out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7340" y="1424177"/>
            <a:ext cx="232132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latin typeface="Calibri"/>
                <a:cs typeface="Calibri"/>
              </a:rPr>
              <a:t>2.</a:t>
            </a:r>
            <a:r>
              <a:rPr sz="3600" b="1" spc="-38" baseline="3413" dirty="0" smtClean="0">
                <a:latin typeface="Calibri"/>
                <a:cs typeface="Calibri"/>
              </a:rPr>
              <a:t> </a:t>
            </a:r>
            <a:r>
              <a:rPr sz="3600" b="1" spc="-39" baseline="3413" dirty="0" smtClean="0">
                <a:latin typeface="Calibri"/>
                <a:cs typeface="Calibri"/>
              </a:rPr>
              <a:t>R</a:t>
            </a:r>
            <a:r>
              <a:rPr sz="3600" b="1" spc="0" baseline="3413" dirty="0" smtClean="0">
                <a:latin typeface="Calibri"/>
                <a:cs typeface="Calibri"/>
              </a:rPr>
              <a:t>el</a:t>
            </a:r>
            <a:r>
              <a:rPr sz="3600" b="1" spc="-29" baseline="3413" dirty="0" smtClean="0">
                <a:latin typeface="Calibri"/>
                <a:cs typeface="Calibri"/>
              </a:rPr>
              <a:t>a</a:t>
            </a:r>
            <a:r>
              <a:rPr sz="3600" b="1" spc="0" baseline="3413" dirty="0" smtClean="0">
                <a:latin typeface="Calibri"/>
                <a:cs typeface="Calibri"/>
              </a:rPr>
              <a:t>ti</a:t>
            </a:r>
            <a:r>
              <a:rPr sz="3600" b="1" spc="-19" baseline="3413" dirty="0" smtClean="0">
                <a:latin typeface="Calibri"/>
                <a:cs typeface="Calibri"/>
              </a:rPr>
              <a:t>v</a:t>
            </a:r>
            <a:r>
              <a:rPr sz="3600" b="1" spc="0" baseline="3413" dirty="0" smtClean="0">
                <a:latin typeface="Calibri"/>
                <a:cs typeface="Calibri"/>
              </a:rPr>
              <a:t>e</a:t>
            </a:r>
            <a:r>
              <a:rPr sz="3600" b="1" spc="-58" baseline="3413" dirty="0" smtClean="0"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latin typeface="Calibri"/>
                <a:cs typeface="Calibri"/>
              </a:rPr>
              <a:t>L</a:t>
            </a:r>
            <a:r>
              <a:rPr sz="3600" b="1" spc="-44" baseline="3413" dirty="0" smtClean="0">
                <a:latin typeface="Calibri"/>
                <a:cs typeface="Calibri"/>
              </a:rPr>
              <a:t>a</a:t>
            </a:r>
            <a:r>
              <a:rPr sz="3600" b="1" spc="-29" baseline="3413" dirty="0" smtClean="0">
                <a:latin typeface="Calibri"/>
                <a:cs typeface="Calibri"/>
              </a:rPr>
              <a:t>y</a:t>
            </a:r>
            <a:r>
              <a:rPr sz="3600" b="1" spc="0" baseline="3413" dirty="0" smtClean="0">
                <a:latin typeface="Calibri"/>
                <a:cs typeface="Calibri"/>
              </a:rPr>
              <a:t>out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7340" y="2085784"/>
            <a:ext cx="7613475" cy="5839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  <a:spcBef>
                <a:spcPts val="106"/>
              </a:spcBef>
            </a:pPr>
            <a:r>
              <a:rPr sz="3000" spc="0" baseline="2730" dirty="0" smtClean="0">
                <a:latin typeface="Calibri"/>
                <a:cs typeface="Calibri"/>
              </a:rPr>
              <a:t>The</a:t>
            </a:r>
            <a:r>
              <a:rPr sz="3000" spc="-30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placeme</a:t>
            </a:r>
            <a:r>
              <a:rPr sz="3000" spc="-4" baseline="2730" dirty="0" smtClean="0">
                <a:latin typeface="Calibri"/>
                <a:cs typeface="Calibri"/>
              </a:rPr>
              <a:t>n</a:t>
            </a:r>
            <a:r>
              <a:rPr sz="3000" spc="0" baseline="2730" dirty="0" smtClean="0">
                <a:latin typeface="Calibri"/>
                <a:cs typeface="Calibri"/>
              </a:rPr>
              <a:t>t</a:t>
            </a:r>
            <a:r>
              <a:rPr sz="3000" spc="-61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of</a:t>
            </a:r>
            <a:r>
              <a:rPr sz="3000" spc="-16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wid</a:t>
            </a:r>
            <a:r>
              <a:rPr sz="3000" spc="-19" baseline="2730" dirty="0" smtClean="0">
                <a:latin typeface="Calibri"/>
                <a:cs typeface="Calibri"/>
              </a:rPr>
              <a:t>g</a:t>
            </a:r>
            <a:r>
              <a:rPr sz="3000" spc="-9" baseline="2730" dirty="0" smtClean="0">
                <a:latin typeface="Calibri"/>
                <a:cs typeface="Calibri"/>
              </a:rPr>
              <a:t>e</a:t>
            </a:r>
            <a:r>
              <a:rPr sz="3000" spc="0" baseline="2730" dirty="0" smtClean="0">
                <a:latin typeface="Calibri"/>
                <a:cs typeface="Calibri"/>
              </a:rPr>
              <a:t>ts</a:t>
            </a:r>
            <a:r>
              <a:rPr sz="3000" spc="-48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in a </a:t>
            </a:r>
            <a:r>
              <a:rPr sz="3000" b="1" spc="-29" baseline="2730" dirty="0" smtClean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000" b="1" spc="0" baseline="2730" dirty="0" smtClean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3000" b="1" spc="-14" baseline="2730" dirty="0" smtClean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000" b="1" spc="0" baseline="2730" dirty="0" smtClean="0">
                <a:solidFill>
                  <a:srgbClr val="006FC0"/>
                </a:solidFill>
                <a:latin typeface="Calibri"/>
                <a:cs typeface="Calibri"/>
              </a:rPr>
              <a:t>ti</a:t>
            </a:r>
            <a:r>
              <a:rPr sz="3000" b="1" spc="-14" baseline="2730" dirty="0" smtClean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000" b="1" spc="0" baseline="2730" dirty="0" smtClean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3000" b="1" spc="-34" baseline="2730" dirty="0" smtClean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000" b="1" spc="-25" baseline="2730" dirty="0" smtClean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sz="3000" b="1" spc="0" baseline="2730" dirty="0" smtClean="0">
                <a:solidFill>
                  <a:srgbClr val="006FC0"/>
                </a:solidFill>
                <a:latin typeface="Calibri"/>
                <a:cs typeface="Calibri"/>
              </a:rPr>
              <a:t>out</a:t>
            </a:r>
            <a:r>
              <a:rPr sz="3000" b="1" spc="-108" baseline="2730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is</a:t>
            </a:r>
            <a:r>
              <a:rPr sz="3000" spc="-12" baseline="2730" dirty="0" smtClean="0">
                <a:latin typeface="Calibri"/>
                <a:cs typeface="Calibri"/>
              </a:rPr>
              <a:t> </a:t>
            </a:r>
            <a:r>
              <a:rPr sz="3000" spc="4" baseline="2730" dirty="0" smtClean="0">
                <a:latin typeface="Calibri"/>
                <a:cs typeface="Calibri"/>
              </a:rPr>
              <a:t>b</a:t>
            </a:r>
            <a:r>
              <a:rPr sz="3000" spc="0" baseline="2730" dirty="0" smtClean="0">
                <a:latin typeface="Calibri"/>
                <a:cs typeface="Calibri"/>
              </a:rPr>
              <a:t>ased</a:t>
            </a:r>
            <a:r>
              <a:rPr sz="3000" spc="-33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on</a:t>
            </a:r>
            <a:r>
              <a:rPr sz="3000" spc="-20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their</a:t>
            </a:r>
            <a:r>
              <a:rPr sz="3000" spc="-18" baseline="2730" dirty="0" smtClean="0">
                <a:latin typeface="Calibri"/>
                <a:cs typeface="Calibri"/>
              </a:rPr>
              <a:t> </a:t>
            </a:r>
            <a:r>
              <a:rPr sz="3000" i="1" spc="0" baseline="2730" dirty="0" smtClean="0">
                <a:latin typeface="Calibri"/>
                <a:cs typeface="Calibri"/>
              </a:rPr>
              <a:t>positional</a:t>
            </a:r>
            <a:endParaRPr sz="2000">
              <a:latin typeface="Calibri"/>
              <a:cs typeface="Calibri"/>
            </a:endParaRPr>
          </a:p>
          <a:p>
            <a:pPr marL="12700" marR="38061">
              <a:lnSpc>
                <a:spcPts val="2400"/>
              </a:lnSpc>
              <a:spcBef>
                <a:spcPts val="13"/>
              </a:spcBef>
            </a:pPr>
            <a:r>
              <a:rPr sz="3000" i="1" spc="0" baseline="1365" dirty="0" smtClean="0">
                <a:latin typeface="Calibri"/>
                <a:cs typeface="Calibri"/>
              </a:rPr>
              <a:t>rel</a:t>
            </a:r>
            <a:r>
              <a:rPr sz="3000" i="1" spc="-4" baseline="1365" dirty="0" smtClean="0">
                <a:latin typeface="Calibri"/>
                <a:cs typeface="Calibri"/>
              </a:rPr>
              <a:t>a</a:t>
            </a:r>
            <a:r>
              <a:rPr sz="3000" i="1" spc="0" baseline="1365" dirty="0" smtClean="0">
                <a:latin typeface="Calibri"/>
                <a:cs typeface="Calibri"/>
              </a:rPr>
              <a:t>tionship</a:t>
            </a:r>
            <a:r>
              <a:rPr sz="3000" i="1" spc="-95" baseline="1365" dirty="0" smtClean="0">
                <a:latin typeface="Calibri"/>
                <a:cs typeface="Calibri"/>
              </a:rPr>
              <a:t> </a:t>
            </a:r>
            <a:r>
              <a:rPr sz="3000" spc="-1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-17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other</a:t>
            </a:r>
            <a:r>
              <a:rPr sz="3000" spc="-4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wid</a:t>
            </a:r>
            <a:r>
              <a:rPr sz="3000" spc="-19" baseline="1365" dirty="0" smtClean="0">
                <a:latin typeface="Calibri"/>
                <a:cs typeface="Calibri"/>
              </a:rPr>
              <a:t>g</a:t>
            </a:r>
            <a:r>
              <a:rPr sz="3000" spc="-9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ts</a:t>
            </a:r>
            <a:r>
              <a:rPr sz="3000" spc="-48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in the</a:t>
            </a:r>
            <a:r>
              <a:rPr sz="3000" spc="-27" baseline="1365" dirty="0" smtClean="0">
                <a:latin typeface="Calibri"/>
                <a:cs typeface="Calibri"/>
              </a:rPr>
              <a:t> </a:t>
            </a:r>
            <a:r>
              <a:rPr sz="3000" spc="-9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-14" baseline="1365" dirty="0" smtClean="0">
                <a:latin typeface="Calibri"/>
                <a:cs typeface="Calibri"/>
              </a:rPr>
              <a:t>n</a:t>
            </a:r>
            <a:r>
              <a:rPr sz="3000" spc="-19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ainer</a:t>
            </a:r>
            <a:r>
              <a:rPr sz="3000" spc="-62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and</a:t>
            </a:r>
            <a:r>
              <a:rPr sz="3000" spc="-25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the</a:t>
            </a:r>
            <a:r>
              <a:rPr sz="3000" spc="-17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pa</a:t>
            </a:r>
            <a:r>
              <a:rPr sz="3000" spc="-1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14" baseline="1365" dirty="0" smtClean="0">
                <a:latin typeface="Calibri"/>
                <a:cs typeface="Calibri"/>
              </a:rPr>
              <a:t>n</a:t>
            </a:r>
            <a:r>
              <a:rPr sz="3000" spc="0" baseline="1365" dirty="0" smtClean="0">
                <a:latin typeface="Calibri"/>
                <a:cs typeface="Calibri"/>
              </a:rPr>
              <a:t>t</a:t>
            </a:r>
            <a:r>
              <a:rPr sz="3000" spc="-44" baseline="1365" dirty="0" smtClean="0">
                <a:latin typeface="Calibri"/>
                <a:cs typeface="Calibri"/>
              </a:rPr>
              <a:t> </a:t>
            </a:r>
            <a:r>
              <a:rPr sz="3000" spc="-19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-14" baseline="1365" dirty="0" smtClean="0">
                <a:latin typeface="Calibri"/>
                <a:cs typeface="Calibri"/>
              </a:rPr>
              <a:t>n</a:t>
            </a:r>
            <a:r>
              <a:rPr sz="3000" spc="-19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aine</a:t>
            </a:r>
            <a:r>
              <a:rPr sz="3000" spc="-204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13247" y="3219005"/>
            <a:ext cx="2644186" cy="1077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9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latin typeface="Calibri"/>
                <a:cs typeface="Calibri"/>
              </a:rPr>
              <a:t>E</a:t>
            </a:r>
            <a:r>
              <a:rPr sz="2700" b="1" spc="-34" baseline="3034" dirty="0" smtClean="0">
                <a:latin typeface="Calibri"/>
                <a:cs typeface="Calibri"/>
              </a:rPr>
              <a:t>x</a:t>
            </a:r>
            <a:r>
              <a:rPr sz="2700" b="1" spc="0" baseline="3034" dirty="0" smtClean="0">
                <a:latin typeface="Calibri"/>
                <a:cs typeface="Calibri"/>
              </a:rPr>
              <a:t>ampl</a:t>
            </a:r>
            <a:r>
              <a:rPr sz="2700" b="1" spc="-4" baseline="3034" dirty="0" smtClean="0">
                <a:latin typeface="Calibri"/>
                <a:cs typeface="Calibri"/>
              </a:rPr>
              <a:t>e</a:t>
            </a:r>
            <a:r>
              <a:rPr sz="2700" spc="0" baseline="3034" dirty="0" smtClean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2700" marR="34290">
              <a:lnSpc>
                <a:spcPts val="2160"/>
              </a:lnSpc>
              <a:spcBef>
                <a:spcPts val="11"/>
              </a:spcBef>
            </a:pPr>
            <a:r>
              <a:rPr sz="2700" spc="0" baseline="1517" dirty="0" smtClean="0">
                <a:latin typeface="Calibri"/>
                <a:cs typeface="Calibri"/>
              </a:rPr>
              <a:t>A is </a:t>
            </a:r>
            <a:r>
              <a:rPr sz="2700" spc="-14" baseline="1517" dirty="0" smtClean="0">
                <a:latin typeface="Calibri"/>
                <a:cs typeface="Calibri"/>
              </a:rPr>
              <a:t>b</a:t>
            </a:r>
            <a:r>
              <a:rPr sz="2700" spc="0" baseline="1517" dirty="0" smtClean="0">
                <a:latin typeface="Calibri"/>
                <a:cs typeface="Calibri"/>
              </a:rPr>
              <a:t>y</a:t>
            </a:r>
            <a:r>
              <a:rPr sz="2700" spc="4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the</a:t>
            </a:r>
            <a:r>
              <a:rPr sz="2700" spc="9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pa</a:t>
            </a:r>
            <a:r>
              <a:rPr sz="2700" spc="-19" baseline="1517" dirty="0" smtClean="0">
                <a:latin typeface="Calibri"/>
                <a:cs typeface="Calibri"/>
              </a:rPr>
              <a:t>r</a:t>
            </a:r>
            <a:r>
              <a:rPr sz="2700" spc="0" baseline="1517" dirty="0" smtClean="0">
                <a:latin typeface="Calibri"/>
                <a:cs typeface="Calibri"/>
              </a:rPr>
              <a:t>e</a:t>
            </a:r>
            <a:r>
              <a:rPr sz="2700" spc="-19" baseline="1517" dirty="0" smtClean="0">
                <a:latin typeface="Calibri"/>
                <a:cs typeface="Calibri"/>
              </a:rPr>
              <a:t>n</a:t>
            </a:r>
            <a:r>
              <a:rPr sz="2700" spc="54" baseline="1517" dirty="0" smtClean="0">
                <a:latin typeface="Calibri"/>
                <a:cs typeface="Calibri"/>
              </a:rPr>
              <a:t>t</a:t>
            </a:r>
            <a:r>
              <a:rPr sz="2700" spc="-109" baseline="1517" dirty="0" smtClean="0">
                <a:latin typeface="Calibri"/>
                <a:cs typeface="Calibri"/>
              </a:rPr>
              <a:t>’</a:t>
            </a:r>
            <a:r>
              <a:rPr sz="2700" spc="0" baseline="1517" dirty="0" smtClean="0">
                <a:latin typeface="Calibri"/>
                <a:cs typeface="Calibri"/>
              </a:rPr>
              <a:t>s </a:t>
            </a:r>
            <a:r>
              <a:rPr sz="2700" spc="-19" baseline="1517" dirty="0" smtClean="0">
                <a:latin typeface="Calibri"/>
                <a:cs typeface="Calibri"/>
              </a:rPr>
              <a:t>t</a:t>
            </a:r>
            <a:r>
              <a:rPr sz="2700" spc="0" baseline="1517" dirty="0" smtClean="0">
                <a:latin typeface="Calibri"/>
                <a:cs typeface="Calibri"/>
              </a:rPr>
              <a:t>op</a:t>
            </a:r>
            <a:endParaRPr sz="1800">
              <a:latin typeface="Calibri"/>
              <a:cs typeface="Calibri"/>
            </a:endParaRPr>
          </a:p>
          <a:p>
            <a:pPr marL="12700" marR="34290">
              <a:lnSpc>
                <a:spcPts val="2160"/>
              </a:lnSpc>
            </a:pPr>
            <a:r>
              <a:rPr sz="2700" spc="0" baseline="1517" dirty="0" smtClean="0">
                <a:latin typeface="Calibri"/>
                <a:cs typeface="Calibri"/>
              </a:rPr>
              <a:t>C is below</a:t>
            </a:r>
            <a:r>
              <a:rPr sz="2700" spc="9" baseline="1517" dirty="0" smtClean="0">
                <a:latin typeface="Calibri"/>
                <a:cs typeface="Calibri"/>
              </a:rPr>
              <a:t> </a:t>
            </a:r>
            <a:r>
              <a:rPr sz="2700" spc="14" baseline="1517" dirty="0" smtClean="0">
                <a:latin typeface="Calibri"/>
                <a:cs typeface="Calibri"/>
              </a:rPr>
              <a:t>A</a:t>
            </a:r>
            <a:r>
              <a:rPr sz="2700" spc="0" baseline="1517" dirty="0" smtClean="0">
                <a:latin typeface="Calibri"/>
                <a:cs typeface="Calibri"/>
              </a:rPr>
              <a:t>,</a:t>
            </a:r>
            <a:r>
              <a:rPr sz="2700" spc="-14" baseline="1517" dirty="0" smtClean="0">
                <a:latin typeface="Calibri"/>
                <a:cs typeface="Calibri"/>
              </a:rPr>
              <a:t> </a:t>
            </a:r>
            <a:r>
              <a:rPr sz="2700" spc="-19" baseline="1517" dirty="0" smtClean="0">
                <a:latin typeface="Calibri"/>
                <a:cs typeface="Calibri"/>
              </a:rPr>
              <a:t>t</a:t>
            </a:r>
            <a:r>
              <a:rPr sz="2700" spc="0" baseline="1517" dirty="0" smtClean="0">
                <a:latin typeface="Calibri"/>
                <a:cs typeface="Calibri"/>
              </a:rPr>
              <a:t>o its rig</a:t>
            </a:r>
            <a:r>
              <a:rPr sz="2700" spc="-14" baseline="1517" dirty="0" smtClean="0">
                <a:latin typeface="Calibri"/>
                <a:cs typeface="Calibri"/>
              </a:rPr>
              <a:t>h</a:t>
            </a:r>
            <a:r>
              <a:rPr sz="2700" spc="0" baseline="1517" dirty="0" smtClean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</a:pPr>
            <a:r>
              <a:rPr sz="2700" spc="0" baseline="1517" dirty="0" smtClean="0">
                <a:latin typeface="Calibri"/>
                <a:cs typeface="Calibri"/>
              </a:rPr>
              <a:t>B</a:t>
            </a:r>
            <a:r>
              <a:rPr sz="2700" spc="-14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is bel</a:t>
            </a:r>
            <a:r>
              <a:rPr sz="2700" spc="-4" baseline="1517" dirty="0" smtClean="0">
                <a:latin typeface="Calibri"/>
                <a:cs typeface="Calibri"/>
              </a:rPr>
              <a:t>o</a:t>
            </a:r>
            <a:r>
              <a:rPr sz="2700" spc="0" baseline="1517" dirty="0" smtClean="0">
                <a:latin typeface="Calibri"/>
                <a:cs typeface="Calibri"/>
              </a:rPr>
              <a:t>w</a:t>
            </a:r>
            <a:r>
              <a:rPr sz="2700" spc="2" baseline="1517" dirty="0" smtClean="0">
                <a:latin typeface="Calibri"/>
                <a:cs typeface="Calibri"/>
              </a:rPr>
              <a:t> </a:t>
            </a:r>
            <a:r>
              <a:rPr sz="2700" spc="14" baseline="1517" dirty="0" smtClean="0">
                <a:latin typeface="Calibri"/>
                <a:cs typeface="Calibri"/>
              </a:rPr>
              <a:t>A</a:t>
            </a:r>
            <a:r>
              <a:rPr sz="2700" spc="0" baseline="1517" dirty="0" smtClean="0">
                <a:latin typeface="Calibri"/>
                <a:cs typeface="Calibri"/>
              </a:rPr>
              <a:t>,</a:t>
            </a:r>
            <a:r>
              <a:rPr sz="2700" spc="-14" baseline="1517" dirty="0" smtClean="0">
                <a:latin typeface="Calibri"/>
                <a:cs typeface="Calibri"/>
              </a:rPr>
              <a:t> </a:t>
            </a:r>
            <a:r>
              <a:rPr sz="2700" spc="-19" baseline="1517" dirty="0" smtClean="0">
                <a:latin typeface="Calibri"/>
                <a:cs typeface="Calibri"/>
              </a:rPr>
              <a:t>t</a:t>
            </a:r>
            <a:r>
              <a:rPr sz="2700" spc="0" baseline="1517" dirty="0" smtClean="0">
                <a:latin typeface="Calibri"/>
                <a:cs typeface="Calibri"/>
              </a:rPr>
              <a:t>o the</a:t>
            </a:r>
            <a:r>
              <a:rPr sz="2700" spc="-14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l</a:t>
            </a:r>
            <a:r>
              <a:rPr sz="2700" spc="-19" baseline="1517" dirty="0" smtClean="0">
                <a:latin typeface="Calibri"/>
                <a:cs typeface="Calibri"/>
              </a:rPr>
              <a:t>e</a:t>
            </a:r>
            <a:r>
              <a:rPr sz="2700" spc="0" baseline="1517" dirty="0" smtClean="0">
                <a:latin typeface="Calibri"/>
                <a:cs typeface="Calibri"/>
              </a:rPr>
              <a:t>ft</a:t>
            </a:r>
            <a:r>
              <a:rPr sz="2700" spc="9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of 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27719" y="6463538"/>
            <a:ext cx="21483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31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4800" y="3124200"/>
            <a:ext cx="4889500" cy="2362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650"/>
              </a:lnSpc>
              <a:spcBef>
                <a:spcPts val="29"/>
              </a:spcBef>
            </a:pPr>
            <a:endParaRPr sz="650"/>
          </a:p>
          <a:p>
            <a:pPr marL="2262124">
              <a:lnSpc>
                <a:spcPct val="101725"/>
              </a:lnSpc>
              <a:spcBef>
                <a:spcPts val="9000"/>
              </a:spcBef>
              <a:tabLst>
                <a:tab pos="3708400" algn="l"/>
              </a:tabLst>
            </a:pPr>
            <a:r>
              <a:rPr sz="2800" b="1" spc="0" dirty="0" smtClean="0">
                <a:solidFill>
                  <a:srgbClr val="C00000"/>
                </a:solidFill>
                <a:latin typeface="Calibri"/>
                <a:cs typeface="Calibri"/>
              </a:rPr>
              <a:t>B	C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3400" y="3276600"/>
            <a:ext cx="4343400" cy="609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27"/>
              </a:spcBef>
            </a:pPr>
            <a:endParaRPr sz="650"/>
          </a:p>
          <a:p>
            <a:pPr marL="2024106" marR="2012182" algn="ctr">
              <a:lnSpc>
                <a:spcPct val="101725"/>
              </a:lnSpc>
            </a:pPr>
            <a:r>
              <a:rPr sz="2800" b="1" spc="0" dirty="0" smtClean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438400"/>
            <a:ext cx="8534400" cy="3886200"/>
          </a:xfrm>
          <a:custGeom>
            <a:avLst/>
            <a:gdLst/>
            <a:ahLst/>
            <a:cxnLst/>
            <a:rect l="l" t="t" r="r" b="b"/>
            <a:pathLst>
              <a:path w="8534400" h="3886200">
                <a:moveTo>
                  <a:pt x="0" y="3886200"/>
                </a:moveTo>
                <a:lnTo>
                  <a:pt x="8534400" y="3886200"/>
                </a:lnTo>
                <a:lnTo>
                  <a:pt x="8534400" y="0"/>
                </a:lnTo>
                <a:lnTo>
                  <a:pt x="0" y="0"/>
                </a:lnTo>
                <a:lnTo>
                  <a:pt x="0" y="3886200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" y="2438400"/>
            <a:ext cx="8534400" cy="3886200"/>
          </a:xfrm>
          <a:custGeom>
            <a:avLst/>
            <a:gdLst/>
            <a:ahLst/>
            <a:cxnLst/>
            <a:rect l="l" t="t" r="r" b="b"/>
            <a:pathLst>
              <a:path w="8534400" h="3886200">
                <a:moveTo>
                  <a:pt x="0" y="3886200"/>
                </a:moveTo>
                <a:lnTo>
                  <a:pt x="8534400" y="3886200"/>
                </a:lnTo>
                <a:lnTo>
                  <a:pt x="8534400" y="0"/>
                </a:lnTo>
                <a:lnTo>
                  <a:pt x="0" y="0"/>
                </a:lnTo>
                <a:lnTo>
                  <a:pt x="0" y="3886200"/>
                </a:lnTo>
                <a:close/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50845" y="79121"/>
            <a:ext cx="4024123" cy="520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70"/>
              </a:lnSpc>
              <a:spcBef>
                <a:spcPts val="203"/>
              </a:spcBef>
            </a:pP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The </a:t>
            </a:r>
            <a:r>
              <a:rPr sz="5850" spc="-64" baseline="3500" dirty="0" smtClean="0">
                <a:solidFill>
                  <a:srgbClr val="548ED4"/>
                </a:solidFill>
                <a:latin typeface="Calibri"/>
                <a:cs typeface="Calibri"/>
              </a:rPr>
              <a:t>R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el</a:t>
            </a:r>
            <a:r>
              <a:rPr sz="5850" spc="-44" baseline="3500" dirty="0" smtClean="0">
                <a:solidFill>
                  <a:srgbClr val="548ED4"/>
                </a:solidFill>
                <a:latin typeface="Calibri"/>
                <a:cs typeface="Calibri"/>
              </a:rPr>
              <a:t>a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ti</a:t>
            </a:r>
            <a:r>
              <a:rPr sz="5850" spc="-29" baseline="3500" dirty="0" smtClean="0">
                <a:solidFill>
                  <a:srgbClr val="548ED4"/>
                </a:solidFill>
                <a:latin typeface="Calibri"/>
                <a:cs typeface="Calibri"/>
              </a:rPr>
              <a:t>v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e</a:t>
            </a:r>
            <a:r>
              <a:rPr sz="5850" spc="-40" baseline="3500" dirty="0" smtClean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L</a:t>
            </a:r>
            <a:r>
              <a:rPr sz="5850" spc="-69" baseline="3500" dirty="0" smtClean="0">
                <a:solidFill>
                  <a:srgbClr val="548ED4"/>
                </a:solidFill>
                <a:latin typeface="Calibri"/>
                <a:cs typeface="Calibri"/>
              </a:rPr>
              <a:t>a</a:t>
            </a:r>
            <a:r>
              <a:rPr sz="5850" spc="-50" baseline="3500" dirty="0" smtClean="0">
                <a:solidFill>
                  <a:srgbClr val="548ED4"/>
                </a:solidFill>
                <a:latin typeface="Calibri"/>
                <a:cs typeface="Calibri"/>
              </a:rPr>
              <a:t>y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out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1424177"/>
            <a:ext cx="7939727" cy="9407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061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latin typeface="Calibri"/>
                <a:cs typeface="Calibri"/>
              </a:rPr>
              <a:t>2.</a:t>
            </a:r>
            <a:r>
              <a:rPr sz="3600" b="1" spc="-38" baseline="3413" dirty="0" smtClean="0">
                <a:latin typeface="Calibri"/>
                <a:cs typeface="Calibri"/>
              </a:rPr>
              <a:t> </a:t>
            </a:r>
            <a:r>
              <a:rPr sz="3600" b="1" spc="-39" baseline="3413" dirty="0" smtClean="0">
                <a:latin typeface="Calibri"/>
                <a:cs typeface="Calibri"/>
              </a:rPr>
              <a:t>R</a:t>
            </a:r>
            <a:r>
              <a:rPr sz="3600" b="1" spc="0" baseline="3413" dirty="0" smtClean="0">
                <a:latin typeface="Calibri"/>
                <a:cs typeface="Calibri"/>
              </a:rPr>
              <a:t>el</a:t>
            </a:r>
            <a:r>
              <a:rPr sz="3600" b="1" spc="-29" baseline="3413" dirty="0" smtClean="0">
                <a:latin typeface="Calibri"/>
                <a:cs typeface="Calibri"/>
              </a:rPr>
              <a:t>a</a:t>
            </a:r>
            <a:r>
              <a:rPr sz="3600" b="1" spc="0" baseline="3413" dirty="0" smtClean="0">
                <a:latin typeface="Calibri"/>
                <a:cs typeface="Calibri"/>
              </a:rPr>
              <a:t>ti</a:t>
            </a:r>
            <a:r>
              <a:rPr sz="3600" b="1" spc="-19" baseline="3413" dirty="0" smtClean="0">
                <a:latin typeface="Calibri"/>
                <a:cs typeface="Calibri"/>
              </a:rPr>
              <a:t>v</a:t>
            </a:r>
            <a:r>
              <a:rPr sz="3600" b="1" spc="0" baseline="3413" dirty="0" smtClean="0">
                <a:latin typeface="Calibri"/>
                <a:cs typeface="Calibri"/>
              </a:rPr>
              <a:t>e</a:t>
            </a:r>
            <a:r>
              <a:rPr sz="3600" b="1" spc="-58" baseline="3413" dirty="0" smtClean="0"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latin typeface="Calibri"/>
                <a:cs typeface="Calibri"/>
              </a:rPr>
              <a:t>L</a:t>
            </a:r>
            <a:r>
              <a:rPr sz="3600" b="1" spc="-44" baseline="3413" dirty="0" smtClean="0">
                <a:latin typeface="Calibri"/>
                <a:cs typeface="Calibri"/>
              </a:rPr>
              <a:t>a</a:t>
            </a:r>
            <a:r>
              <a:rPr sz="3600" b="1" spc="-29" baseline="3413" dirty="0" smtClean="0">
                <a:latin typeface="Calibri"/>
                <a:cs typeface="Calibri"/>
              </a:rPr>
              <a:t>y</a:t>
            </a:r>
            <a:r>
              <a:rPr sz="3600" b="1" spc="0" baseline="3413" dirty="0" smtClean="0">
                <a:latin typeface="Calibri"/>
                <a:cs typeface="Calibri"/>
              </a:rPr>
              <a:t>out</a:t>
            </a:r>
            <a:r>
              <a:rPr sz="3600" b="1" spc="-57" baseline="3413" dirty="0" smtClean="0"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latin typeface="Calibri"/>
                <a:cs typeface="Calibri"/>
              </a:rPr>
              <a:t>- </a:t>
            </a:r>
            <a:r>
              <a:rPr sz="3600" b="1" spc="-39" baseline="3413" dirty="0" smtClean="0">
                <a:latin typeface="Calibri"/>
                <a:cs typeface="Calibri"/>
              </a:rPr>
              <a:t>R</a:t>
            </a:r>
            <a:r>
              <a:rPr sz="3600" b="1" spc="-19" baseline="3413" dirty="0" smtClean="0">
                <a:latin typeface="Calibri"/>
                <a:cs typeface="Calibri"/>
              </a:rPr>
              <a:t>e</a:t>
            </a:r>
            <a:r>
              <a:rPr sz="3600" b="1" spc="-39" baseline="3413" dirty="0" smtClean="0">
                <a:latin typeface="Calibri"/>
                <a:cs typeface="Calibri"/>
              </a:rPr>
              <a:t>f</a:t>
            </a:r>
            <a:r>
              <a:rPr sz="3600" b="1" spc="0" baseline="3413" dirty="0" smtClean="0">
                <a:latin typeface="Calibri"/>
                <a:cs typeface="Calibri"/>
              </a:rPr>
              <a:t>erring</a:t>
            </a:r>
            <a:r>
              <a:rPr sz="3600" b="1" spc="-13" baseline="3413" dirty="0" smtClean="0">
                <a:latin typeface="Calibri"/>
                <a:cs typeface="Calibri"/>
              </a:rPr>
              <a:t> </a:t>
            </a:r>
            <a:r>
              <a:rPr sz="3600" b="1" spc="-25" baseline="3413" dirty="0" smtClean="0">
                <a:latin typeface="Calibri"/>
                <a:cs typeface="Calibri"/>
              </a:rPr>
              <a:t>t</a:t>
            </a:r>
            <a:r>
              <a:rPr sz="3600" b="1" spc="0" baseline="3413" dirty="0" smtClean="0">
                <a:latin typeface="Calibri"/>
                <a:cs typeface="Calibri"/>
              </a:rPr>
              <a:t>o</a:t>
            </a:r>
            <a:r>
              <a:rPr sz="3600" b="1" spc="-21" baseline="3413" dirty="0" smtClean="0"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latin typeface="Calibri"/>
                <a:cs typeface="Calibri"/>
              </a:rPr>
              <a:t>the</a:t>
            </a:r>
            <a:r>
              <a:rPr sz="3600" b="1" spc="-33" baseline="3413" dirty="0" smtClean="0">
                <a:latin typeface="Calibri"/>
                <a:cs typeface="Calibri"/>
              </a:rPr>
              <a:t> </a:t>
            </a:r>
            <a:r>
              <a:rPr sz="3600" b="1" spc="-14" baseline="3413" dirty="0" smtClean="0">
                <a:latin typeface="Calibri"/>
                <a:cs typeface="Calibri"/>
              </a:rPr>
              <a:t>c</a:t>
            </a:r>
            <a:r>
              <a:rPr sz="3600" b="1" spc="0" baseline="3413" dirty="0" smtClean="0">
                <a:latin typeface="Calibri"/>
                <a:cs typeface="Calibri"/>
              </a:rPr>
              <a:t>o</a:t>
            </a:r>
            <a:r>
              <a:rPr sz="3600" b="1" spc="-19" baseline="3413" dirty="0" smtClean="0">
                <a:latin typeface="Calibri"/>
                <a:cs typeface="Calibri"/>
              </a:rPr>
              <a:t>nt</a:t>
            </a:r>
            <a:r>
              <a:rPr sz="3600" b="1" spc="0" baseline="3413" dirty="0" smtClean="0">
                <a:latin typeface="Calibri"/>
                <a:cs typeface="Calibri"/>
              </a:rPr>
              <a:t>ainer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</a:pPr>
            <a:r>
              <a:rPr sz="3000" spc="0" baseline="1365" dirty="0" smtClean="0">
                <a:latin typeface="Calibri"/>
                <a:cs typeface="Calibri"/>
              </a:rPr>
              <a:t>Bel</a:t>
            </a:r>
            <a:r>
              <a:rPr sz="3000" spc="-4" baseline="1365" dirty="0" smtClean="0">
                <a:latin typeface="Calibri"/>
                <a:cs typeface="Calibri"/>
              </a:rPr>
              <a:t>o</a:t>
            </a:r>
            <a:r>
              <a:rPr sz="3000" spc="0" baseline="1365" dirty="0" smtClean="0">
                <a:latin typeface="Calibri"/>
                <a:cs typeface="Calibri"/>
              </a:rPr>
              <a:t>w</a:t>
            </a:r>
            <a:r>
              <a:rPr sz="3000" spc="-60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the</a:t>
            </a:r>
            <a:r>
              <a:rPr sz="3000" spc="-1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3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is</a:t>
            </a:r>
            <a:r>
              <a:rPr sz="3000" spc="-2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li</a:t>
            </a:r>
            <a:r>
              <a:rPr sz="3000" spc="-29" baseline="1365" dirty="0" smtClean="0">
                <a:latin typeface="Calibri"/>
                <a:cs typeface="Calibri"/>
              </a:rPr>
              <a:t>s</a:t>
            </a:r>
            <a:r>
              <a:rPr sz="3000" spc="0" baseline="1365" dirty="0" smtClean="0">
                <a:latin typeface="Calibri"/>
                <a:cs typeface="Calibri"/>
              </a:rPr>
              <a:t>t</a:t>
            </a:r>
            <a:r>
              <a:rPr sz="3000" spc="18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of</a:t>
            </a:r>
            <a:r>
              <a:rPr sz="3000" spc="-16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some</a:t>
            </a:r>
            <a:r>
              <a:rPr sz="3000" spc="-3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positioning</a:t>
            </a:r>
            <a:r>
              <a:rPr sz="3000" spc="-80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XML</a:t>
            </a:r>
            <a:r>
              <a:rPr sz="3000" spc="-30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bo</a:t>
            </a:r>
            <a:r>
              <a:rPr sz="3000" spc="4" baseline="1365" dirty="0" smtClean="0">
                <a:latin typeface="Calibri"/>
                <a:cs typeface="Calibri"/>
              </a:rPr>
              <a:t>o</a:t>
            </a:r>
            <a:r>
              <a:rPr sz="3000" spc="0" baseline="1365" dirty="0" smtClean="0">
                <a:latin typeface="Calibri"/>
                <a:cs typeface="Calibri"/>
              </a:rPr>
              <a:t>lean</a:t>
            </a:r>
            <a:r>
              <a:rPr sz="3000" spc="-66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p</a:t>
            </a:r>
            <a:r>
              <a:rPr sz="3000" spc="-2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oper</a:t>
            </a:r>
            <a:r>
              <a:rPr sz="3000" spc="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ies</a:t>
            </a:r>
            <a:r>
              <a:rPr sz="3000" spc="-69" baseline="1365" dirty="0" smtClean="0">
                <a:latin typeface="Calibri"/>
                <a:cs typeface="Calibri"/>
              </a:rPr>
              <a:t> </a:t>
            </a:r>
            <a:r>
              <a:rPr sz="3000" spc="4" baseline="1365" dirty="0" smtClean="0">
                <a:latin typeface="Calibri"/>
                <a:cs typeface="Calibri"/>
              </a:rPr>
              <a:t>(</a:t>
            </a:r>
            <a:r>
              <a:rPr sz="3000" spc="0" baseline="1365" dirty="0" smtClean="0">
                <a:solidFill>
                  <a:srgbClr val="FF0000"/>
                </a:solidFill>
                <a:latin typeface="Calibri"/>
                <a:cs typeface="Calibri"/>
              </a:rPr>
              <a:t>tru</a:t>
            </a:r>
            <a:r>
              <a:rPr sz="3000" spc="4" baseline="1365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/</a:t>
            </a:r>
            <a:r>
              <a:rPr sz="3000" spc="-39" baseline="1365" dirty="0" smtClean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3000" spc="4" baseline="1365" dirty="0" smtClean="0">
                <a:solidFill>
                  <a:srgbClr val="FF0000"/>
                </a:solidFill>
                <a:latin typeface="Calibri"/>
                <a:cs typeface="Calibri"/>
              </a:rPr>
              <a:t>al</a:t>
            </a:r>
            <a:r>
              <a:rPr sz="3000" spc="0" baseline="1365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000" spc="9" baseline="1365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12700" marR="38061">
              <a:lnSpc>
                <a:spcPts val="2400"/>
              </a:lnSpc>
            </a:pPr>
            <a:r>
              <a:rPr sz="3000" spc="0" baseline="1365" dirty="0" smtClean="0">
                <a:latin typeface="Calibri"/>
                <a:cs typeface="Calibri"/>
              </a:rPr>
              <a:t>mapping</a:t>
            </a:r>
            <a:r>
              <a:rPr sz="3000" spc="-70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wid</a:t>
            </a:r>
            <a:r>
              <a:rPr sz="3000" spc="-19" baseline="1365" dirty="0" smtClean="0">
                <a:latin typeface="Calibri"/>
                <a:cs typeface="Calibri"/>
              </a:rPr>
              <a:t>g</a:t>
            </a:r>
            <a:r>
              <a:rPr sz="3000" spc="-9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t</a:t>
            </a:r>
            <a:r>
              <a:rPr sz="3000" spc="-50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ac</a:t>
            </a:r>
            <a:r>
              <a:rPr sz="3000" spc="-14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-2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ding</a:t>
            </a:r>
            <a:r>
              <a:rPr sz="3000" spc="-64" baseline="1365" dirty="0" smtClean="0">
                <a:latin typeface="Calibri"/>
                <a:cs typeface="Calibri"/>
              </a:rPr>
              <a:t> </a:t>
            </a:r>
            <a:r>
              <a:rPr sz="3000" spc="-1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-17" baseline="1365" dirty="0" smtClean="0">
                <a:latin typeface="Calibri"/>
                <a:cs typeface="Calibri"/>
              </a:rPr>
              <a:t> 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ts lo</a:t>
            </a:r>
            <a:r>
              <a:rPr sz="3000" spc="-14" baseline="1365" dirty="0" smtClean="0">
                <a:latin typeface="Calibri"/>
                <a:cs typeface="Calibri"/>
              </a:rPr>
              <a:t>ca</a:t>
            </a:r>
            <a:r>
              <a:rPr sz="3000" spc="0" baseline="1365" dirty="0" smtClean="0">
                <a:latin typeface="Calibri"/>
                <a:cs typeface="Calibri"/>
              </a:rPr>
              <a:t>tion</a:t>
            </a:r>
            <a:r>
              <a:rPr sz="3000" spc="-40" baseline="1365" dirty="0" smtClean="0">
                <a:latin typeface="Calibri"/>
                <a:cs typeface="Calibri"/>
              </a:rPr>
              <a:t> </a:t>
            </a:r>
            <a:r>
              <a:rPr sz="3000" b="1" spc="-25" baseline="1365" dirty="0" smtClean="0">
                <a:latin typeface="Calibri"/>
                <a:cs typeface="Calibri"/>
              </a:rPr>
              <a:t>r</a:t>
            </a:r>
            <a:r>
              <a:rPr sz="3000" b="1" spc="0" baseline="1365" dirty="0" smtClean="0">
                <a:latin typeface="Calibri"/>
                <a:cs typeface="Calibri"/>
              </a:rPr>
              <a:t>esp</a:t>
            </a:r>
            <a:r>
              <a:rPr sz="3000" b="1" spc="4" baseline="1365" dirty="0" smtClean="0">
                <a:latin typeface="Calibri"/>
                <a:cs typeface="Calibri"/>
              </a:rPr>
              <a:t>e</a:t>
            </a:r>
            <a:r>
              <a:rPr sz="3000" b="1" spc="0" baseline="1365" dirty="0" smtClean="0">
                <a:latin typeface="Calibri"/>
                <a:cs typeface="Calibri"/>
              </a:rPr>
              <a:t>ct</a:t>
            </a:r>
            <a:r>
              <a:rPr sz="3000" b="1" spc="-51" baseline="1365" dirty="0" smtClean="0">
                <a:latin typeface="Calibri"/>
                <a:cs typeface="Calibri"/>
              </a:rPr>
              <a:t> </a:t>
            </a:r>
            <a:r>
              <a:rPr sz="3000" b="1" spc="-19" baseline="1365" dirty="0" smtClean="0">
                <a:latin typeface="Calibri"/>
                <a:cs typeface="Calibri"/>
              </a:rPr>
              <a:t>t</a:t>
            </a:r>
            <a:r>
              <a:rPr sz="3000" b="1" spc="0" baseline="1365" dirty="0" smtClean="0">
                <a:latin typeface="Calibri"/>
                <a:cs typeface="Calibri"/>
              </a:rPr>
              <a:t>o</a:t>
            </a:r>
            <a:r>
              <a:rPr sz="3000" b="1" spc="-27" baseline="1365" dirty="0" smtClean="0">
                <a:latin typeface="Calibri"/>
                <a:cs typeface="Calibri"/>
              </a:rPr>
              <a:t> </a:t>
            </a:r>
            <a:r>
              <a:rPr sz="3000" b="1" spc="0" baseline="1365" dirty="0" smtClean="0">
                <a:latin typeface="Calibri"/>
                <a:cs typeface="Calibri"/>
              </a:rPr>
              <a:t>the</a:t>
            </a:r>
            <a:r>
              <a:rPr sz="3000" b="1" spc="-27" baseline="1365" dirty="0" smtClean="0">
                <a:latin typeface="Calibri"/>
                <a:cs typeface="Calibri"/>
              </a:rPr>
              <a:t> </a:t>
            </a:r>
            <a:r>
              <a:rPr sz="3000" b="1" spc="4" baseline="1365" dirty="0" smtClean="0">
                <a:latin typeface="Calibri"/>
                <a:cs typeface="Calibri"/>
              </a:rPr>
              <a:t>p</a:t>
            </a:r>
            <a:r>
              <a:rPr sz="3000" b="1" spc="0" baseline="1365" dirty="0" smtClean="0">
                <a:latin typeface="Calibri"/>
                <a:cs typeface="Calibri"/>
              </a:rPr>
              <a:t>a</a:t>
            </a:r>
            <a:r>
              <a:rPr sz="3000" b="1" spc="-29" baseline="1365" dirty="0" smtClean="0">
                <a:latin typeface="Calibri"/>
                <a:cs typeface="Calibri"/>
              </a:rPr>
              <a:t>r</a:t>
            </a:r>
            <a:r>
              <a:rPr sz="3000" b="1" spc="0" baseline="1365" dirty="0" smtClean="0">
                <a:latin typeface="Calibri"/>
                <a:cs typeface="Calibri"/>
              </a:rPr>
              <a:t>e</a:t>
            </a:r>
            <a:r>
              <a:rPr sz="3000" b="1" spc="-14" baseline="1365" dirty="0" smtClean="0">
                <a:latin typeface="Calibri"/>
                <a:cs typeface="Calibri"/>
              </a:rPr>
              <a:t>n</a:t>
            </a:r>
            <a:r>
              <a:rPr sz="3000" b="1" spc="50" baseline="1365" dirty="0" smtClean="0">
                <a:latin typeface="Calibri"/>
                <a:cs typeface="Calibri"/>
              </a:rPr>
              <a:t>t</a:t>
            </a:r>
            <a:r>
              <a:rPr sz="3000" b="1" spc="-114" baseline="1365" dirty="0" smtClean="0">
                <a:latin typeface="Calibri"/>
                <a:cs typeface="Calibri"/>
              </a:rPr>
              <a:t>’</a:t>
            </a:r>
            <a:r>
              <a:rPr sz="3000" b="1" spc="0" baseline="1365" dirty="0" smtClean="0">
                <a:latin typeface="Calibri"/>
                <a:cs typeface="Calibri"/>
              </a:rPr>
              <a:t>s</a:t>
            </a:r>
            <a:r>
              <a:rPr sz="3000" b="1" spc="-58" baseline="1365" dirty="0" smtClean="0">
                <a:latin typeface="Calibri"/>
                <a:cs typeface="Calibri"/>
              </a:rPr>
              <a:t> </a:t>
            </a:r>
            <a:r>
              <a:rPr sz="3000" b="1" spc="0" baseline="1365" dirty="0" smtClean="0">
                <a:latin typeface="Calibri"/>
                <a:cs typeface="Calibri"/>
              </a:rPr>
              <a:t>plac</a:t>
            </a:r>
            <a:r>
              <a:rPr sz="3000" b="1" spc="14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27719" y="6463538"/>
            <a:ext cx="21483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32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8600" y="2438400"/>
            <a:ext cx="8547100" cy="388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900"/>
              </a:lnSpc>
              <a:spcBef>
                <a:spcPts val="38"/>
              </a:spcBef>
            </a:pPr>
            <a:endParaRPr sz="900"/>
          </a:p>
          <a:p>
            <a:pPr marL="167640">
              <a:lnSpc>
                <a:spcPct val="101725"/>
              </a:lnSpc>
              <a:spcBef>
                <a:spcPts val="1000"/>
              </a:spcBef>
              <a:tabLst>
                <a:tab pos="508000" algn="l"/>
              </a:tabLst>
            </a:pPr>
            <a:r>
              <a:rPr sz="1600" spc="0" dirty="0" smtClean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1600" b="1" spc="0" dirty="0" smtClean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1600" b="1" spc="-4" dirty="0" smtClean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1600" b="1" spc="-19" dirty="0" smtClean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600" b="1" spc="0" dirty="0" smtClean="0">
                <a:solidFill>
                  <a:srgbClr val="006FC0"/>
                </a:solidFill>
                <a:latin typeface="Calibri"/>
                <a:cs typeface="Calibri"/>
              </a:rPr>
              <a:t>oid:l</a:t>
            </a:r>
            <a:r>
              <a:rPr sz="1600" b="1" spc="-25" dirty="0" smtClean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600" b="1" spc="-19" dirty="0" smtClean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sz="1600" b="1" spc="0" dirty="0" smtClean="0">
                <a:solidFill>
                  <a:srgbClr val="006FC0"/>
                </a:solidFill>
                <a:latin typeface="Calibri"/>
                <a:cs typeface="Calibri"/>
              </a:rPr>
              <a:t>out_a</a:t>
            </a:r>
            <a:r>
              <a:rPr sz="1600" b="1" spc="-4" dirty="0" smtClean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1600" b="1" spc="0" dirty="0" smtClean="0">
                <a:solidFill>
                  <a:srgbClr val="006FC0"/>
                </a:solidFill>
                <a:latin typeface="Calibri"/>
                <a:cs typeface="Calibri"/>
              </a:rPr>
              <a:t>ig</a:t>
            </a:r>
            <a:r>
              <a:rPr sz="1600" b="1" spc="-4" dirty="0" smtClean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1600" b="1" spc="-29" dirty="0" smtClean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1600" b="1" spc="-4" dirty="0" smtClean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600" b="1" spc="-19" dirty="0" smtClean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600" b="1" spc="0" dirty="0" smtClean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600" b="1" spc="-25" dirty="0" smtClean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1600" b="1" spc="0" dirty="0" smtClean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600" b="1" spc="-144" dirty="0" smtClean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600" b="1" spc="0" dirty="0" smtClean="0">
                <a:solidFill>
                  <a:srgbClr val="006FC0"/>
                </a:solidFill>
                <a:latin typeface="Calibri"/>
                <a:cs typeface="Calibri"/>
              </a:rPr>
              <a:t>op</a:t>
            </a:r>
            <a:r>
              <a:rPr sz="1600" b="1" spc="-19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t</a:t>
            </a:r>
            <a:r>
              <a:rPr sz="1600" spc="-4" dirty="0" smtClean="0">
                <a:latin typeface="Calibri"/>
                <a:cs typeface="Calibri"/>
              </a:rPr>
              <a:t>h</a:t>
            </a:r>
            <a:r>
              <a:rPr sz="1600" spc="0" dirty="0" smtClean="0">
                <a:latin typeface="Calibri"/>
                <a:cs typeface="Calibri"/>
              </a:rPr>
              <a:t>e wid</a:t>
            </a:r>
            <a:r>
              <a:rPr sz="1600" spc="-14" dirty="0" smtClean="0">
                <a:latin typeface="Calibri"/>
                <a:cs typeface="Calibri"/>
              </a:rPr>
              <a:t>g</a:t>
            </a:r>
            <a:r>
              <a:rPr sz="1600" spc="-4" dirty="0" smtClean="0">
                <a:latin typeface="Calibri"/>
                <a:cs typeface="Calibri"/>
              </a:rPr>
              <a:t>e</a:t>
            </a:r>
            <a:r>
              <a:rPr sz="1600" spc="0" dirty="0" smtClean="0">
                <a:latin typeface="Calibri"/>
                <a:cs typeface="Calibri"/>
              </a:rPr>
              <a:t>t's</a:t>
            </a:r>
            <a:r>
              <a:rPr sz="1600" spc="-14" dirty="0" smtClean="0">
                <a:latin typeface="Calibri"/>
                <a:cs typeface="Calibri"/>
              </a:rPr>
              <a:t> </a:t>
            </a:r>
            <a:r>
              <a:rPr sz="1600" spc="-19" dirty="0" smtClean="0">
                <a:latin typeface="Calibri"/>
                <a:cs typeface="Calibri"/>
              </a:rPr>
              <a:t>t</a:t>
            </a:r>
            <a:r>
              <a:rPr sz="1600" spc="0" dirty="0" smtClean="0">
                <a:latin typeface="Calibri"/>
                <a:cs typeface="Calibri"/>
              </a:rPr>
              <a:t>op</a:t>
            </a:r>
            <a:r>
              <a:rPr sz="1600" spc="4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s</a:t>
            </a:r>
            <a:r>
              <a:rPr sz="1600" spc="-4" dirty="0" smtClean="0">
                <a:latin typeface="Calibri"/>
                <a:cs typeface="Calibri"/>
              </a:rPr>
              <a:t>h</a:t>
            </a:r>
            <a:r>
              <a:rPr sz="1600" spc="0" dirty="0" smtClean="0">
                <a:latin typeface="Calibri"/>
                <a:cs typeface="Calibri"/>
              </a:rPr>
              <a:t>ould</a:t>
            </a:r>
            <a:r>
              <a:rPr sz="1600" spc="-14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al</a:t>
            </a:r>
            <a:r>
              <a:rPr sz="1600" spc="-4" dirty="0" smtClean="0">
                <a:latin typeface="Calibri"/>
                <a:cs typeface="Calibri"/>
              </a:rPr>
              <a:t>i</a:t>
            </a:r>
            <a:r>
              <a:rPr sz="1600" spc="0" dirty="0" smtClean="0">
                <a:latin typeface="Calibri"/>
                <a:cs typeface="Calibri"/>
              </a:rPr>
              <a:t>gn</a:t>
            </a:r>
            <a:r>
              <a:rPr sz="1600" spc="-19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wi</a:t>
            </a:r>
            <a:r>
              <a:rPr sz="1600" spc="-4" dirty="0" smtClean="0">
                <a:latin typeface="Calibri"/>
                <a:cs typeface="Calibri"/>
              </a:rPr>
              <a:t>t</a:t>
            </a:r>
            <a:r>
              <a:rPr sz="1600" spc="0" dirty="0" smtClean="0">
                <a:latin typeface="Calibri"/>
                <a:cs typeface="Calibri"/>
              </a:rPr>
              <a:t>h the</a:t>
            </a:r>
            <a:r>
              <a:rPr sz="1600" spc="-4" dirty="0" smtClean="0">
                <a:latin typeface="Calibri"/>
                <a:cs typeface="Calibri"/>
              </a:rPr>
              <a:t> </a:t>
            </a:r>
            <a:r>
              <a:rPr sz="1600" spc="-19" dirty="0" smtClean="0">
                <a:latin typeface="Calibri"/>
                <a:cs typeface="Calibri"/>
              </a:rPr>
              <a:t>t</a:t>
            </a:r>
            <a:r>
              <a:rPr sz="1600" spc="0" dirty="0" smtClean="0">
                <a:latin typeface="Calibri"/>
                <a:cs typeface="Calibri"/>
              </a:rPr>
              <a:t>op of</a:t>
            </a:r>
            <a:r>
              <a:rPr sz="1600" spc="9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t</a:t>
            </a:r>
            <a:r>
              <a:rPr sz="1600" spc="-4" dirty="0" smtClean="0">
                <a:latin typeface="Calibri"/>
                <a:cs typeface="Calibri"/>
              </a:rPr>
              <a:t>h</a:t>
            </a:r>
            <a:r>
              <a:rPr sz="1600" spc="0" dirty="0" smtClean="0">
                <a:latin typeface="Calibri"/>
                <a:cs typeface="Calibri"/>
              </a:rPr>
              <a:t>e </a:t>
            </a:r>
            <a:r>
              <a:rPr sz="1600" spc="-14" dirty="0" smtClean="0">
                <a:latin typeface="Calibri"/>
                <a:cs typeface="Calibri"/>
              </a:rPr>
              <a:t>c</a:t>
            </a:r>
            <a:r>
              <a:rPr sz="1600" spc="0" dirty="0" smtClean="0">
                <a:latin typeface="Calibri"/>
                <a:cs typeface="Calibri"/>
              </a:rPr>
              <a:t>o</a:t>
            </a:r>
            <a:r>
              <a:rPr sz="1600" spc="-19" dirty="0" smtClean="0">
                <a:latin typeface="Calibri"/>
                <a:cs typeface="Calibri"/>
              </a:rPr>
              <a:t>nt</a:t>
            </a:r>
            <a:r>
              <a:rPr sz="1600" spc="0" dirty="0" smtClean="0">
                <a:latin typeface="Calibri"/>
                <a:cs typeface="Calibri"/>
              </a:rPr>
              <a:t>ai</a:t>
            </a:r>
            <a:r>
              <a:rPr sz="1600" spc="-4" dirty="0" smtClean="0">
                <a:latin typeface="Calibri"/>
                <a:cs typeface="Calibri"/>
              </a:rPr>
              <a:t>n</a:t>
            </a:r>
            <a:r>
              <a:rPr sz="1600" spc="0" dirty="0" smtClean="0">
                <a:latin typeface="Calibri"/>
                <a:cs typeface="Calibri"/>
              </a:rPr>
              <a:t>e</a:t>
            </a:r>
            <a:r>
              <a:rPr sz="1600" spc="-164" dirty="0" smtClean="0">
                <a:latin typeface="Calibri"/>
                <a:cs typeface="Calibri"/>
              </a:rPr>
              <a:t>r</a:t>
            </a:r>
            <a:r>
              <a:rPr sz="1600" spc="0" dirty="0" smtClean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 marL="167640">
              <a:lnSpc>
                <a:spcPts val="1920"/>
              </a:lnSpc>
              <a:spcBef>
                <a:spcPts val="96"/>
              </a:spcBef>
              <a:tabLst>
                <a:tab pos="508000" algn="l"/>
              </a:tabLst>
            </a:pPr>
            <a:r>
              <a:rPr sz="2400" spc="0" baseline="1811" dirty="0" smtClean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2400" b="1" spc="0" baseline="1706" dirty="0" smtClean="0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sz="2400" b="1" spc="-19" baseline="1706" dirty="0" smtClean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baseline="1706" dirty="0" smtClean="0">
                <a:solidFill>
                  <a:srgbClr val="006FC0"/>
                </a:solidFill>
                <a:latin typeface="Calibri"/>
                <a:cs typeface="Calibri"/>
              </a:rPr>
              <a:t>oid:</a:t>
            </a:r>
            <a:r>
              <a:rPr sz="2400" b="1" spc="4" baseline="1706" dirty="0" smtClean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-29" baseline="1706" dirty="0" smtClean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-19" baseline="1706" dirty="0" smtClean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sz="2400" b="1" spc="0" baseline="1706" dirty="0" smtClean="0">
                <a:solidFill>
                  <a:srgbClr val="006FC0"/>
                </a:solidFill>
                <a:latin typeface="Calibri"/>
                <a:cs typeface="Calibri"/>
              </a:rPr>
              <a:t>out_align</a:t>
            </a:r>
            <a:r>
              <a:rPr sz="2400" b="1" spc="-29" baseline="1706" dirty="0" smtClean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4" baseline="1706" dirty="0" smtClean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-14" baseline="1706" dirty="0" smtClean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baseline="1706" dirty="0" smtClean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19" baseline="1706" dirty="0" smtClean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baseline="1706" dirty="0" smtClean="0">
                <a:solidFill>
                  <a:srgbClr val="006FC0"/>
                </a:solidFill>
                <a:latin typeface="Calibri"/>
                <a:cs typeface="Calibri"/>
              </a:rPr>
              <a:t>tBo</a:t>
            </a:r>
            <a:r>
              <a:rPr sz="2400" b="1" spc="-19" baseline="1706" dirty="0" smtClean="0">
                <a:solidFill>
                  <a:srgbClr val="006FC0"/>
                </a:solidFill>
                <a:latin typeface="Calibri"/>
                <a:cs typeface="Calibri"/>
              </a:rPr>
              <a:t>tt</a:t>
            </a:r>
            <a:r>
              <a:rPr sz="2400" b="1" spc="0" baseline="1706" dirty="0" smtClean="0">
                <a:solidFill>
                  <a:srgbClr val="006FC0"/>
                </a:solidFill>
                <a:latin typeface="Calibri"/>
                <a:cs typeface="Calibri"/>
              </a:rPr>
              <a:t>om</a:t>
            </a:r>
            <a:r>
              <a:rPr sz="2400" b="1" spc="-19" baseline="1706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the wid</a:t>
            </a:r>
            <a:r>
              <a:rPr sz="2400" spc="-9" baseline="1706" dirty="0" smtClean="0">
                <a:latin typeface="Calibri"/>
                <a:cs typeface="Calibri"/>
              </a:rPr>
              <a:t>g</a:t>
            </a:r>
            <a:r>
              <a:rPr sz="2400" spc="-4" baseline="1706" dirty="0" smtClean="0">
                <a:latin typeface="Calibri"/>
                <a:cs typeface="Calibri"/>
              </a:rPr>
              <a:t>e</a:t>
            </a:r>
            <a:r>
              <a:rPr sz="2400" spc="0" baseline="1706" dirty="0" smtClean="0">
                <a:latin typeface="Calibri"/>
                <a:cs typeface="Calibri"/>
              </a:rPr>
              <a:t>t's</a:t>
            </a:r>
            <a:r>
              <a:rPr sz="2400" spc="-9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bo</a:t>
            </a:r>
            <a:r>
              <a:rPr sz="2400" spc="-25" baseline="1706" dirty="0" smtClean="0">
                <a:latin typeface="Calibri"/>
                <a:cs typeface="Calibri"/>
              </a:rPr>
              <a:t>t</a:t>
            </a:r>
            <a:r>
              <a:rPr sz="2400" spc="-19" baseline="1706" dirty="0" smtClean="0">
                <a:latin typeface="Calibri"/>
                <a:cs typeface="Calibri"/>
              </a:rPr>
              <a:t>t</a:t>
            </a:r>
            <a:r>
              <a:rPr sz="2400" spc="0" baseline="1706" dirty="0" smtClean="0">
                <a:latin typeface="Calibri"/>
                <a:cs typeface="Calibri"/>
              </a:rPr>
              <a:t>om</a:t>
            </a:r>
            <a:r>
              <a:rPr sz="2400" spc="14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shou</a:t>
            </a:r>
            <a:r>
              <a:rPr sz="2400" spc="-4" baseline="1706" dirty="0" smtClean="0">
                <a:latin typeface="Calibri"/>
                <a:cs typeface="Calibri"/>
              </a:rPr>
              <a:t>l</a:t>
            </a:r>
            <a:r>
              <a:rPr sz="2400" spc="0" baseline="1706" dirty="0" smtClean="0">
                <a:latin typeface="Calibri"/>
                <a:cs typeface="Calibri"/>
              </a:rPr>
              <a:t>d</a:t>
            </a:r>
            <a:r>
              <a:rPr sz="2400" spc="-9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align</a:t>
            </a:r>
            <a:r>
              <a:rPr sz="2400" spc="-19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with</a:t>
            </a:r>
            <a:r>
              <a:rPr sz="2400" spc="-4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the bo</a:t>
            </a:r>
            <a:r>
              <a:rPr sz="2400" spc="-25" baseline="1706" dirty="0" smtClean="0">
                <a:latin typeface="Calibri"/>
                <a:cs typeface="Calibri"/>
              </a:rPr>
              <a:t>t</a:t>
            </a:r>
            <a:r>
              <a:rPr sz="2400" spc="-19" baseline="1706" dirty="0" smtClean="0">
                <a:latin typeface="Calibri"/>
                <a:cs typeface="Calibri"/>
              </a:rPr>
              <a:t>t</a:t>
            </a:r>
            <a:r>
              <a:rPr sz="2400" spc="0" baseline="1706" dirty="0" smtClean="0">
                <a:latin typeface="Calibri"/>
                <a:cs typeface="Calibri"/>
              </a:rPr>
              <a:t>om</a:t>
            </a:r>
            <a:r>
              <a:rPr sz="2400" spc="9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of</a:t>
            </a:r>
            <a:r>
              <a:rPr sz="2400" spc="9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the</a:t>
            </a:r>
            <a:endParaRPr sz="1600">
              <a:latin typeface="Calibri"/>
              <a:cs typeface="Calibri"/>
            </a:endParaRPr>
          </a:p>
          <a:p>
            <a:pPr marL="510540">
              <a:lnSpc>
                <a:spcPts val="1920"/>
              </a:lnSpc>
            </a:pPr>
            <a:r>
              <a:rPr sz="2400" spc="-9" baseline="1706" dirty="0" smtClean="0">
                <a:latin typeface="Calibri"/>
                <a:cs typeface="Calibri"/>
              </a:rPr>
              <a:t>c</a:t>
            </a:r>
            <a:r>
              <a:rPr sz="2400" spc="0" baseline="1706" dirty="0" smtClean="0">
                <a:latin typeface="Calibri"/>
                <a:cs typeface="Calibri"/>
              </a:rPr>
              <a:t>o</a:t>
            </a:r>
            <a:r>
              <a:rPr sz="2400" spc="-19" baseline="1706" dirty="0" smtClean="0">
                <a:latin typeface="Calibri"/>
                <a:cs typeface="Calibri"/>
              </a:rPr>
              <a:t>nt</a:t>
            </a:r>
            <a:r>
              <a:rPr sz="2400" spc="0" baseline="1706" dirty="0" smtClean="0">
                <a:latin typeface="Calibri"/>
                <a:cs typeface="Calibri"/>
              </a:rPr>
              <a:t>ainer</a:t>
            </a:r>
            <a:endParaRPr sz="1600">
              <a:latin typeface="Calibri"/>
              <a:cs typeface="Calibri"/>
            </a:endParaRPr>
          </a:p>
          <a:p>
            <a:pPr marL="167640">
              <a:lnSpc>
                <a:spcPts val="1920"/>
              </a:lnSpc>
              <a:tabLst>
                <a:tab pos="508000" algn="l"/>
              </a:tabLst>
            </a:pPr>
            <a:r>
              <a:rPr sz="2400" spc="0" baseline="1811" dirty="0" smtClean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2400" b="1" spc="0" baseline="1706" dirty="0" smtClean="0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sz="2400" b="1" spc="-19" baseline="1706" dirty="0" smtClean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baseline="1706" dirty="0" smtClean="0">
                <a:solidFill>
                  <a:srgbClr val="006FC0"/>
                </a:solidFill>
                <a:latin typeface="Calibri"/>
                <a:cs typeface="Calibri"/>
              </a:rPr>
              <a:t>oid:</a:t>
            </a:r>
            <a:r>
              <a:rPr sz="2400" b="1" spc="4" baseline="1706" dirty="0" smtClean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-29" baseline="1706" dirty="0" smtClean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-19" baseline="1706" dirty="0" smtClean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sz="2400" b="1" spc="0" baseline="1706" dirty="0" smtClean="0">
                <a:solidFill>
                  <a:srgbClr val="006FC0"/>
                </a:solidFill>
                <a:latin typeface="Calibri"/>
                <a:cs typeface="Calibri"/>
              </a:rPr>
              <a:t>out_align</a:t>
            </a:r>
            <a:r>
              <a:rPr sz="2400" b="1" spc="-29" baseline="1706" dirty="0" smtClean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4" baseline="1706" dirty="0" smtClean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-14" baseline="1706" dirty="0" smtClean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baseline="1706" dirty="0" smtClean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19" baseline="1706" dirty="0" smtClean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baseline="1706" dirty="0" smtClean="0">
                <a:solidFill>
                  <a:srgbClr val="006FC0"/>
                </a:solidFill>
                <a:latin typeface="Calibri"/>
                <a:cs typeface="Calibri"/>
              </a:rPr>
              <a:t>tL</a:t>
            </a:r>
            <a:r>
              <a:rPr sz="2400" b="1" spc="-19" baseline="1706" dirty="0" smtClean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baseline="1706" dirty="0" smtClean="0">
                <a:solidFill>
                  <a:srgbClr val="006FC0"/>
                </a:solidFill>
                <a:latin typeface="Calibri"/>
                <a:cs typeface="Calibri"/>
              </a:rPr>
              <a:t>ft</a:t>
            </a:r>
            <a:r>
              <a:rPr sz="2400" b="1" spc="-14" baseline="1706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the</a:t>
            </a:r>
            <a:r>
              <a:rPr sz="2400" spc="-4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wid</a:t>
            </a:r>
            <a:r>
              <a:rPr sz="2400" spc="-9" baseline="1706" dirty="0" smtClean="0">
                <a:latin typeface="Calibri"/>
                <a:cs typeface="Calibri"/>
              </a:rPr>
              <a:t>g</a:t>
            </a:r>
            <a:r>
              <a:rPr sz="2400" spc="-4" baseline="1706" dirty="0" smtClean="0">
                <a:latin typeface="Calibri"/>
                <a:cs typeface="Calibri"/>
              </a:rPr>
              <a:t>e</a:t>
            </a:r>
            <a:r>
              <a:rPr sz="2400" spc="0" baseline="1706" dirty="0" smtClean="0">
                <a:latin typeface="Calibri"/>
                <a:cs typeface="Calibri"/>
              </a:rPr>
              <a:t>t's</a:t>
            </a:r>
            <a:r>
              <a:rPr sz="2400" spc="-9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l</a:t>
            </a:r>
            <a:r>
              <a:rPr sz="2400" spc="-14" baseline="1706" dirty="0" smtClean="0">
                <a:latin typeface="Calibri"/>
                <a:cs typeface="Calibri"/>
              </a:rPr>
              <a:t>e</a:t>
            </a:r>
            <a:r>
              <a:rPr sz="2400" spc="0" baseline="1706" dirty="0" smtClean="0">
                <a:latin typeface="Calibri"/>
                <a:cs typeface="Calibri"/>
              </a:rPr>
              <a:t>ft</a:t>
            </a:r>
            <a:r>
              <a:rPr sz="2400" spc="-4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side </a:t>
            </a:r>
            <a:r>
              <a:rPr sz="2400" spc="-4" baseline="1706" dirty="0" smtClean="0">
                <a:latin typeface="Calibri"/>
                <a:cs typeface="Calibri"/>
              </a:rPr>
              <a:t>s</a:t>
            </a:r>
            <a:r>
              <a:rPr sz="2400" spc="0" baseline="1706" dirty="0" smtClean="0">
                <a:latin typeface="Calibri"/>
                <a:cs typeface="Calibri"/>
              </a:rPr>
              <a:t>hould</a:t>
            </a:r>
            <a:r>
              <a:rPr sz="2400" spc="-9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align</a:t>
            </a:r>
            <a:r>
              <a:rPr sz="2400" spc="-19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with</a:t>
            </a:r>
            <a:r>
              <a:rPr sz="2400" spc="-4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the l</a:t>
            </a:r>
            <a:r>
              <a:rPr sz="2400" spc="-9" baseline="1706" dirty="0" smtClean="0">
                <a:latin typeface="Calibri"/>
                <a:cs typeface="Calibri"/>
              </a:rPr>
              <a:t>e</a:t>
            </a:r>
            <a:r>
              <a:rPr sz="2400" spc="0" baseline="1706" dirty="0" smtClean="0">
                <a:latin typeface="Calibri"/>
                <a:cs typeface="Calibri"/>
              </a:rPr>
              <a:t>ft</a:t>
            </a:r>
            <a:r>
              <a:rPr sz="2400" spc="-4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s</a:t>
            </a:r>
            <a:r>
              <a:rPr sz="2400" spc="-4" baseline="1706" dirty="0" smtClean="0">
                <a:latin typeface="Calibri"/>
                <a:cs typeface="Calibri"/>
              </a:rPr>
              <a:t>i</a:t>
            </a:r>
            <a:r>
              <a:rPr sz="2400" spc="0" baseline="1706" dirty="0" smtClean="0">
                <a:latin typeface="Calibri"/>
                <a:cs typeface="Calibri"/>
              </a:rPr>
              <a:t>de of</a:t>
            </a:r>
            <a:r>
              <a:rPr sz="2400" spc="4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the</a:t>
            </a:r>
            <a:endParaRPr sz="1600">
              <a:latin typeface="Calibri"/>
              <a:cs typeface="Calibri"/>
            </a:endParaRPr>
          </a:p>
          <a:p>
            <a:pPr marL="510540">
              <a:lnSpc>
                <a:spcPts val="1920"/>
              </a:lnSpc>
            </a:pPr>
            <a:r>
              <a:rPr sz="2400" spc="-9" baseline="1706" dirty="0" smtClean="0">
                <a:latin typeface="Calibri"/>
                <a:cs typeface="Calibri"/>
              </a:rPr>
              <a:t>c</a:t>
            </a:r>
            <a:r>
              <a:rPr sz="2400" spc="0" baseline="1706" dirty="0" smtClean="0">
                <a:latin typeface="Calibri"/>
                <a:cs typeface="Calibri"/>
              </a:rPr>
              <a:t>o</a:t>
            </a:r>
            <a:r>
              <a:rPr sz="2400" spc="-19" baseline="1706" dirty="0" smtClean="0">
                <a:latin typeface="Calibri"/>
                <a:cs typeface="Calibri"/>
              </a:rPr>
              <a:t>nt</a:t>
            </a:r>
            <a:r>
              <a:rPr sz="2400" spc="0" baseline="1706" dirty="0" smtClean="0">
                <a:latin typeface="Calibri"/>
                <a:cs typeface="Calibri"/>
              </a:rPr>
              <a:t>ainer</a:t>
            </a:r>
            <a:endParaRPr sz="1600">
              <a:latin typeface="Calibri"/>
              <a:cs typeface="Calibri"/>
            </a:endParaRPr>
          </a:p>
          <a:p>
            <a:pPr marL="167640">
              <a:lnSpc>
                <a:spcPts val="1920"/>
              </a:lnSpc>
              <a:tabLst>
                <a:tab pos="508000" algn="l"/>
              </a:tabLst>
            </a:pPr>
            <a:r>
              <a:rPr sz="2400" spc="0" baseline="1811" dirty="0" smtClean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2400" b="1" spc="0" baseline="1706" dirty="0" smtClean="0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sz="2400" b="1" spc="-19" baseline="1706" dirty="0" smtClean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baseline="1706" dirty="0" smtClean="0">
                <a:solidFill>
                  <a:srgbClr val="006FC0"/>
                </a:solidFill>
                <a:latin typeface="Calibri"/>
                <a:cs typeface="Calibri"/>
              </a:rPr>
              <a:t>oid:</a:t>
            </a:r>
            <a:r>
              <a:rPr sz="2400" b="1" spc="4" baseline="1706" dirty="0" smtClean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-29" baseline="1706" dirty="0" smtClean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-19" baseline="1706" dirty="0" smtClean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sz="2400" b="1" spc="0" baseline="1706" dirty="0" smtClean="0">
                <a:solidFill>
                  <a:srgbClr val="006FC0"/>
                </a:solidFill>
                <a:latin typeface="Calibri"/>
                <a:cs typeface="Calibri"/>
              </a:rPr>
              <a:t>out_align</a:t>
            </a:r>
            <a:r>
              <a:rPr sz="2400" b="1" spc="-29" baseline="1706" dirty="0" smtClean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4" baseline="1706" dirty="0" smtClean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-14" baseline="1706" dirty="0" smtClean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baseline="1706" dirty="0" smtClean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19" baseline="1706" dirty="0" smtClean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baseline="1706" dirty="0" smtClean="0">
                <a:solidFill>
                  <a:srgbClr val="006FC0"/>
                </a:solidFill>
                <a:latin typeface="Calibri"/>
                <a:cs typeface="Calibri"/>
              </a:rPr>
              <a:t>tRig</a:t>
            </a:r>
            <a:r>
              <a:rPr sz="2400" b="1" spc="-19" baseline="1706" dirty="0" smtClean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baseline="1706" dirty="0" smtClean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19" baseline="1706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the wid</a:t>
            </a:r>
            <a:r>
              <a:rPr sz="2400" spc="-9" baseline="1706" dirty="0" smtClean="0">
                <a:latin typeface="Calibri"/>
                <a:cs typeface="Calibri"/>
              </a:rPr>
              <a:t>g</a:t>
            </a:r>
            <a:r>
              <a:rPr sz="2400" spc="-4" baseline="1706" dirty="0" smtClean="0">
                <a:latin typeface="Calibri"/>
                <a:cs typeface="Calibri"/>
              </a:rPr>
              <a:t>e</a:t>
            </a:r>
            <a:r>
              <a:rPr sz="2400" spc="0" baseline="1706" dirty="0" smtClean="0">
                <a:latin typeface="Calibri"/>
                <a:cs typeface="Calibri"/>
              </a:rPr>
              <a:t>t's</a:t>
            </a:r>
            <a:r>
              <a:rPr sz="2400" spc="-9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rig</a:t>
            </a:r>
            <a:r>
              <a:rPr sz="2400" spc="-19" baseline="1706" dirty="0" smtClean="0">
                <a:latin typeface="Calibri"/>
                <a:cs typeface="Calibri"/>
              </a:rPr>
              <a:t>h</a:t>
            </a:r>
            <a:r>
              <a:rPr sz="2400" spc="0" baseline="1706" dirty="0" smtClean="0">
                <a:latin typeface="Calibri"/>
                <a:cs typeface="Calibri"/>
              </a:rPr>
              <a:t>t </a:t>
            </a:r>
            <a:r>
              <a:rPr sz="2400" spc="-4" baseline="1706" dirty="0" smtClean="0">
                <a:latin typeface="Calibri"/>
                <a:cs typeface="Calibri"/>
              </a:rPr>
              <a:t>s</a:t>
            </a:r>
            <a:r>
              <a:rPr sz="2400" spc="0" baseline="1706" dirty="0" smtClean="0">
                <a:latin typeface="Calibri"/>
                <a:cs typeface="Calibri"/>
              </a:rPr>
              <a:t>ide shou</a:t>
            </a:r>
            <a:r>
              <a:rPr sz="2400" spc="-4" baseline="1706" dirty="0" smtClean="0">
                <a:latin typeface="Calibri"/>
                <a:cs typeface="Calibri"/>
              </a:rPr>
              <a:t>l</a:t>
            </a:r>
            <a:r>
              <a:rPr sz="2400" spc="0" baseline="1706" dirty="0" smtClean="0">
                <a:latin typeface="Calibri"/>
                <a:cs typeface="Calibri"/>
              </a:rPr>
              <a:t>d</a:t>
            </a:r>
            <a:r>
              <a:rPr sz="2400" spc="-9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align</a:t>
            </a:r>
            <a:r>
              <a:rPr sz="2400" spc="-19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with</a:t>
            </a:r>
            <a:r>
              <a:rPr sz="2400" spc="-4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the rig</a:t>
            </a:r>
            <a:r>
              <a:rPr sz="2400" spc="-14" baseline="1706" dirty="0" smtClean="0">
                <a:latin typeface="Calibri"/>
                <a:cs typeface="Calibri"/>
              </a:rPr>
              <a:t>h</a:t>
            </a:r>
            <a:r>
              <a:rPr sz="2400" spc="0" baseline="1706" dirty="0" smtClean="0">
                <a:latin typeface="Calibri"/>
                <a:cs typeface="Calibri"/>
              </a:rPr>
              <a:t>t </a:t>
            </a:r>
            <a:r>
              <a:rPr sz="2400" spc="-4" baseline="1706" dirty="0" smtClean="0">
                <a:latin typeface="Calibri"/>
                <a:cs typeface="Calibri"/>
              </a:rPr>
              <a:t>s</a:t>
            </a:r>
            <a:r>
              <a:rPr sz="2400" spc="0" baseline="1706" dirty="0" smtClean="0">
                <a:latin typeface="Calibri"/>
                <a:cs typeface="Calibri"/>
              </a:rPr>
              <a:t>ide of</a:t>
            </a:r>
            <a:endParaRPr sz="1600">
              <a:latin typeface="Calibri"/>
              <a:cs typeface="Calibri"/>
            </a:endParaRPr>
          </a:p>
          <a:p>
            <a:pPr marL="510540">
              <a:lnSpc>
                <a:spcPts val="1920"/>
              </a:lnSpc>
            </a:pPr>
            <a:r>
              <a:rPr sz="2400" spc="0" baseline="1706" dirty="0" smtClean="0">
                <a:latin typeface="Calibri"/>
                <a:cs typeface="Calibri"/>
              </a:rPr>
              <a:t>the</a:t>
            </a:r>
            <a:r>
              <a:rPr sz="2400" spc="-4" baseline="1706" dirty="0" smtClean="0">
                <a:latin typeface="Calibri"/>
                <a:cs typeface="Calibri"/>
              </a:rPr>
              <a:t> </a:t>
            </a:r>
            <a:r>
              <a:rPr sz="2400" spc="-9" baseline="1706" dirty="0" smtClean="0">
                <a:latin typeface="Calibri"/>
                <a:cs typeface="Calibri"/>
              </a:rPr>
              <a:t>c</a:t>
            </a:r>
            <a:r>
              <a:rPr sz="2400" spc="0" baseline="1706" dirty="0" smtClean="0">
                <a:latin typeface="Calibri"/>
                <a:cs typeface="Calibri"/>
              </a:rPr>
              <a:t>o</a:t>
            </a:r>
            <a:r>
              <a:rPr sz="2400" spc="-19" baseline="1706" dirty="0" smtClean="0">
                <a:latin typeface="Calibri"/>
                <a:cs typeface="Calibri"/>
              </a:rPr>
              <a:t>nt</a:t>
            </a:r>
            <a:r>
              <a:rPr sz="2400" spc="0" baseline="1706" dirty="0" smtClean="0">
                <a:latin typeface="Calibri"/>
                <a:cs typeface="Calibri"/>
              </a:rPr>
              <a:t>ainer</a:t>
            </a:r>
            <a:endParaRPr sz="1600">
              <a:latin typeface="Calibri"/>
              <a:cs typeface="Calibri"/>
            </a:endParaRPr>
          </a:p>
          <a:p>
            <a:pPr marL="510540" marR="878725" indent="-342900">
              <a:lnSpc>
                <a:spcPts val="1920"/>
              </a:lnSpc>
              <a:spcBef>
                <a:spcPts val="1874"/>
              </a:spcBef>
              <a:tabLst>
                <a:tab pos="508000" algn="l"/>
              </a:tabLst>
            </a:pPr>
            <a:r>
              <a:rPr sz="1600" spc="0" dirty="0" smtClean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1600" b="1" spc="0" dirty="0" smtClean="0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sz="1600" b="1" spc="-19" dirty="0" smtClean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600" b="1" spc="0" dirty="0" smtClean="0">
                <a:solidFill>
                  <a:srgbClr val="006FC0"/>
                </a:solidFill>
                <a:latin typeface="Calibri"/>
                <a:cs typeface="Calibri"/>
              </a:rPr>
              <a:t>oid:</a:t>
            </a:r>
            <a:r>
              <a:rPr sz="1600" b="1" spc="4" dirty="0" smtClean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1600" b="1" spc="-29" dirty="0" smtClean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600" b="1" spc="-19" dirty="0" smtClean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sz="1600" b="1" spc="0" dirty="0" smtClean="0">
                <a:solidFill>
                  <a:srgbClr val="006FC0"/>
                </a:solidFill>
                <a:latin typeface="Calibri"/>
                <a:cs typeface="Calibri"/>
              </a:rPr>
              <a:t>out_ce</a:t>
            </a:r>
            <a:r>
              <a:rPr sz="1600" b="1" spc="-14" dirty="0" smtClean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1600" b="1" spc="0" dirty="0" smtClean="0">
                <a:solidFill>
                  <a:srgbClr val="006FC0"/>
                </a:solidFill>
                <a:latin typeface="Calibri"/>
                <a:cs typeface="Calibri"/>
              </a:rPr>
              <a:t>erIn</a:t>
            </a:r>
            <a:r>
              <a:rPr sz="1600" b="1" spc="-34" dirty="0" smtClean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1600" b="1" spc="0" dirty="0" smtClean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600" b="1" spc="-14" dirty="0" smtClean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600" b="1" spc="0" dirty="0" smtClean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600" b="1" spc="-19" dirty="0" smtClean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1600" b="1" spc="0" dirty="0" smtClean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600" b="1" spc="-14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the</a:t>
            </a:r>
            <a:r>
              <a:rPr sz="1600" spc="-4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wid</a:t>
            </a:r>
            <a:r>
              <a:rPr sz="1600" spc="-9" dirty="0" smtClean="0">
                <a:latin typeface="Calibri"/>
                <a:cs typeface="Calibri"/>
              </a:rPr>
              <a:t>g</a:t>
            </a:r>
            <a:r>
              <a:rPr sz="1600" spc="-4" dirty="0" smtClean="0">
                <a:latin typeface="Calibri"/>
                <a:cs typeface="Calibri"/>
              </a:rPr>
              <a:t>e</a:t>
            </a:r>
            <a:r>
              <a:rPr sz="1600" spc="0" dirty="0" smtClean="0">
                <a:latin typeface="Calibri"/>
                <a:cs typeface="Calibri"/>
              </a:rPr>
              <a:t>t </a:t>
            </a:r>
            <a:r>
              <a:rPr sz="1600" spc="-4" dirty="0" smtClean="0">
                <a:latin typeface="Calibri"/>
                <a:cs typeface="Calibri"/>
              </a:rPr>
              <a:t>s</a:t>
            </a:r>
            <a:r>
              <a:rPr sz="1600" spc="0" dirty="0" smtClean="0">
                <a:latin typeface="Calibri"/>
                <a:cs typeface="Calibri"/>
              </a:rPr>
              <a:t>hould</a:t>
            </a:r>
            <a:r>
              <a:rPr sz="1600" spc="-9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be posit</a:t>
            </a:r>
            <a:r>
              <a:rPr sz="1600" spc="-4" dirty="0" smtClean="0">
                <a:latin typeface="Calibri"/>
                <a:cs typeface="Calibri"/>
              </a:rPr>
              <a:t>i</a:t>
            </a:r>
            <a:r>
              <a:rPr sz="1600" spc="0" dirty="0" smtClean="0">
                <a:latin typeface="Calibri"/>
                <a:cs typeface="Calibri"/>
              </a:rPr>
              <a:t>oned both</a:t>
            </a:r>
            <a:r>
              <a:rPr sz="1600" spc="-4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hori</a:t>
            </a:r>
            <a:r>
              <a:rPr sz="1600" spc="-39" dirty="0" smtClean="0">
                <a:latin typeface="Calibri"/>
                <a:cs typeface="Calibri"/>
              </a:rPr>
              <a:t>z</a:t>
            </a:r>
            <a:r>
              <a:rPr sz="1600" spc="0" dirty="0" smtClean="0">
                <a:latin typeface="Calibri"/>
                <a:cs typeface="Calibri"/>
              </a:rPr>
              <a:t>o</a:t>
            </a:r>
            <a:r>
              <a:rPr sz="1600" spc="-19" dirty="0" smtClean="0">
                <a:latin typeface="Calibri"/>
                <a:cs typeface="Calibri"/>
              </a:rPr>
              <a:t>nt</a:t>
            </a:r>
            <a:r>
              <a:rPr sz="1600" spc="0" dirty="0" smtClean="0">
                <a:latin typeface="Calibri"/>
                <a:cs typeface="Calibri"/>
              </a:rPr>
              <a:t>ally and </a:t>
            </a:r>
            <a:r>
              <a:rPr sz="1600" spc="-14" dirty="0" smtClean="0">
                <a:latin typeface="Calibri"/>
                <a:cs typeface="Calibri"/>
              </a:rPr>
              <a:t>v</a:t>
            </a:r>
            <a:r>
              <a:rPr sz="1600" spc="0" dirty="0" smtClean="0">
                <a:latin typeface="Calibri"/>
                <a:cs typeface="Calibri"/>
              </a:rPr>
              <a:t>ert</a:t>
            </a:r>
            <a:r>
              <a:rPr sz="1600" spc="-4" dirty="0" smtClean="0">
                <a:latin typeface="Calibri"/>
                <a:cs typeface="Calibri"/>
              </a:rPr>
              <a:t>i</a:t>
            </a:r>
            <a:r>
              <a:rPr sz="1600" spc="-9" dirty="0" smtClean="0">
                <a:latin typeface="Calibri"/>
                <a:cs typeface="Calibri"/>
              </a:rPr>
              <a:t>c</a:t>
            </a:r>
            <a:r>
              <a:rPr sz="1600" spc="0" dirty="0" smtClean="0">
                <a:latin typeface="Calibri"/>
                <a:cs typeface="Calibri"/>
              </a:rPr>
              <a:t>ally</a:t>
            </a:r>
            <a:r>
              <a:rPr sz="1600" spc="-14" dirty="0" smtClean="0">
                <a:latin typeface="Calibri"/>
                <a:cs typeface="Calibri"/>
              </a:rPr>
              <a:t> </a:t>
            </a:r>
            <a:r>
              <a:rPr sz="1600" spc="-19" dirty="0" smtClean="0">
                <a:latin typeface="Calibri"/>
                <a:cs typeface="Calibri"/>
              </a:rPr>
              <a:t>a</a:t>
            </a:r>
            <a:r>
              <a:rPr sz="1600" spc="0" dirty="0" smtClean="0">
                <a:latin typeface="Calibri"/>
                <a:cs typeface="Calibri"/>
              </a:rPr>
              <a:t>t </a:t>
            </a:r>
            <a:r>
              <a:rPr sz="1600" spc="-9" dirty="0" smtClean="0">
                <a:latin typeface="Calibri"/>
                <a:cs typeface="Calibri"/>
              </a:rPr>
              <a:t>t</a:t>
            </a:r>
            <a:r>
              <a:rPr sz="1600" spc="0" dirty="0" smtClean="0">
                <a:latin typeface="Calibri"/>
                <a:cs typeface="Calibri"/>
              </a:rPr>
              <a:t>he ce</a:t>
            </a:r>
            <a:r>
              <a:rPr sz="1600" spc="-14" dirty="0" smtClean="0">
                <a:latin typeface="Calibri"/>
                <a:cs typeface="Calibri"/>
              </a:rPr>
              <a:t>n</a:t>
            </a:r>
            <a:r>
              <a:rPr sz="1600" spc="-19" dirty="0" smtClean="0">
                <a:latin typeface="Calibri"/>
                <a:cs typeface="Calibri"/>
              </a:rPr>
              <a:t>t</a:t>
            </a:r>
            <a:r>
              <a:rPr sz="1600" spc="0" dirty="0" smtClean="0">
                <a:latin typeface="Calibri"/>
                <a:cs typeface="Calibri"/>
              </a:rPr>
              <a:t>er</a:t>
            </a:r>
            <a:r>
              <a:rPr sz="1600" spc="9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of</a:t>
            </a:r>
            <a:r>
              <a:rPr sz="1600" spc="9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the </a:t>
            </a:r>
            <a:r>
              <a:rPr sz="1600" spc="-9" dirty="0" smtClean="0">
                <a:latin typeface="Calibri"/>
                <a:cs typeface="Calibri"/>
              </a:rPr>
              <a:t>c</a:t>
            </a:r>
            <a:r>
              <a:rPr sz="1600" spc="0" dirty="0" smtClean="0">
                <a:latin typeface="Calibri"/>
                <a:cs typeface="Calibri"/>
              </a:rPr>
              <a:t>o</a:t>
            </a:r>
            <a:r>
              <a:rPr sz="1600" spc="-19" dirty="0" smtClean="0">
                <a:latin typeface="Calibri"/>
                <a:cs typeface="Calibri"/>
              </a:rPr>
              <a:t>nt</a:t>
            </a:r>
            <a:r>
              <a:rPr sz="1600" spc="0" dirty="0" smtClean="0">
                <a:latin typeface="Calibri"/>
                <a:cs typeface="Calibri"/>
              </a:rPr>
              <a:t>ainer</a:t>
            </a:r>
            <a:endParaRPr sz="1600">
              <a:latin typeface="Calibri"/>
              <a:cs typeface="Calibri"/>
            </a:endParaRPr>
          </a:p>
          <a:p>
            <a:pPr marL="510540" marR="409165" indent="-342900">
              <a:lnSpc>
                <a:spcPts val="1920"/>
              </a:lnSpc>
              <a:tabLst>
                <a:tab pos="508000" algn="l"/>
              </a:tabLst>
            </a:pPr>
            <a:r>
              <a:rPr sz="1600" spc="0" dirty="0" smtClean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1600" b="1" spc="0" dirty="0" smtClean="0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sz="1600" b="1" spc="-19" dirty="0" smtClean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600" b="1" spc="0" dirty="0" smtClean="0">
                <a:solidFill>
                  <a:srgbClr val="006FC0"/>
                </a:solidFill>
                <a:latin typeface="Calibri"/>
                <a:cs typeface="Calibri"/>
              </a:rPr>
              <a:t>oid:</a:t>
            </a:r>
            <a:r>
              <a:rPr sz="1600" b="1" spc="4" dirty="0" smtClean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1600" b="1" spc="-29" dirty="0" smtClean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600" b="1" spc="-19" dirty="0" smtClean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sz="1600" b="1" spc="0" dirty="0" smtClean="0">
                <a:solidFill>
                  <a:srgbClr val="006FC0"/>
                </a:solidFill>
                <a:latin typeface="Calibri"/>
                <a:cs typeface="Calibri"/>
              </a:rPr>
              <a:t>out_ce</a:t>
            </a:r>
            <a:r>
              <a:rPr sz="1600" b="1" spc="-14" dirty="0" smtClean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1600" b="1" spc="0" dirty="0" smtClean="0">
                <a:solidFill>
                  <a:srgbClr val="006FC0"/>
                </a:solidFill>
                <a:latin typeface="Calibri"/>
                <a:cs typeface="Calibri"/>
              </a:rPr>
              <a:t>erHori</a:t>
            </a:r>
            <a:r>
              <a:rPr sz="1600" b="1" spc="-29" dirty="0" smtClean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1600" b="1" spc="0" dirty="0" smtClean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1600" b="1" spc="-14" dirty="0" smtClean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1600" b="1" spc="0" dirty="0" smtClean="0">
                <a:solidFill>
                  <a:srgbClr val="006FC0"/>
                </a:solidFill>
                <a:latin typeface="Calibri"/>
                <a:cs typeface="Calibri"/>
              </a:rPr>
              <a:t>al </a:t>
            </a:r>
            <a:r>
              <a:rPr sz="1600" spc="0" dirty="0" smtClean="0">
                <a:latin typeface="Calibri"/>
                <a:cs typeface="Calibri"/>
              </a:rPr>
              <a:t>the</a:t>
            </a:r>
            <a:r>
              <a:rPr sz="1600" spc="-14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wid</a:t>
            </a:r>
            <a:r>
              <a:rPr sz="1600" spc="-9" dirty="0" smtClean="0">
                <a:latin typeface="Calibri"/>
                <a:cs typeface="Calibri"/>
              </a:rPr>
              <a:t>g</a:t>
            </a:r>
            <a:r>
              <a:rPr sz="1600" spc="-4" dirty="0" smtClean="0">
                <a:latin typeface="Calibri"/>
                <a:cs typeface="Calibri"/>
              </a:rPr>
              <a:t>e</a:t>
            </a:r>
            <a:r>
              <a:rPr sz="1600" spc="0" dirty="0" smtClean="0">
                <a:latin typeface="Calibri"/>
                <a:cs typeface="Calibri"/>
              </a:rPr>
              <a:t>t</a:t>
            </a:r>
            <a:r>
              <a:rPr sz="1600" spc="-9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shou</a:t>
            </a:r>
            <a:r>
              <a:rPr sz="1600" spc="-4" dirty="0" smtClean="0">
                <a:latin typeface="Calibri"/>
                <a:cs typeface="Calibri"/>
              </a:rPr>
              <a:t>l</a:t>
            </a:r>
            <a:r>
              <a:rPr sz="1600" spc="0" dirty="0" smtClean="0">
                <a:latin typeface="Calibri"/>
                <a:cs typeface="Calibri"/>
              </a:rPr>
              <a:t>d</a:t>
            </a:r>
            <a:r>
              <a:rPr sz="1600" spc="-9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be posit</a:t>
            </a:r>
            <a:r>
              <a:rPr sz="1600" spc="-4" dirty="0" smtClean="0">
                <a:latin typeface="Calibri"/>
                <a:cs typeface="Calibri"/>
              </a:rPr>
              <a:t>i</a:t>
            </a:r>
            <a:r>
              <a:rPr sz="1600" spc="0" dirty="0" smtClean="0">
                <a:latin typeface="Calibri"/>
                <a:cs typeface="Calibri"/>
              </a:rPr>
              <a:t>oned hor</a:t>
            </a:r>
            <a:r>
              <a:rPr sz="1600" spc="-4" dirty="0" smtClean="0">
                <a:latin typeface="Calibri"/>
                <a:cs typeface="Calibri"/>
              </a:rPr>
              <a:t>i</a:t>
            </a:r>
            <a:r>
              <a:rPr sz="1600" spc="-39" dirty="0" smtClean="0">
                <a:latin typeface="Calibri"/>
                <a:cs typeface="Calibri"/>
              </a:rPr>
              <a:t>z</a:t>
            </a:r>
            <a:r>
              <a:rPr sz="1600" spc="0" dirty="0" smtClean="0">
                <a:latin typeface="Calibri"/>
                <a:cs typeface="Calibri"/>
              </a:rPr>
              <a:t>o</a:t>
            </a:r>
            <a:r>
              <a:rPr sz="1600" spc="-19" dirty="0" smtClean="0">
                <a:latin typeface="Calibri"/>
                <a:cs typeface="Calibri"/>
              </a:rPr>
              <a:t>nt</a:t>
            </a:r>
            <a:r>
              <a:rPr sz="1600" spc="0" dirty="0" smtClean="0">
                <a:latin typeface="Calibri"/>
                <a:cs typeface="Calibri"/>
              </a:rPr>
              <a:t>ally </a:t>
            </a:r>
            <a:r>
              <a:rPr sz="1600" spc="-19" dirty="0" smtClean="0">
                <a:latin typeface="Calibri"/>
                <a:cs typeface="Calibri"/>
              </a:rPr>
              <a:t>a</a:t>
            </a:r>
            <a:r>
              <a:rPr sz="1600" spc="0" dirty="0" smtClean="0">
                <a:latin typeface="Calibri"/>
                <a:cs typeface="Calibri"/>
              </a:rPr>
              <a:t>t the ce</a:t>
            </a:r>
            <a:r>
              <a:rPr sz="1600" spc="-14" dirty="0" smtClean="0">
                <a:latin typeface="Calibri"/>
                <a:cs typeface="Calibri"/>
              </a:rPr>
              <a:t>n</a:t>
            </a:r>
            <a:r>
              <a:rPr sz="1600" spc="-19" dirty="0" smtClean="0">
                <a:latin typeface="Calibri"/>
                <a:cs typeface="Calibri"/>
              </a:rPr>
              <a:t>t</a:t>
            </a:r>
            <a:r>
              <a:rPr sz="1600" spc="0" dirty="0" smtClean="0">
                <a:latin typeface="Calibri"/>
                <a:cs typeface="Calibri"/>
              </a:rPr>
              <a:t>er of </a:t>
            </a:r>
            <a:r>
              <a:rPr sz="1600" spc="-4" dirty="0" smtClean="0">
                <a:latin typeface="Calibri"/>
                <a:cs typeface="Calibri"/>
              </a:rPr>
              <a:t>t</a:t>
            </a:r>
            <a:r>
              <a:rPr sz="1600" spc="0" dirty="0" smtClean="0">
                <a:latin typeface="Calibri"/>
                <a:cs typeface="Calibri"/>
              </a:rPr>
              <a:t>he </a:t>
            </a:r>
            <a:r>
              <a:rPr sz="1600" spc="-9" dirty="0" smtClean="0">
                <a:latin typeface="Calibri"/>
                <a:cs typeface="Calibri"/>
              </a:rPr>
              <a:t>c</a:t>
            </a:r>
            <a:r>
              <a:rPr sz="1600" spc="0" dirty="0" smtClean="0">
                <a:latin typeface="Calibri"/>
                <a:cs typeface="Calibri"/>
              </a:rPr>
              <a:t>o</a:t>
            </a:r>
            <a:r>
              <a:rPr sz="1600" spc="-19" dirty="0" smtClean="0">
                <a:latin typeface="Calibri"/>
                <a:cs typeface="Calibri"/>
              </a:rPr>
              <a:t>nt</a:t>
            </a:r>
            <a:r>
              <a:rPr sz="1600" spc="0" dirty="0" smtClean="0">
                <a:latin typeface="Calibri"/>
                <a:cs typeface="Calibri"/>
              </a:rPr>
              <a:t>ainer</a:t>
            </a:r>
            <a:endParaRPr sz="1600">
              <a:latin typeface="Calibri"/>
              <a:cs typeface="Calibri"/>
            </a:endParaRPr>
          </a:p>
          <a:p>
            <a:pPr marL="167640">
              <a:lnSpc>
                <a:spcPct val="101725"/>
              </a:lnSpc>
              <a:tabLst>
                <a:tab pos="508000" algn="l"/>
              </a:tabLst>
            </a:pPr>
            <a:r>
              <a:rPr sz="1600" spc="0" dirty="0" smtClean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1600" b="1" spc="0" dirty="0" smtClean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1600" b="1" spc="-4" dirty="0" smtClean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1600" b="1" spc="-19" dirty="0" smtClean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600" b="1" spc="0" dirty="0" smtClean="0">
                <a:solidFill>
                  <a:srgbClr val="006FC0"/>
                </a:solidFill>
                <a:latin typeface="Calibri"/>
                <a:cs typeface="Calibri"/>
              </a:rPr>
              <a:t>oid:l</a:t>
            </a:r>
            <a:r>
              <a:rPr sz="1600" b="1" spc="-25" dirty="0" smtClean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600" b="1" spc="-19" dirty="0" smtClean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sz="1600" b="1" spc="0" dirty="0" smtClean="0">
                <a:solidFill>
                  <a:srgbClr val="006FC0"/>
                </a:solidFill>
                <a:latin typeface="Calibri"/>
                <a:cs typeface="Calibri"/>
              </a:rPr>
              <a:t>out_ce</a:t>
            </a:r>
            <a:r>
              <a:rPr sz="1600" b="1" spc="-25" dirty="0" smtClean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1600" b="1" spc="-14" dirty="0" smtClean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600" b="1" spc="0" dirty="0" smtClean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1600" b="1" spc="-89" dirty="0" smtClean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1600" b="1" spc="0" dirty="0" smtClean="0">
                <a:solidFill>
                  <a:srgbClr val="006FC0"/>
                </a:solidFill>
                <a:latin typeface="Calibri"/>
                <a:cs typeface="Calibri"/>
              </a:rPr>
              <a:t>ert</a:t>
            </a:r>
            <a:r>
              <a:rPr sz="1600" b="1" spc="-4" dirty="0" smtClean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1600" b="1" spc="-9" dirty="0" smtClean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1600" b="1" spc="0" dirty="0" smtClean="0">
                <a:solidFill>
                  <a:srgbClr val="006FC0"/>
                </a:solidFill>
                <a:latin typeface="Calibri"/>
                <a:cs typeface="Calibri"/>
              </a:rPr>
              <a:t>al</a:t>
            </a:r>
            <a:r>
              <a:rPr sz="1600" b="1" spc="-29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t</a:t>
            </a:r>
            <a:r>
              <a:rPr sz="1600" spc="-4" dirty="0" smtClean="0">
                <a:latin typeface="Calibri"/>
                <a:cs typeface="Calibri"/>
              </a:rPr>
              <a:t>h</a:t>
            </a:r>
            <a:r>
              <a:rPr sz="1600" spc="0" dirty="0" smtClean="0">
                <a:latin typeface="Calibri"/>
                <a:cs typeface="Calibri"/>
              </a:rPr>
              <a:t>e wid</a:t>
            </a:r>
            <a:r>
              <a:rPr sz="1600" spc="-14" dirty="0" smtClean="0">
                <a:latin typeface="Calibri"/>
                <a:cs typeface="Calibri"/>
              </a:rPr>
              <a:t>g</a:t>
            </a:r>
            <a:r>
              <a:rPr sz="1600" spc="-4" dirty="0" smtClean="0">
                <a:latin typeface="Calibri"/>
                <a:cs typeface="Calibri"/>
              </a:rPr>
              <a:t>e</a:t>
            </a:r>
            <a:r>
              <a:rPr sz="1600" spc="0" dirty="0" smtClean="0">
                <a:latin typeface="Calibri"/>
                <a:cs typeface="Calibri"/>
              </a:rPr>
              <a:t>t</a:t>
            </a:r>
            <a:r>
              <a:rPr sz="1600" spc="-9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s</a:t>
            </a:r>
            <a:r>
              <a:rPr sz="1600" spc="-4" dirty="0" smtClean="0">
                <a:latin typeface="Calibri"/>
                <a:cs typeface="Calibri"/>
              </a:rPr>
              <a:t>h</a:t>
            </a:r>
            <a:r>
              <a:rPr sz="1600" spc="0" dirty="0" smtClean="0">
                <a:latin typeface="Calibri"/>
                <a:cs typeface="Calibri"/>
              </a:rPr>
              <a:t>ould</a:t>
            </a:r>
            <a:r>
              <a:rPr sz="1600" spc="-4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be</a:t>
            </a:r>
            <a:r>
              <a:rPr sz="1600" spc="-4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po</a:t>
            </a:r>
            <a:r>
              <a:rPr sz="1600" spc="-9" dirty="0" smtClean="0">
                <a:latin typeface="Calibri"/>
                <a:cs typeface="Calibri"/>
              </a:rPr>
              <a:t>s</a:t>
            </a:r>
            <a:r>
              <a:rPr sz="1600" spc="0" dirty="0" smtClean="0">
                <a:latin typeface="Calibri"/>
                <a:cs typeface="Calibri"/>
              </a:rPr>
              <a:t>i</a:t>
            </a:r>
            <a:r>
              <a:rPr sz="1600" spc="-4" dirty="0" smtClean="0">
                <a:latin typeface="Calibri"/>
                <a:cs typeface="Calibri"/>
              </a:rPr>
              <a:t>t</a:t>
            </a:r>
            <a:r>
              <a:rPr sz="1600" spc="0" dirty="0" smtClean="0">
                <a:latin typeface="Calibri"/>
                <a:cs typeface="Calibri"/>
              </a:rPr>
              <a:t>ion</a:t>
            </a:r>
            <a:r>
              <a:rPr sz="1600" spc="-4" dirty="0" smtClean="0">
                <a:latin typeface="Calibri"/>
                <a:cs typeface="Calibri"/>
              </a:rPr>
              <a:t>e</a:t>
            </a:r>
            <a:r>
              <a:rPr sz="1600" spc="0" dirty="0" smtClean="0">
                <a:latin typeface="Calibri"/>
                <a:cs typeface="Calibri"/>
              </a:rPr>
              <a:t>d </a:t>
            </a:r>
            <a:r>
              <a:rPr sz="1600" spc="-19" dirty="0" smtClean="0">
                <a:latin typeface="Calibri"/>
                <a:cs typeface="Calibri"/>
              </a:rPr>
              <a:t>v</a:t>
            </a:r>
            <a:r>
              <a:rPr sz="1600" spc="0" dirty="0" smtClean="0">
                <a:latin typeface="Calibri"/>
                <a:cs typeface="Calibri"/>
              </a:rPr>
              <a:t>er</a:t>
            </a:r>
            <a:r>
              <a:rPr sz="1600" spc="-4" dirty="0" smtClean="0">
                <a:latin typeface="Calibri"/>
                <a:cs typeface="Calibri"/>
              </a:rPr>
              <a:t>t</a:t>
            </a:r>
            <a:r>
              <a:rPr sz="1600" spc="0" dirty="0" smtClean="0">
                <a:latin typeface="Calibri"/>
                <a:cs typeface="Calibri"/>
              </a:rPr>
              <a:t>i</a:t>
            </a:r>
            <a:r>
              <a:rPr sz="1600" spc="-14" dirty="0" smtClean="0">
                <a:latin typeface="Calibri"/>
                <a:cs typeface="Calibri"/>
              </a:rPr>
              <a:t>c</a:t>
            </a:r>
            <a:r>
              <a:rPr sz="1600" spc="0" dirty="0" smtClean="0">
                <a:latin typeface="Calibri"/>
                <a:cs typeface="Calibri"/>
              </a:rPr>
              <a:t>al</a:t>
            </a:r>
            <a:r>
              <a:rPr sz="1600" spc="-4" dirty="0" smtClean="0">
                <a:latin typeface="Calibri"/>
                <a:cs typeface="Calibri"/>
              </a:rPr>
              <a:t>l</a:t>
            </a:r>
            <a:r>
              <a:rPr sz="1600" spc="0" dirty="0" smtClean="0">
                <a:latin typeface="Calibri"/>
                <a:cs typeface="Calibri"/>
              </a:rPr>
              <a:t>y</a:t>
            </a:r>
            <a:r>
              <a:rPr sz="1600" spc="-9" dirty="0" smtClean="0">
                <a:latin typeface="Calibri"/>
                <a:cs typeface="Calibri"/>
              </a:rPr>
              <a:t> </a:t>
            </a:r>
            <a:r>
              <a:rPr sz="1600" spc="-19" dirty="0" smtClean="0">
                <a:latin typeface="Calibri"/>
                <a:cs typeface="Calibri"/>
              </a:rPr>
              <a:t>a</a:t>
            </a:r>
            <a:r>
              <a:rPr sz="1600" spc="0" dirty="0" smtClean="0">
                <a:latin typeface="Calibri"/>
                <a:cs typeface="Calibri"/>
              </a:rPr>
              <a:t>t t</a:t>
            </a:r>
            <a:r>
              <a:rPr sz="1600" spc="-4" dirty="0" smtClean="0">
                <a:latin typeface="Calibri"/>
                <a:cs typeface="Calibri"/>
              </a:rPr>
              <a:t>h</a:t>
            </a:r>
            <a:r>
              <a:rPr sz="1600" spc="0" dirty="0" smtClean="0">
                <a:latin typeface="Calibri"/>
                <a:cs typeface="Calibri"/>
              </a:rPr>
              <a:t>e ce</a:t>
            </a:r>
            <a:r>
              <a:rPr sz="1600" spc="-19" dirty="0" smtClean="0">
                <a:latin typeface="Calibri"/>
                <a:cs typeface="Calibri"/>
              </a:rPr>
              <a:t>nt</a:t>
            </a:r>
            <a:r>
              <a:rPr sz="1600" spc="0" dirty="0" smtClean="0">
                <a:latin typeface="Calibri"/>
                <a:cs typeface="Calibri"/>
              </a:rPr>
              <a:t>er</a:t>
            </a:r>
            <a:r>
              <a:rPr sz="1600" spc="4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of the</a:t>
            </a:r>
            <a:endParaRPr sz="1600">
              <a:latin typeface="Calibri"/>
              <a:cs typeface="Calibri"/>
            </a:endParaRPr>
          </a:p>
          <a:p>
            <a:pPr marL="510540">
              <a:lnSpc>
                <a:spcPts val="1920"/>
              </a:lnSpc>
              <a:spcBef>
                <a:spcPts val="96"/>
              </a:spcBef>
            </a:pPr>
            <a:r>
              <a:rPr sz="2400" spc="-9" baseline="1706" dirty="0" smtClean="0">
                <a:latin typeface="Calibri"/>
                <a:cs typeface="Calibri"/>
              </a:rPr>
              <a:t>c</a:t>
            </a:r>
            <a:r>
              <a:rPr sz="2400" spc="0" baseline="1706" dirty="0" smtClean="0">
                <a:latin typeface="Calibri"/>
                <a:cs typeface="Calibri"/>
              </a:rPr>
              <a:t>o</a:t>
            </a:r>
            <a:r>
              <a:rPr sz="2400" spc="-19" baseline="1706" dirty="0" smtClean="0">
                <a:latin typeface="Calibri"/>
                <a:cs typeface="Calibri"/>
              </a:rPr>
              <a:t>nt</a:t>
            </a:r>
            <a:r>
              <a:rPr sz="2400" spc="0" baseline="1706" dirty="0" smtClean="0">
                <a:latin typeface="Calibri"/>
                <a:cs typeface="Calibri"/>
              </a:rPr>
              <a:t>ainer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819400"/>
            <a:ext cx="8534400" cy="2971800"/>
          </a:xfrm>
          <a:custGeom>
            <a:avLst/>
            <a:gdLst/>
            <a:ahLst/>
            <a:cxnLst/>
            <a:rect l="l" t="t" r="r" b="b"/>
            <a:pathLst>
              <a:path w="8534400" h="2971800">
                <a:moveTo>
                  <a:pt x="0" y="2971800"/>
                </a:moveTo>
                <a:lnTo>
                  <a:pt x="8534400" y="2971800"/>
                </a:lnTo>
                <a:lnTo>
                  <a:pt x="8534400" y="0"/>
                </a:lnTo>
                <a:lnTo>
                  <a:pt x="0" y="0"/>
                </a:lnTo>
                <a:lnTo>
                  <a:pt x="0" y="2971800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" y="2819400"/>
            <a:ext cx="8534400" cy="2971800"/>
          </a:xfrm>
          <a:custGeom>
            <a:avLst/>
            <a:gdLst/>
            <a:ahLst/>
            <a:cxnLst/>
            <a:rect l="l" t="t" r="r" b="b"/>
            <a:pathLst>
              <a:path w="8534400" h="2971800">
                <a:moveTo>
                  <a:pt x="0" y="2971800"/>
                </a:moveTo>
                <a:lnTo>
                  <a:pt x="8534400" y="2971800"/>
                </a:lnTo>
                <a:lnTo>
                  <a:pt x="8534400" y="0"/>
                </a:lnTo>
                <a:lnTo>
                  <a:pt x="0" y="0"/>
                </a:lnTo>
                <a:lnTo>
                  <a:pt x="0" y="2971800"/>
                </a:lnTo>
                <a:close/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50845" y="79121"/>
            <a:ext cx="4024123" cy="520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70"/>
              </a:lnSpc>
              <a:spcBef>
                <a:spcPts val="203"/>
              </a:spcBef>
            </a:pP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The </a:t>
            </a:r>
            <a:r>
              <a:rPr sz="5850" spc="-64" baseline="3500" dirty="0" smtClean="0">
                <a:solidFill>
                  <a:srgbClr val="548ED4"/>
                </a:solidFill>
                <a:latin typeface="Calibri"/>
                <a:cs typeface="Calibri"/>
              </a:rPr>
              <a:t>R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el</a:t>
            </a:r>
            <a:r>
              <a:rPr sz="5850" spc="-44" baseline="3500" dirty="0" smtClean="0">
                <a:solidFill>
                  <a:srgbClr val="548ED4"/>
                </a:solidFill>
                <a:latin typeface="Calibri"/>
                <a:cs typeface="Calibri"/>
              </a:rPr>
              <a:t>a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ti</a:t>
            </a:r>
            <a:r>
              <a:rPr sz="5850" spc="-29" baseline="3500" dirty="0" smtClean="0">
                <a:solidFill>
                  <a:srgbClr val="548ED4"/>
                </a:solidFill>
                <a:latin typeface="Calibri"/>
                <a:cs typeface="Calibri"/>
              </a:rPr>
              <a:t>v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e</a:t>
            </a:r>
            <a:r>
              <a:rPr sz="5850" spc="-40" baseline="3500" dirty="0" smtClean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L</a:t>
            </a:r>
            <a:r>
              <a:rPr sz="5850" spc="-69" baseline="3500" dirty="0" smtClean="0">
                <a:solidFill>
                  <a:srgbClr val="548ED4"/>
                </a:solidFill>
                <a:latin typeface="Calibri"/>
                <a:cs typeface="Calibri"/>
              </a:rPr>
              <a:t>a</a:t>
            </a:r>
            <a:r>
              <a:rPr sz="5850" spc="-50" baseline="3500" dirty="0" smtClean="0">
                <a:solidFill>
                  <a:srgbClr val="548ED4"/>
                </a:solidFill>
                <a:latin typeface="Calibri"/>
                <a:cs typeface="Calibri"/>
              </a:rPr>
              <a:t>y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out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1424177"/>
            <a:ext cx="592666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latin typeface="Calibri"/>
                <a:cs typeface="Calibri"/>
              </a:rPr>
              <a:t>2.</a:t>
            </a:r>
            <a:r>
              <a:rPr sz="3600" b="1" spc="-38" baseline="3413" dirty="0" smtClean="0">
                <a:latin typeface="Calibri"/>
                <a:cs typeface="Calibri"/>
              </a:rPr>
              <a:t> </a:t>
            </a:r>
            <a:r>
              <a:rPr sz="3600" b="1" spc="-39" baseline="3413" dirty="0" smtClean="0">
                <a:latin typeface="Calibri"/>
                <a:cs typeface="Calibri"/>
              </a:rPr>
              <a:t>R</a:t>
            </a:r>
            <a:r>
              <a:rPr sz="3600" b="1" spc="0" baseline="3413" dirty="0" smtClean="0">
                <a:latin typeface="Calibri"/>
                <a:cs typeface="Calibri"/>
              </a:rPr>
              <a:t>el</a:t>
            </a:r>
            <a:r>
              <a:rPr sz="3600" b="1" spc="-29" baseline="3413" dirty="0" smtClean="0">
                <a:latin typeface="Calibri"/>
                <a:cs typeface="Calibri"/>
              </a:rPr>
              <a:t>a</a:t>
            </a:r>
            <a:r>
              <a:rPr sz="3600" b="1" spc="0" baseline="3413" dirty="0" smtClean="0">
                <a:latin typeface="Calibri"/>
                <a:cs typeface="Calibri"/>
              </a:rPr>
              <a:t>ti</a:t>
            </a:r>
            <a:r>
              <a:rPr sz="3600" b="1" spc="-19" baseline="3413" dirty="0" smtClean="0">
                <a:latin typeface="Calibri"/>
                <a:cs typeface="Calibri"/>
              </a:rPr>
              <a:t>v</a:t>
            </a:r>
            <a:r>
              <a:rPr sz="3600" b="1" spc="0" baseline="3413" dirty="0" smtClean="0">
                <a:latin typeface="Calibri"/>
                <a:cs typeface="Calibri"/>
              </a:rPr>
              <a:t>e</a:t>
            </a:r>
            <a:r>
              <a:rPr sz="3600" b="1" spc="-58" baseline="3413" dirty="0" smtClean="0"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latin typeface="Calibri"/>
                <a:cs typeface="Calibri"/>
              </a:rPr>
              <a:t>L</a:t>
            </a:r>
            <a:r>
              <a:rPr sz="3600" b="1" spc="-44" baseline="3413" dirty="0" smtClean="0">
                <a:latin typeface="Calibri"/>
                <a:cs typeface="Calibri"/>
              </a:rPr>
              <a:t>a</a:t>
            </a:r>
            <a:r>
              <a:rPr sz="3600" b="1" spc="-29" baseline="3413" dirty="0" smtClean="0">
                <a:latin typeface="Calibri"/>
                <a:cs typeface="Calibri"/>
              </a:rPr>
              <a:t>y</a:t>
            </a:r>
            <a:r>
              <a:rPr sz="3600" b="1" spc="0" baseline="3413" dirty="0" smtClean="0">
                <a:latin typeface="Calibri"/>
                <a:cs typeface="Calibri"/>
              </a:rPr>
              <a:t>out</a:t>
            </a:r>
            <a:r>
              <a:rPr sz="3600" b="1" spc="-57" baseline="3413" dirty="0" smtClean="0"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latin typeface="Calibri"/>
                <a:cs typeface="Calibri"/>
              </a:rPr>
              <a:t>– </a:t>
            </a:r>
            <a:r>
              <a:rPr sz="3600" b="1" spc="-39" baseline="3413" dirty="0" smtClean="0">
                <a:latin typeface="Calibri"/>
                <a:cs typeface="Calibri"/>
              </a:rPr>
              <a:t>R</a:t>
            </a:r>
            <a:r>
              <a:rPr sz="3600" b="1" spc="-19" baseline="3413" dirty="0" smtClean="0">
                <a:latin typeface="Calibri"/>
                <a:cs typeface="Calibri"/>
              </a:rPr>
              <a:t>e</a:t>
            </a:r>
            <a:r>
              <a:rPr sz="3600" b="1" spc="-39" baseline="3413" dirty="0" smtClean="0">
                <a:latin typeface="Calibri"/>
                <a:cs typeface="Calibri"/>
              </a:rPr>
              <a:t>f</a:t>
            </a:r>
            <a:r>
              <a:rPr sz="3600" b="1" spc="0" baseline="3413" dirty="0" smtClean="0">
                <a:latin typeface="Calibri"/>
                <a:cs typeface="Calibri"/>
              </a:rPr>
              <a:t>erring</a:t>
            </a:r>
            <a:r>
              <a:rPr sz="3600" b="1" spc="-13" baseline="3413" dirty="0" smtClean="0">
                <a:latin typeface="Calibri"/>
                <a:cs typeface="Calibri"/>
              </a:rPr>
              <a:t> </a:t>
            </a:r>
            <a:r>
              <a:rPr sz="3600" b="1" spc="-25" baseline="3413" dirty="0" smtClean="0">
                <a:latin typeface="Calibri"/>
                <a:cs typeface="Calibri"/>
              </a:rPr>
              <a:t>t</a:t>
            </a:r>
            <a:r>
              <a:rPr sz="3600" b="1" spc="0" baseline="3413" dirty="0" smtClean="0">
                <a:latin typeface="Calibri"/>
                <a:cs typeface="Calibri"/>
              </a:rPr>
              <a:t>o</a:t>
            </a:r>
            <a:r>
              <a:rPr sz="3600" b="1" spc="-21" baseline="3413" dirty="0" smtClean="0"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latin typeface="Calibri"/>
                <a:cs typeface="Calibri"/>
              </a:rPr>
              <a:t>other</a:t>
            </a:r>
            <a:r>
              <a:rPr sz="3600" b="1" spc="-54" baseline="3413" dirty="0" smtClean="0"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latin typeface="Calibri"/>
                <a:cs typeface="Calibri"/>
              </a:rPr>
              <a:t>w</a:t>
            </a:r>
            <a:r>
              <a:rPr sz="3600" b="1" spc="-9" baseline="3413" dirty="0" smtClean="0">
                <a:latin typeface="Calibri"/>
                <a:cs typeface="Calibri"/>
              </a:rPr>
              <a:t>i</a:t>
            </a:r>
            <a:r>
              <a:rPr sz="3600" b="1" spc="0" baseline="3413" dirty="0" smtClean="0">
                <a:latin typeface="Calibri"/>
                <a:cs typeface="Calibri"/>
              </a:rPr>
              <a:t>d</a:t>
            </a:r>
            <a:r>
              <a:rPr sz="3600" b="1" spc="-19" baseline="3413" dirty="0" smtClean="0">
                <a:latin typeface="Calibri"/>
                <a:cs typeface="Calibri"/>
              </a:rPr>
              <a:t>ge</a:t>
            </a:r>
            <a:r>
              <a:rPr sz="3600" b="1" spc="0" baseline="3413" dirty="0" smtClean="0">
                <a:latin typeface="Calibri"/>
                <a:cs typeface="Calibri"/>
              </a:rPr>
              <a:t>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340" y="2085784"/>
            <a:ext cx="7634909" cy="5839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  <a:spcBef>
                <a:spcPts val="106"/>
              </a:spcBef>
            </a:pPr>
            <a:r>
              <a:rPr sz="3000" spc="0" baseline="2730" dirty="0" smtClean="0">
                <a:latin typeface="Calibri"/>
                <a:cs typeface="Calibri"/>
              </a:rPr>
              <a:t>The</a:t>
            </a:r>
            <a:r>
              <a:rPr sz="3000" spc="-30" baseline="2730" dirty="0" smtClean="0">
                <a:latin typeface="Calibri"/>
                <a:cs typeface="Calibri"/>
              </a:rPr>
              <a:t> </a:t>
            </a:r>
            <a:r>
              <a:rPr sz="3000" spc="-39" baseline="2730" dirty="0" smtClean="0">
                <a:latin typeface="Calibri"/>
                <a:cs typeface="Calibri"/>
              </a:rPr>
              <a:t>f</a:t>
            </a:r>
            <a:r>
              <a:rPr sz="3000" spc="0" baseline="2730" dirty="0" smtClean="0">
                <a:latin typeface="Calibri"/>
                <a:cs typeface="Calibri"/>
              </a:rPr>
              <a:t>oll</a:t>
            </a:r>
            <a:r>
              <a:rPr sz="3000" spc="-4" baseline="2730" dirty="0" smtClean="0">
                <a:latin typeface="Calibri"/>
                <a:cs typeface="Calibri"/>
              </a:rPr>
              <a:t>o</a:t>
            </a:r>
            <a:r>
              <a:rPr sz="3000" spc="0" baseline="2730" dirty="0" smtClean="0">
                <a:latin typeface="Calibri"/>
                <a:cs typeface="Calibri"/>
              </a:rPr>
              <a:t>wing</a:t>
            </a:r>
            <a:r>
              <a:rPr sz="3000" spc="-4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p</a:t>
            </a:r>
            <a:r>
              <a:rPr sz="3000" spc="-34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oper</a:t>
            </a:r>
            <a:r>
              <a:rPr sz="3000" spc="4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ies</a:t>
            </a:r>
            <a:r>
              <a:rPr sz="3000" spc="-6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man</a:t>
            </a:r>
            <a:r>
              <a:rPr sz="3000" spc="4" baseline="2730" dirty="0" smtClean="0">
                <a:latin typeface="Calibri"/>
                <a:cs typeface="Calibri"/>
              </a:rPr>
              <a:t>a</a:t>
            </a:r>
            <a:r>
              <a:rPr sz="3000" spc="-14" baseline="2730" dirty="0" smtClean="0">
                <a:latin typeface="Calibri"/>
                <a:cs typeface="Calibri"/>
              </a:rPr>
              <a:t>g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5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positioning</a:t>
            </a:r>
            <a:r>
              <a:rPr sz="3000" spc="-80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of</a:t>
            </a:r>
            <a:r>
              <a:rPr sz="3000" spc="-16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wid</a:t>
            </a:r>
            <a:r>
              <a:rPr sz="3000" spc="-14" baseline="2730" dirty="0" smtClean="0">
                <a:latin typeface="Calibri"/>
                <a:cs typeface="Calibri"/>
              </a:rPr>
              <a:t>g</a:t>
            </a:r>
            <a:r>
              <a:rPr sz="3000" spc="-9" baseline="2730" dirty="0" smtClean="0">
                <a:latin typeface="Calibri"/>
                <a:cs typeface="Calibri"/>
              </a:rPr>
              <a:t>e</a:t>
            </a:r>
            <a:r>
              <a:rPr sz="3000" spc="0" baseline="2730" dirty="0" smtClean="0">
                <a:latin typeface="Calibri"/>
                <a:cs typeface="Calibri"/>
              </a:rPr>
              <a:t>t</a:t>
            </a:r>
            <a:r>
              <a:rPr sz="3000" spc="-35" baseline="2730" dirty="0" smtClean="0">
                <a:latin typeface="Calibri"/>
                <a:cs typeface="Calibri"/>
              </a:rPr>
              <a:t> </a:t>
            </a:r>
            <a:r>
              <a:rPr sz="3000" b="1" spc="-25" baseline="2730" dirty="0" smtClean="0">
                <a:latin typeface="Calibri"/>
                <a:cs typeface="Calibri"/>
              </a:rPr>
              <a:t>r</a:t>
            </a:r>
            <a:r>
              <a:rPr sz="3000" b="1" spc="0" baseline="2730" dirty="0" smtClean="0">
                <a:latin typeface="Calibri"/>
                <a:cs typeface="Calibri"/>
              </a:rPr>
              <a:t>esp</a:t>
            </a:r>
            <a:r>
              <a:rPr sz="3000" b="1" spc="4" baseline="2730" dirty="0" smtClean="0">
                <a:latin typeface="Calibri"/>
                <a:cs typeface="Calibri"/>
              </a:rPr>
              <a:t>e</a:t>
            </a:r>
            <a:r>
              <a:rPr sz="3000" b="1" spc="0" baseline="2730" dirty="0" smtClean="0">
                <a:latin typeface="Calibri"/>
                <a:cs typeface="Calibri"/>
              </a:rPr>
              <a:t>ct</a:t>
            </a:r>
            <a:r>
              <a:rPr sz="3000" b="1" spc="-44" baseline="2730" dirty="0" smtClean="0">
                <a:latin typeface="Calibri"/>
                <a:cs typeface="Calibri"/>
              </a:rPr>
              <a:t> </a:t>
            </a:r>
            <a:r>
              <a:rPr sz="3000" b="1" spc="-19" baseline="2730" dirty="0" smtClean="0">
                <a:latin typeface="Calibri"/>
                <a:cs typeface="Calibri"/>
              </a:rPr>
              <a:t>t</a:t>
            </a:r>
            <a:r>
              <a:rPr sz="3000" b="1" spc="0" baseline="2730" dirty="0" smtClean="0">
                <a:latin typeface="Calibri"/>
                <a:cs typeface="Calibri"/>
              </a:rPr>
              <a:t>o</a:t>
            </a:r>
            <a:r>
              <a:rPr sz="3000" b="1" spc="-17" baseline="2730" dirty="0" smtClean="0"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latin typeface="Calibri"/>
                <a:cs typeface="Calibri"/>
              </a:rPr>
              <a:t>o</a:t>
            </a:r>
            <a:r>
              <a:rPr sz="3000" b="1" spc="-4" baseline="2730" dirty="0" smtClean="0">
                <a:latin typeface="Calibri"/>
                <a:cs typeface="Calibri"/>
              </a:rPr>
              <a:t>t</a:t>
            </a:r>
            <a:r>
              <a:rPr sz="3000" b="1" spc="0" baseline="2730" dirty="0" smtClean="0">
                <a:latin typeface="Calibri"/>
                <a:cs typeface="Calibri"/>
              </a:rPr>
              <a:t>her</a:t>
            </a:r>
            <a:endParaRPr sz="2000">
              <a:latin typeface="Calibri"/>
              <a:cs typeface="Calibri"/>
            </a:endParaRPr>
          </a:p>
          <a:p>
            <a:pPr marL="12700" marR="38061">
              <a:lnSpc>
                <a:spcPts val="2400"/>
              </a:lnSpc>
              <a:spcBef>
                <a:spcPts val="13"/>
              </a:spcBef>
            </a:pPr>
            <a:r>
              <a:rPr sz="3000" b="1" spc="0" baseline="1365" dirty="0" smtClean="0">
                <a:latin typeface="Calibri"/>
                <a:cs typeface="Calibri"/>
              </a:rPr>
              <a:t>wid</a:t>
            </a:r>
            <a:r>
              <a:rPr sz="3000" b="1" spc="-19" baseline="1365" dirty="0" smtClean="0">
                <a:latin typeface="Calibri"/>
                <a:cs typeface="Calibri"/>
              </a:rPr>
              <a:t>g</a:t>
            </a:r>
            <a:r>
              <a:rPr sz="3000" b="1" spc="-9" baseline="1365" dirty="0" smtClean="0">
                <a:latin typeface="Calibri"/>
                <a:cs typeface="Calibri"/>
              </a:rPr>
              <a:t>e</a:t>
            </a:r>
            <a:r>
              <a:rPr sz="3000" b="1" spc="0" baseline="1365" dirty="0" smtClean="0">
                <a:latin typeface="Calibri"/>
                <a:cs typeface="Calibri"/>
              </a:rPr>
              <a:t>ts: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27719" y="6463538"/>
            <a:ext cx="21483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33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8600" y="2819400"/>
            <a:ext cx="8534400" cy="297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3"/>
              </a:spcBef>
            </a:pPr>
            <a:endParaRPr sz="1100"/>
          </a:p>
          <a:p>
            <a:pPr marL="548640" marR="484579" indent="-457200">
              <a:lnSpc>
                <a:spcPts val="2280"/>
              </a:lnSpc>
              <a:spcBef>
                <a:spcPts val="114"/>
              </a:spcBef>
              <a:tabLst>
                <a:tab pos="546100" algn="l"/>
              </a:tabLst>
            </a:pPr>
            <a:r>
              <a:rPr sz="1900" spc="0" dirty="0" smtClean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1900" b="1" spc="0" dirty="0" smtClean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1900" b="1" spc="-4" dirty="0" smtClean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1900" b="1" spc="-19" dirty="0" smtClean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900" b="1" spc="0" dirty="0" smtClean="0">
                <a:solidFill>
                  <a:srgbClr val="006FC0"/>
                </a:solidFill>
                <a:latin typeface="Calibri"/>
                <a:cs typeface="Calibri"/>
              </a:rPr>
              <a:t>oid</a:t>
            </a:r>
            <a:r>
              <a:rPr sz="1900" b="1" spc="-4" dirty="0" smtClean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r>
              <a:rPr sz="1900" b="1" spc="0" dirty="0" smtClean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1900" b="1" spc="-39" dirty="0" smtClean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900" b="1" spc="-19" dirty="0" smtClean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sz="1900" b="1" spc="0" dirty="0" smtClean="0">
                <a:solidFill>
                  <a:srgbClr val="006FC0"/>
                </a:solidFill>
                <a:latin typeface="Calibri"/>
                <a:cs typeface="Calibri"/>
              </a:rPr>
              <a:t>out_abo</a:t>
            </a:r>
            <a:r>
              <a:rPr sz="1900" b="1" spc="-14" dirty="0" smtClean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1900" b="1" spc="0" dirty="0" smtClean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900" b="1" spc="25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in</a:t>
            </a:r>
            <a:r>
              <a:rPr sz="1900" spc="4" dirty="0" smtClean="0">
                <a:latin typeface="Calibri"/>
                <a:cs typeface="Calibri"/>
              </a:rPr>
              <a:t>d</a:t>
            </a:r>
            <a:r>
              <a:rPr sz="1900" spc="0" dirty="0" smtClean="0">
                <a:latin typeface="Calibri"/>
                <a:cs typeface="Calibri"/>
              </a:rPr>
              <a:t>i</a:t>
            </a:r>
            <a:r>
              <a:rPr sz="1900" spc="-14" dirty="0" smtClean="0">
                <a:latin typeface="Calibri"/>
                <a:cs typeface="Calibri"/>
              </a:rPr>
              <a:t>ca</a:t>
            </a:r>
            <a:r>
              <a:rPr sz="1900" spc="-19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es</a:t>
            </a:r>
            <a:r>
              <a:rPr sz="1900" spc="-1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th</a:t>
            </a:r>
            <a:r>
              <a:rPr sz="1900" spc="-14" dirty="0" smtClean="0">
                <a:latin typeface="Calibri"/>
                <a:cs typeface="Calibri"/>
              </a:rPr>
              <a:t>a</a:t>
            </a:r>
            <a:r>
              <a:rPr sz="1900" spc="0" dirty="0" smtClean="0">
                <a:latin typeface="Calibri"/>
                <a:cs typeface="Calibri"/>
              </a:rPr>
              <a:t>t </a:t>
            </a:r>
            <a:r>
              <a:rPr sz="1900" spc="-4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he wi</a:t>
            </a:r>
            <a:r>
              <a:rPr sz="1900" spc="4" dirty="0" smtClean="0">
                <a:latin typeface="Calibri"/>
                <a:cs typeface="Calibri"/>
              </a:rPr>
              <a:t>d</a:t>
            </a:r>
            <a:r>
              <a:rPr sz="1900" spc="-19" dirty="0" smtClean="0">
                <a:latin typeface="Calibri"/>
                <a:cs typeface="Calibri"/>
              </a:rPr>
              <a:t>g</a:t>
            </a:r>
            <a:r>
              <a:rPr sz="1900" spc="-9" dirty="0" smtClean="0">
                <a:latin typeface="Calibri"/>
                <a:cs typeface="Calibri"/>
              </a:rPr>
              <a:t>e</a:t>
            </a:r>
            <a:r>
              <a:rPr sz="1900" spc="0" dirty="0" smtClean="0">
                <a:latin typeface="Calibri"/>
                <a:cs typeface="Calibri"/>
              </a:rPr>
              <a:t>t</a:t>
            </a:r>
            <a:r>
              <a:rPr sz="1900" spc="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sho</a:t>
            </a:r>
            <a:r>
              <a:rPr sz="1900" spc="4" dirty="0" smtClean="0">
                <a:latin typeface="Calibri"/>
                <a:cs typeface="Calibri"/>
              </a:rPr>
              <a:t>u</a:t>
            </a:r>
            <a:r>
              <a:rPr sz="1900" spc="0" dirty="0" smtClean="0">
                <a:latin typeface="Calibri"/>
                <a:cs typeface="Calibri"/>
              </a:rPr>
              <a:t>ld</a:t>
            </a:r>
            <a:r>
              <a:rPr sz="1900" spc="-1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be placed abo</a:t>
            </a:r>
            <a:r>
              <a:rPr sz="1900" spc="-19" dirty="0" smtClean="0">
                <a:latin typeface="Calibri"/>
                <a:cs typeface="Calibri"/>
              </a:rPr>
              <a:t>v</a:t>
            </a:r>
            <a:r>
              <a:rPr sz="1900" spc="0" dirty="0" smtClean="0">
                <a:latin typeface="Calibri"/>
                <a:cs typeface="Calibri"/>
              </a:rPr>
              <a:t>e the wi</a:t>
            </a:r>
            <a:r>
              <a:rPr sz="1900" spc="4" dirty="0" smtClean="0">
                <a:latin typeface="Calibri"/>
                <a:cs typeface="Calibri"/>
              </a:rPr>
              <a:t>d</a:t>
            </a:r>
            <a:r>
              <a:rPr sz="1900" spc="-19" dirty="0" smtClean="0">
                <a:latin typeface="Calibri"/>
                <a:cs typeface="Calibri"/>
              </a:rPr>
              <a:t>g</a:t>
            </a:r>
            <a:r>
              <a:rPr sz="1900" spc="-9" dirty="0" smtClean="0">
                <a:latin typeface="Calibri"/>
                <a:cs typeface="Calibri"/>
              </a:rPr>
              <a:t>e</a:t>
            </a:r>
            <a:r>
              <a:rPr sz="1900" spc="0" dirty="0" smtClean="0">
                <a:latin typeface="Calibri"/>
                <a:cs typeface="Calibri"/>
              </a:rPr>
              <a:t>t </a:t>
            </a:r>
            <a:r>
              <a:rPr sz="1900" spc="-19" dirty="0" smtClean="0">
                <a:latin typeface="Calibri"/>
                <a:cs typeface="Calibri"/>
              </a:rPr>
              <a:t>r</a:t>
            </a:r>
            <a:r>
              <a:rPr sz="1900" spc="-14" dirty="0" smtClean="0">
                <a:latin typeface="Calibri"/>
                <a:cs typeface="Calibri"/>
              </a:rPr>
              <a:t>e</a:t>
            </a:r>
            <a:r>
              <a:rPr sz="1900" spc="-44" dirty="0" smtClean="0">
                <a:latin typeface="Calibri"/>
                <a:cs typeface="Calibri"/>
              </a:rPr>
              <a:t>f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-19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enced</a:t>
            </a:r>
            <a:r>
              <a:rPr sz="1900" spc="-21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in the p</a:t>
            </a:r>
            <a:r>
              <a:rPr sz="1900" spc="-25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ope</a:t>
            </a:r>
            <a:r>
              <a:rPr sz="1900" spc="4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ty</a:t>
            </a:r>
            <a:endParaRPr sz="1900">
              <a:latin typeface="Calibri"/>
              <a:cs typeface="Calibri"/>
            </a:endParaRPr>
          </a:p>
          <a:p>
            <a:pPr marL="548640" marR="472890" indent="-457200">
              <a:lnSpc>
                <a:spcPts val="2280"/>
              </a:lnSpc>
              <a:spcBef>
                <a:spcPts val="960"/>
              </a:spcBef>
              <a:tabLst>
                <a:tab pos="546100" algn="l"/>
              </a:tabLst>
            </a:pPr>
            <a:r>
              <a:rPr sz="1900" spc="0" dirty="0" smtClean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1900" b="1" spc="0" dirty="0" smtClean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1900" b="1" spc="-4" dirty="0" smtClean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1900" b="1" spc="-19" dirty="0" smtClean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900" b="1" spc="0" dirty="0" smtClean="0">
                <a:solidFill>
                  <a:srgbClr val="006FC0"/>
                </a:solidFill>
                <a:latin typeface="Calibri"/>
                <a:cs typeface="Calibri"/>
              </a:rPr>
              <a:t>oid</a:t>
            </a:r>
            <a:r>
              <a:rPr sz="1900" b="1" spc="-4" dirty="0" smtClean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r>
              <a:rPr sz="1900" b="1" spc="0" dirty="0" smtClean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1900" b="1" spc="-39" dirty="0" smtClean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900" b="1" spc="-19" dirty="0" smtClean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sz="1900" b="1" spc="0" dirty="0" smtClean="0">
                <a:solidFill>
                  <a:srgbClr val="006FC0"/>
                </a:solidFill>
                <a:latin typeface="Calibri"/>
                <a:cs typeface="Calibri"/>
              </a:rPr>
              <a:t>out_below</a:t>
            </a:r>
            <a:r>
              <a:rPr sz="1900" b="1" spc="14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in</a:t>
            </a:r>
            <a:r>
              <a:rPr sz="1900" spc="4" dirty="0" smtClean="0">
                <a:latin typeface="Calibri"/>
                <a:cs typeface="Calibri"/>
              </a:rPr>
              <a:t>d</a:t>
            </a:r>
            <a:r>
              <a:rPr sz="1900" spc="0" dirty="0" smtClean="0">
                <a:latin typeface="Calibri"/>
                <a:cs typeface="Calibri"/>
              </a:rPr>
              <a:t>i</a:t>
            </a:r>
            <a:r>
              <a:rPr sz="1900" spc="-14" dirty="0" smtClean="0">
                <a:latin typeface="Calibri"/>
                <a:cs typeface="Calibri"/>
              </a:rPr>
              <a:t>ca</a:t>
            </a:r>
            <a:r>
              <a:rPr sz="1900" spc="-19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es</a:t>
            </a:r>
            <a:r>
              <a:rPr sz="1900" spc="-1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th</a:t>
            </a:r>
            <a:r>
              <a:rPr sz="1900" spc="-14" dirty="0" smtClean="0">
                <a:latin typeface="Calibri"/>
                <a:cs typeface="Calibri"/>
              </a:rPr>
              <a:t>a</a:t>
            </a:r>
            <a:r>
              <a:rPr sz="1900" spc="0" dirty="0" smtClean="0">
                <a:latin typeface="Calibri"/>
                <a:cs typeface="Calibri"/>
              </a:rPr>
              <a:t>t </a:t>
            </a:r>
            <a:r>
              <a:rPr sz="1900" spc="-4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he wi</a:t>
            </a:r>
            <a:r>
              <a:rPr sz="1900" spc="4" dirty="0" smtClean="0">
                <a:latin typeface="Calibri"/>
                <a:cs typeface="Calibri"/>
              </a:rPr>
              <a:t>d</a:t>
            </a:r>
            <a:r>
              <a:rPr sz="1900" spc="-19" dirty="0" smtClean="0">
                <a:latin typeface="Calibri"/>
                <a:cs typeface="Calibri"/>
              </a:rPr>
              <a:t>g</a:t>
            </a:r>
            <a:r>
              <a:rPr sz="1900" spc="-9" dirty="0" smtClean="0">
                <a:latin typeface="Calibri"/>
                <a:cs typeface="Calibri"/>
              </a:rPr>
              <a:t>e</a:t>
            </a:r>
            <a:r>
              <a:rPr sz="1900" spc="0" dirty="0" smtClean="0">
                <a:latin typeface="Calibri"/>
                <a:cs typeface="Calibri"/>
              </a:rPr>
              <a:t>t</a:t>
            </a:r>
            <a:r>
              <a:rPr sz="1900" spc="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sho</a:t>
            </a:r>
            <a:r>
              <a:rPr sz="1900" spc="4" dirty="0" smtClean="0">
                <a:latin typeface="Calibri"/>
                <a:cs typeface="Calibri"/>
              </a:rPr>
              <a:t>u</a:t>
            </a:r>
            <a:r>
              <a:rPr sz="1900" spc="0" dirty="0" smtClean="0">
                <a:latin typeface="Calibri"/>
                <a:cs typeface="Calibri"/>
              </a:rPr>
              <a:t>ld</a:t>
            </a:r>
            <a:r>
              <a:rPr sz="1900" spc="-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be placed</a:t>
            </a:r>
            <a:r>
              <a:rPr sz="1900" spc="-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below</a:t>
            </a:r>
            <a:r>
              <a:rPr sz="1900" spc="-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the wi</a:t>
            </a:r>
            <a:r>
              <a:rPr sz="1900" spc="4" dirty="0" smtClean="0">
                <a:latin typeface="Calibri"/>
                <a:cs typeface="Calibri"/>
              </a:rPr>
              <a:t>d</a:t>
            </a:r>
            <a:r>
              <a:rPr sz="1900" spc="-19" dirty="0" smtClean="0">
                <a:latin typeface="Calibri"/>
                <a:cs typeface="Calibri"/>
              </a:rPr>
              <a:t>g</a:t>
            </a:r>
            <a:r>
              <a:rPr sz="1900" spc="-9" dirty="0" smtClean="0">
                <a:latin typeface="Calibri"/>
                <a:cs typeface="Calibri"/>
              </a:rPr>
              <a:t>e</a:t>
            </a:r>
            <a:r>
              <a:rPr sz="1900" spc="0" dirty="0" smtClean="0">
                <a:latin typeface="Calibri"/>
                <a:cs typeface="Calibri"/>
              </a:rPr>
              <a:t>t </a:t>
            </a:r>
            <a:r>
              <a:rPr sz="1900" spc="-19" dirty="0" smtClean="0">
                <a:latin typeface="Calibri"/>
                <a:cs typeface="Calibri"/>
              </a:rPr>
              <a:t>r</a:t>
            </a:r>
            <a:r>
              <a:rPr sz="1900" spc="-14" dirty="0" smtClean="0">
                <a:latin typeface="Calibri"/>
                <a:cs typeface="Calibri"/>
              </a:rPr>
              <a:t>e</a:t>
            </a:r>
            <a:r>
              <a:rPr sz="1900" spc="-44" dirty="0" smtClean="0">
                <a:latin typeface="Calibri"/>
                <a:cs typeface="Calibri"/>
              </a:rPr>
              <a:t>f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-19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enced</a:t>
            </a:r>
            <a:r>
              <a:rPr sz="1900" spc="-21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in the p</a:t>
            </a:r>
            <a:r>
              <a:rPr sz="1900" spc="-25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ope</a:t>
            </a:r>
            <a:r>
              <a:rPr sz="1900" spc="4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ty</a:t>
            </a:r>
            <a:endParaRPr sz="1900">
              <a:latin typeface="Calibri"/>
              <a:cs typeface="Calibri"/>
            </a:endParaRPr>
          </a:p>
          <a:p>
            <a:pPr marL="548640" marR="272240" indent="-457200">
              <a:lnSpc>
                <a:spcPts val="2280"/>
              </a:lnSpc>
              <a:spcBef>
                <a:spcPts val="959"/>
              </a:spcBef>
              <a:tabLst>
                <a:tab pos="546100" algn="l"/>
              </a:tabLst>
            </a:pPr>
            <a:r>
              <a:rPr sz="1900" spc="0" dirty="0" smtClean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1900" b="1" spc="0" dirty="0" smtClean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1900" b="1" spc="-4" dirty="0" smtClean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1900" b="1" spc="-19" dirty="0" smtClean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900" b="1" spc="0" dirty="0" smtClean="0">
                <a:solidFill>
                  <a:srgbClr val="006FC0"/>
                </a:solidFill>
                <a:latin typeface="Calibri"/>
                <a:cs typeface="Calibri"/>
              </a:rPr>
              <a:t>oid</a:t>
            </a:r>
            <a:r>
              <a:rPr sz="1900" b="1" spc="-4" dirty="0" smtClean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r>
              <a:rPr sz="1900" b="1" spc="0" dirty="0" smtClean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1900" b="1" spc="-39" dirty="0" smtClean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900" b="1" spc="-19" dirty="0" smtClean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sz="1900" b="1" spc="0" dirty="0" smtClean="0">
                <a:solidFill>
                  <a:srgbClr val="006FC0"/>
                </a:solidFill>
                <a:latin typeface="Calibri"/>
                <a:cs typeface="Calibri"/>
              </a:rPr>
              <a:t>out_</a:t>
            </a:r>
            <a:r>
              <a:rPr sz="1900" b="1" spc="-14" dirty="0" smtClean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900" b="1" spc="0" dirty="0" smtClean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1900" b="1" spc="-14" dirty="0" smtClean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900" b="1" spc="0" dirty="0" smtClean="0">
                <a:solidFill>
                  <a:srgbClr val="006FC0"/>
                </a:solidFill>
                <a:latin typeface="Calibri"/>
                <a:cs typeface="Calibri"/>
              </a:rPr>
              <a:t>ftOf</a:t>
            </a:r>
            <a:r>
              <a:rPr sz="1900" b="1" spc="14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in</a:t>
            </a:r>
            <a:r>
              <a:rPr sz="1900" spc="4" dirty="0" smtClean="0">
                <a:latin typeface="Calibri"/>
                <a:cs typeface="Calibri"/>
              </a:rPr>
              <a:t>d</a:t>
            </a:r>
            <a:r>
              <a:rPr sz="1900" spc="0" dirty="0" smtClean="0">
                <a:latin typeface="Calibri"/>
                <a:cs typeface="Calibri"/>
              </a:rPr>
              <a:t>i</a:t>
            </a:r>
            <a:r>
              <a:rPr sz="1900" spc="-14" dirty="0" smtClean="0">
                <a:latin typeface="Calibri"/>
                <a:cs typeface="Calibri"/>
              </a:rPr>
              <a:t>ca</a:t>
            </a:r>
            <a:r>
              <a:rPr sz="1900" spc="-19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es</a:t>
            </a:r>
            <a:r>
              <a:rPr sz="1900" spc="-1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th</a:t>
            </a:r>
            <a:r>
              <a:rPr sz="1900" spc="-14" dirty="0" smtClean="0">
                <a:latin typeface="Calibri"/>
                <a:cs typeface="Calibri"/>
              </a:rPr>
              <a:t>a</a:t>
            </a:r>
            <a:r>
              <a:rPr sz="1900" spc="0" dirty="0" smtClean="0">
                <a:latin typeface="Calibri"/>
                <a:cs typeface="Calibri"/>
              </a:rPr>
              <a:t>t </a:t>
            </a:r>
            <a:r>
              <a:rPr sz="1900" spc="-4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he wi</a:t>
            </a:r>
            <a:r>
              <a:rPr sz="1900" spc="4" dirty="0" smtClean="0">
                <a:latin typeface="Calibri"/>
                <a:cs typeface="Calibri"/>
              </a:rPr>
              <a:t>d</a:t>
            </a:r>
            <a:r>
              <a:rPr sz="1900" spc="-19" dirty="0" smtClean="0">
                <a:latin typeface="Calibri"/>
                <a:cs typeface="Calibri"/>
              </a:rPr>
              <a:t>g</a:t>
            </a:r>
            <a:r>
              <a:rPr sz="1900" spc="-9" dirty="0" smtClean="0">
                <a:latin typeface="Calibri"/>
                <a:cs typeface="Calibri"/>
              </a:rPr>
              <a:t>e</a:t>
            </a:r>
            <a:r>
              <a:rPr sz="1900" spc="0" dirty="0" smtClean="0">
                <a:latin typeface="Calibri"/>
                <a:cs typeface="Calibri"/>
              </a:rPr>
              <a:t>t</a:t>
            </a:r>
            <a:r>
              <a:rPr sz="1900" spc="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sho</a:t>
            </a:r>
            <a:r>
              <a:rPr sz="1900" spc="4" dirty="0" smtClean="0">
                <a:latin typeface="Calibri"/>
                <a:cs typeface="Calibri"/>
              </a:rPr>
              <a:t>u</a:t>
            </a:r>
            <a:r>
              <a:rPr sz="1900" spc="0" dirty="0" smtClean="0">
                <a:latin typeface="Calibri"/>
                <a:cs typeface="Calibri"/>
              </a:rPr>
              <a:t>ld</a:t>
            </a:r>
            <a:r>
              <a:rPr sz="1900" spc="-1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be placed </a:t>
            </a:r>
            <a:r>
              <a:rPr sz="1900" spc="-19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o</a:t>
            </a:r>
            <a:r>
              <a:rPr sz="1900" spc="-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the </a:t>
            </a:r>
            <a:r>
              <a:rPr sz="1900" spc="4" dirty="0" smtClean="0">
                <a:latin typeface="Calibri"/>
                <a:cs typeface="Calibri"/>
              </a:rPr>
              <a:t>l</a:t>
            </a:r>
            <a:r>
              <a:rPr sz="1900" spc="-14" dirty="0" smtClean="0">
                <a:latin typeface="Calibri"/>
                <a:cs typeface="Calibri"/>
              </a:rPr>
              <a:t>e</a:t>
            </a:r>
            <a:r>
              <a:rPr sz="1900" spc="0" dirty="0" smtClean="0">
                <a:latin typeface="Calibri"/>
                <a:cs typeface="Calibri"/>
              </a:rPr>
              <a:t>ft of</a:t>
            </a:r>
            <a:r>
              <a:rPr sz="1900" spc="-1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the wid</a:t>
            </a:r>
            <a:r>
              <a:rPr sz="1900" spc="-14" dirty="0" smtClean="0">
                <a:latin typeface="Calibri"/>
                <a:cs typeface="Calibri"/>
              </a:rPr>
              <a:t>g</a:t>
            </a:r>
            <a:r>
              <a:rPr sz="1900" spc="-9" dirty="0" smtClean="0">
                <a:latin typeface="Calibri"/>
                <a:cs typeface="Calibri"/>
              </a:rPr>
              <a:t>e</a:t>
            </a:r>
            <a:r>
              <a:rPr sz="1900" spc="0" dirty="0" smtClean="0">
                <a:latin typeface="Calibri"/>
                <a:cs typeface="Calibri"/>
              </a:rPr>
              <a:t>t</a:t>
            </a:r>
            <a:r>
              <a:rPr sz="1900" spc="4" dirty="0" smtClean="0">
                <a:latin typeface="Calibri"/>
                <a:cs typeface="Calibri"/>
              </a:rPr>
              <a:t> </a:t>
            </a:r>
            <a:r>
              <a:rPr sz="1900" spc="-19" dirty="0" smtClean="0">
                <a:latin typeface="Calibri"/>
                <a:cs typeface="Calibri"/>
              </a:rPr>
              <a:t>r</a:t>
            </a:r>
            <a:r>
              <a:rPr sz="1900" spc="-14" dirty="0" smtClean="0">
                <a:latin typeface="Calibri"/>
                <a:cs typeface="Calibri"/>
              </a:rPr>
              <a:t>e</a:t>
            </a:r>
            <a:r>
              <a:rPr sz="1900" spc="-44" dirty="0" smtClean="0">
                <a:latin typeface="Calibri"/>
                <a:cs typeface="Calibri"/>
              </a:rPr>
              <a:t>f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-19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enced</a:t>
            </a:r>
            <a:r>
              <a:rPr sz="1900" spc="-16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in</a:t>
            </a:r>
            <a:r>
              <a:rPr sz="1900" spc="-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the p</a:t>
            </a:r>
            <a:r>
              <a:rPr sz="1900" spc="-25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ope</a:t>
            </a:r>
            <a:r>
              <a:rPr sz="1900" spc="4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ty</a:t>
            </a:r>
            <a:endParaRPr sz="1900">
              <a:latin typeface="Calibri"/>
              <a:cs typeface="Calibri"/>
            </a:endParaRPr>
          </a:p>
          <a:p>
            <a:pPr marL="548640" marR="516195" indent="-457200">
              <a:lnSpc>
                <a:spcPts val="2280"/>
              </a:lnSpc>
              <a:spcBef>
                <a:spcPts val="960"/>
              </a:spcBef>
              <a:tabLst>
                <a:tab pos="546100" algn="l"/>
              </a:tabLst>
            </a:pPr>
            <a:r>
              <a:rPr sz="1900" spc="0" dirty="0" smtClean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1900" b="1" spc="0" dirty="0" smtClean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1900" b="1" spc="-4" dirty="0" smtClean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1900" b="1" spc="-19" dirty="0" smtClean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900" b="1" spc="0" dirty="0" smtClean="0">
                <a:solidFill>
                  <a:srgbClr val="006FC0"/>
                </a:solidFill>
                <a:latin typeface="Calibri"/>
                <a:cs typeface="Calibri"/>
              </a:rPr>
              <a:t>oid</a:t>
            </a:r>
            <a:r>
              <a:rPr sz="1900" b="1" spc="-4" dirty="0" smtClean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r>
              <a:rPr sz="1900" b="1" spc="0" dirty="0" smtClean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1900" b="1" spc="-39" dirty="0" smtClean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900" b="1" spc="-19" dirty="0" smtClean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sz="1900" b="1" spc="0" dirty="0" smtClean="0">
                <a:solidFill>
                  <a:srgbClr val="006FC0"/>
                </a:solidFill>
                <a:latin typeface="Calibri"/>
                <a:cs typeface="Calibri"/>
              </a:rPr>
              <a:t>out_</a:t>
            </a:r>
            <a:r>
              <a:rPr sz="1900" b="1" spc="-14" dirty="0" smtClean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900" b="1" spc="0" dirty="0" smtClean="0">
                <a:solidFill>
                  <a:srgbClr val="006FC0"/>
                </a:solidFill>
                <a:latin typeface="Calibri"/>
                <a:cs typeface="Calibri"/>
              </a:rPr>
              <a:t>oRig</a:t>
            </a:r>
            <a:r>
              <a:rPr sz="1900" b="1" spc="-19" dirty="0" smtClean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1900" b="1" spc="4" dirty="0" smtClean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900" b="1" spc="0" dirty="0" smtClean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1900" b="1" spc="19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in</a:t>
            </a:r>
            <a:r>
              <a:rPr sz="1900" spc="4" dirty="0" smtClean="0">
                <a:latin typeface="Calibri"/>
                <a:cs typeface="Calibri"/>
              </a:rPr>
              <a:t>d</a:t>
            </a:r>
            <a:r>
              <a:rPr sz="1900" spc="0" dirty="0" smtClean="0">
                <a:latin typeface="Calibri"/>
                <a:cs typeface="Calibri"/>
              </a:rPr>
              <a:t>i</a:t>
            </a:r>
            <a:r>
              <a:rPr sz="1900" spc="-14" dirty="0" smtClean="0">
                <a:latin typeface="Calibri"/>
                <a:cs typeface="Calibri"/>
              </a:rPr>
              <a:t>ca</a:t>
            </a:r>
            <a:r>
              <a:rPr sz="1900" spc="-19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es</a:t>
            </a:r>
            <a:r>
              <a:rPr sz="1900" spc="-1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th</a:t>
            </a:r>
            <a:r>
              <a:rPr sz="1900" spc="-14" dirty="0" smtClean="0">
                <a:latin typeface="Calibri"/>
                <a:cs typeface="Calibri"/>
              </a:rPr>
              <a:t>a</a:t>
            </a:r>
            <a:r>
              <a:rPr sz="1900" spc="0" dirty="0" smtClean="0">
                <a:latin typeface="Calibri"/>
                <a:cs typeface="Calibri"/>
              </a:rPr>
              <a:t>t </a:t>
            </a:r>
            <a:r>
              <a:rPr sz="1900" spc="-4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he wi</a:t>
            </a:r>
            <a:r>
              <a:rPr sz="1900" spc="4" dirty="0" smtClean="0">
                <a:latin typeface="Calibri"/>
                <a:cs typeface="Calibri"/>
              </a:rPr>
              <a:t>d</a:t>
            </a:r>
            <a:r>
              <a:rPr sz="1900" spc="-19" dirty="0" smtClean="0">
                <a:latin typeface="Calibri"/>
                <a:cs typeface="Calibri"/>
              </a:rPr>
              <a:t>g</a:t>
            </a:r>
            <a:r>
              <a:rPr sz="1900" spc="-9" dirty="0" smtClean="0">
                <a:latin typeface="Calibri"/>
                <a:cs typeface="Calibri"/>
              </a:rPr>
              <a:t>e</a:t>
            </a:r>
            <a:r>
              <a:rPr sz="1900" spc="0" dirty="0" smtClean="0">
                <a:latin typeface="Calibri"/>
                <a:cs typeface="Calibri"/>
              </a:rPr>
              <a:t>t</a:t>
            </a:r>
            <a:r>
              <a:rPr sz="1900" spc="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sho</a:t>
            </a:r>
            <a:r>
              <a:rPr sz="1900" spc="4" dirty="0" smtClean="0">
                <a:latin typeface="Calibri"/>
                <a:cs typeface="Calibri"/>
              </a:rPr>
              <a:t>u</a:t>
            </a:r>
            <a:r>
              <a:rPr sz="1900" spc="0" dirty="0" smtClean="0">
                <a:latin typeface="Calibri"/>
                <a:cs typeface="Calibri"/>
              </a:rPr>
              <a:t>ld</a:t>
            </a:r>
            <a:r>
              <a:rPr sz="1900" spc="-1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be placed </a:t>
            </a:r>
            <a:r>
              <a:rPr sz="1900" spc="-19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o</a:t>
            </a:r>
            <a:r>
              <a:rPr sz="1900" spc="-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the rig</a:t>
            </a:r>
            <a:r>
              <a:rPr sz="1900" spc="-9" dirty="0" smtClean="0">
                <a:latin typeface="Calibri"/>
                <a:cs typeface="Calibri"/>
              </a:rPr>
              <a:t>h</a:t>
            </a:r>
            <a:r>
              <a:rPr sz="1900" spc="0" dirty="0" smtClean="0">
                <a:latin typeface="Calibri"/>
                <a:cs typeface="Calibri"/>
              </a:rPr>
              <a:t>t</a:t>
            </a:r>
            <a:r>
              <a:rPr sz="1900" spc="-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of</a:t>
            </a:r>
            <a:r>
              <a:rPr sz="1900" spc="-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the wid</a:t>
            </a:r>
            <a:r>
              <a:rPr sz="1900" spc="-14" dirty="0" smtClean="0">
                <a:latin typeface="Calibri"/>
                <a:cs typeface="Calibri"/>
              </a:rPr>
              <a:t>g</a:t>
            </a:r>
            <a:r>
              <a:rPr sz="1900" spc="-9" dirty="0" smtClean="0">
                <a:latin typeface="Calibri"/>
                <a:cs typeface="Calibri"/>
              </a:rPr>
              <a:t>e</a:t>
            </a:r>
            <a:r>
              <a:rPr sz="1900" spc="0" dirty="0" smtClean="0">
                <a:latin typeface="Calibri"/>
                <a:cs typeface="Calibri"/>
              </a:rPr>
              <a:t>t </a:t>
            </a:r>
            <a:r>
              <a:rPr sz="1900" spc="-19" dirty="0" smtClean="0">
                <a:latin typeface="Calibri"/>
                <a:cs typeface="Calibri"/>
              </a:rPr>
              <a:t>r</a:t>
            </a:r>
            <a:r>
              <a:rPr sz="1900" spc="-14" dirty="0" smtClean="0">
                <a:latin typeface="Calibri"/>
                <a:cs typeface="Calibri"/>
              </a:rPr>
              <a:t>e</a:t>
            </a:r>
            <a:r>
              <a:rPr sz="1900" spc="-44" dirty="0" smtClean="0">
                <a:latin typeface="Calibri"/>
                <a:cs typeface="Calibri"/>
              </a:rPr>
              <a:t>f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-19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enced</a:t>
            </a:r>
            <a:r>
              <a:rPr sz="1900" spc="-16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in</a:t>
            </a:r>
            <a:r>
              <a:rPr sz="1900" spc="-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the p</a:t>
            </a:r>
            <a:r>
              <a:rPr sz="1900" spc="-25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ope</a:t>
            </a:r>
            <a:r>
              <a:rPr sz="1900" spc="4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ty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905000"/>
            <a:ext cx="8534400" cy="4191000"/>
          </a:xfrm>
          <a:custGeom>
            <a:avLst/>
            <a:gdLst/>
            <a:ahLst/>
            <a:cxnLst/>
            <a:rect l="l" t="t" r="r" b="b"/>
            <a:pathLst>
              <a:path w="8534400" h="4191000">
                <a:moveTo>
                  <a:pt x="0" y="4191000"/>
                </a:moveTo>
                <a:lnTo>
                  <a:pt x="8534400" y="4191000"/>
                </a:lnTo>
                <a:lnTo>
                  <a:pt x="8534400" y="0"/>
                </a:lnTo>
                <a:lnTo>
                  <a:pt x="0" y="0"/>
                </a:lnTo>
                <a:lnTo>
                  <a:pt x="0" y="4191000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" y="1905000"/>
            <a:ext cx="8534400" cy="4191000"/>
          </a:xfrm>
          <a:custGeom>
            <a:avLst/>
            <a:gdLst/>
            <a:ahLst/>
            <a:cxnLst/>
            <a:rect l="l" t="t" r="r" b="b"/>
            <a:pathLst>
              <a:path w="8534400" h="4191000">
                <a:moveTo>
                  <a:pt x="0" y="4191000"/>
                </a:moveTo>
                <a:lnTo>
                  <a:pt x="8534400" y="4191000"/>
                </a:lnTo>
                <a:lnTo>
                  <a:pt x="8534400" y="0"/>
                </a:lnTo>
                <a:lnTo>
                  <a:pt x="0" y="0"/>
                </a:lnTo>
                <a:lnTo>
                  <a:pt x="0" y="4191000"/>
                </a:lnTo>
                <a:close/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0600" y="579119"/>
            <a:ext cx="3962400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50845" y="79121"/>
            <a:ext cx="4024123" cy="520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70"/>
              </a:lnSpc>
              <a:spcBef>
                <a:spcPts val="203"/>
              </a:spcBef>
            </a:pP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The </a:t>
            </a:r>
            <a:r>
              <a:rPr sz="5850" spc="-64" baseline="3500" dirty="0" smtClean="0">
                <a:solidFill>
                  <a:srgbClr val="548ED4"/>
                </a:solidFill>
                <a:latin typeface="Calibri"/>
                <a:cs typeface="Calibri"/>
              </a:rPr>
              <a:t>R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el</a:t>
            </a:r>
            <a:r>
              <a:rPr sz="5850" spc="-44" baseline="3500" dirty="0" smtClean="0">
                <a:solidFill>
                  <a:srgbClr val="548ED4"/>
                </a:solidFill>
                <a:latin typeface="Calibri"/>
                <a:cs typeface="Calibri"/>
              </a:rPr>
              <a:t>a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ti</a:t>
            </a:r>
            <a:r>
              <a:rPr sz="5850" spc="-29" baseline="3500" dirty="0" smtClean="0">
                <a:solidFill>
                  <a:srgbClr val="548ED4"/>
                </a:solidFill>
                <a:latin typeface="Calibri"/>
                <a:cs typeface="Calibri"/>
              </a:rPr>
              <a:t>v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e</a:t>
            </a:r>
            <a:r>
              <a:rPr sz="5850" spc="-40" baseline="3500" dirty="0" smtClean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L</a:t>
            </a:r>
            <a:r>
              <a:rPr sz="5850" spc="-69" baseline="3500" dirty="0" smtClean="0">
                <a:solidFill>
                  <a:srgbClr val="548ED4"/>
                </a:solidFill>
                <a:latin typeface="Calibri"/>
                <a:cs typeface="Calibri"/>
              </a:rPr>
              <a:t>a</a:t>
            </a:r>
            <a:r>
              <a:rPr sz="5850" spc="-50" baseline="3500" dirty="0" smtClean="0">
                <a:solidFill>
                  <a:srgbClr val="548ED4"/>
                </a:solidFill>
                <a:latin typeface="Calibri"/>
                <a:cs typeface="Calibri"/>
              </a:rPr>
              <a:t>y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out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340" y="1424177"/>
            <a:ext cx="31971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latin typeface="Calibri"/>
                <a:cs typeface="Calibri"/>
              </a:rPr>
              <a:t>2.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9701" y="1424177"/>
            <a:ext cx="110136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-39" baseline="3413" dirty="0" smtClean="0">
                <a:latin typeface="Calibri"/>
                <a:cs typeface="Calibri"/>
              </a:rPr>
              <a:t>R</a:t>
            </a:r>
            <a:r>
              <a:rPr sz="3600" b="1" spc="0" baseline="3413" dirty="0" smtClean="0">
                <a:latin typeface="Calibri"/>
                <a:cs typeface="Calibri"/>
              </a:rPr>
              <a:t>el</a:t>
            </a:r>
            <a:r>
              <a:rPr sz="3600" b="1" spc="-29" baseline="3413" dirty="0" smtClean="0">
                <a:latin typeface="Calibri"/>
                <a:cs typeface="Calibri"/>
              </a:rPr>
              <a:t>a</a:t>
            </a:r>
            <a:r>
              <a:rPr sz="3600" b="1" spc="0" baseline="3413" dirty="0" smtClean="0">
                <a:latin typeface="Calibri"/>
                <a:cs typeface="Calibri"/>
              </a:rPr>
              <a:t>ti</a:t>
            </a:r>
            <a:r>
              <a:rPr sz="3600" b="1" spc="-19" baseline="3413" dirty="0" smtClean="0">
                <a:latin typeface="Calibri"/>
                <a:cs typeface="Calibri"/>
              </a:rPr>
              <a:t>v</a:t>
            </a:r>
            <a:r>
              <a:rPr sz="3600" b="1" spc="0" baseline="3413" dirty="0" smtClean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97532" y="1424177"/>
            <a:ext cx="93113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latin typeface="Calibri"/>
                <a:cs typeface="Calibri"/>
              </a:rPr>
              <a:t>L</a:t>
            </a:r>
            <a:r>
              <a:rPr sz="3600" b="1" spc="-44" baseline="3413" dirty="0" smtClean="0">
                <a:latin typeface="Calibri"/>
                <a:cs typeface="Calibri"/>
              </a:rPr>
              <a:t>a</a:t>
            </a:r>
            <a:r>
              <a:rPr sz="3600" b="1" spc="-29" baseline="3413" dirty="0" smtClean="0">
                <a:latin typeface="Calibri"/>
                <a:cs typeface="Calibri"/>
              </a:rPr>
              <a:t>y</a:t>
            </a:r>
            <a:r>
              <a:rPr sz="3600" b="1" spc="0" baseline="3413" dirty="0" smtClean="0">
                <a:latin typeface="Calibri"/>
                <a:cs typeface="Calibri"/>
              </a:rPr>
              <a:t>out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14929" y="1424177"/>
            <a:ext cx="23561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latin typeface="Calibri"/>
                <a:cs typeface="Calibri"/>
              </a:rPr>
              <a:t>–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35910" y="1424177"/>
            <a:ext cx="124593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-39" baseline="3413" dirty="0" smtClean="0">
                <a:latin typeface="Calibri"/>
                <a:cs typeface="Calibri"/>
              </a:rPr>
              <a:t>R</a:t>
            </a:r>
            <a:r>
              <a:rPr sz="3600" b="1" spc="-19" baseline="3413" dirty="0" smtClean="0">
                <a:latin typeface="Calibri"/>
                <a:cs typeface="Calibri"/>
              </a:rPr>
              <a:t>e</a:t>
            </a:r>
            <a:r>
              <a:rPr sz="3600" b="1" spc="-39" baseline="3413" dirty="0" smtClean="0">
                <a:latin typeface="Calibri"/>
                <a:cs typeface="Calibri"/>
              </a:rPr>
              <a:t>f</a:t>
            </a:r>
            <a:r>
              <a:rPr sz="3600" b="1" spc="0" baseline="3413" dirty="0" smtClean="0">
                <a:latin typeface="Calibri"/>
                <a:cs typeface="Calibri"/>
              </a:rPr>
              <a:t>erring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66692" y="1424177"/>
            <a:ext cx="35009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-25" baseline="3413" dirty="0" smtClean="0">
                <a:latin typeface="Calibri"/>
                <a:cs typeface="Calibri"/>
              </a:rPr>
              <a:t>t</a:t>
            </a:r>
            <a:r>
              <a:rPr sz="3600" b="1" spc="0" baseline="3413" dirty="0" smtClean="0"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01972" y="1424177"/>
            <a:ext cx="77869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latin typeface="Calibri"/>
                <a:cs typeface="Calibri"/>
              </a:rPr>
              <a:t>other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65801" y="1424177"/>
            <a:ext cx="106820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latin typeface="Calibri"/>
                <a:cs typeface="Calibri"/>
              </a:rPr>
              <a:t>w</a:t>
            </a:r>
            <a:r>
              <a:rPr sz="3600" b="1" spc="-9" baseline="3413" dirty="0" smtClean="0">
                <a:latin typeface="Calibri"/>
                <a:cs typeface="Calibri"/>
              </a:rPr>
              <a:t>i</a:t>
            </a:r>
            <a:r>
              <a:rPr sz="3600" b="1" spc="0" baseline="3413" dirty="0" smtClean="0">
                <a:latin typeface="Calibri"/>
                <a:cs typeface="Calibri"/>
              </a:rPr>
              <a:t>d</a:t>
            </a:r>
            <a:r>
              <a:rPr sz="3600" b="1" spc="-19" baseline="3413" dirty="0" smtClean="0">
                <a:latin typeface="Calibri"/>
                <a:cs typeface="Calibri"/>
              </a:rPr>
              <a:t>ge</a:t>
            </a:r>
            <a:r>
              <a:rPr sz="3600" b="1" spc="0" baseline="3413" dirty="0" smtClean="0">
                <a:latin typeface="Calibri"/>
                <a:cs typeface="Calibri"/>
              </a:rPr>
              <a:t>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20967" y="1424177"/>
            <a:ext cx="23561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latin typeface="Calibri"/>
                <a:cs typeface="Calibri"/>
              </a:rPr>
              <a:t>–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41185" y="1424177"/>
            <a:ext cx="72108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-14" baseline="3413" dirty="0" smtClean="0">
                <a:latin typeface="Calibri"/>
                <a:cs typeface="Calibri"/>
              </a:rPr>
              <a:t>c</a:t>
            </a:r>
            <a:r>
              <a:rPr sz="3600" b="1" spc="0" baseline="3413" dirty="0" smtClean="0">
                <a:latin typeface="Calibri"/>
                <a:cs typeface="Calibri"/>
              </a:rPr>
              <a:t>o</a:t>
            </a:r>
            <a:r>
              <a:rPr sz="3600" b="1" spc="-19" baseline="3413" dirty="0" smtClean="0">
                <a:latin typeface="Calibri"/>
                <a:cs typeface="Calibri"/>
              </a:rPr>
              <a:t>n</a:t>
            </a:r>
            <a:r>
              <a:rPr sz="3600" b="1" spc="0" baseline="3413" dirty="0" smtClean="0">
                <a:latin typeface="Calibri"/>
                <a:cs typeface="Calibri"/>
              </a:rPr>
              <a:t>t.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427719" y="6463538"/>
            <a:ext cx="21483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34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8600" y="1905000"/>
            <a:ext cx="8547100" cy="419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1100"/>
              </a:lnSpc>
              <a:spcBef>
                <a:spcPts val="7"/>
              </a:spcBef>
            </a:pPr>
            <a:endParaRPr sz="1100"/>
          </a:p>
          <a:p>
            <a:pPr marL="548640" marR="260650" indent="-457200">
              <a:lnSpc>
                <a:spcPts val="2160"/>
              </a:lnSpc>
              <a:spcBef>
                <a:spcPts val="108"/>
              </a:spcBef>
              <a:tabLst>
                <a:tab pos="546100" algn="l"/>
              </a:tabLst>
            </a:pPr>
            <a:r>
              <a:rPr sz="1800" spc="0" dirty="0" smtClean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1800" b="1" spc="-9" dirty="0" smtClean="0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sz="1800" b="1" spc="-25" dirty="0" smtClean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800" b="1" spc="-7" dirty="0" smtClean="0">
                <a:solidFill>
                  <a:srgbClr val="006FC0"/>
                </a:solidFill>
                <a:latin typeface="Calibri"/>
                <a:cs typeface="Calibri"/>
              </a:rPr>
              <a:t>oi</a:t>
            </a:r>
            <a:r>
              <a:rPr sz="1800" b="1" spc="-14" dirty="0" smtClean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1800" b="1" spc="-4" dirty="0" smtClean="0">
                <a:solidFill>
                  <a:srgbClr val="006FC0"/>
                </a:solidFill>
                <a:latin typeface="Calibri"/>
                <a:cs typeface="Calibri"/>
              </a:rPr>
              <a:t>:l</a:t>
            </a:r>
            <a:r>
              <a:rPr sz="1800" b="1" spc="-43" dirty="0" smtClean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800" b="1" spc="-33" dirty="0" smtClean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sz="1800" b="1" spc="-9" dirty="0" smtClean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1800" b="1" spc="-19" dirty="0" smtClean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1800" b="1" spc="-7" dirty="0" smtClean="0">
                <a:solidFill>
                  <a:srgbClr val="006FC0"/>
                </a:solidFill>
                <a:latin typeface="Calibri"/>
                <a:cs typeface="Calibri"/>
              </a:rPr>
              <a:t>t_al</a:t>
            </a:r>
            <a:r>
              <a:rPr sz="1800" b="1" spc="-9" dirty="0" smtClean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1800" b="1" spc="-8" dirty="0" smtClean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1800" b="1" spc="-14" dirty="0" smtClean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1800" b="1" spc="-167" dirty="0" smtClean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800" b="1" spc="-9" dirty="0" smtClean="0">
                <a:solidFill>
                  <a:srgbClr val="006FC0"/>
                </a:solidFill>
                <a:latin typeface="Calibri"/>
                <a:cs typeface="Calibri"/>
              </a:rPr>
              <a:t>op</a:t>
            </a:r>
            <a:r>
              <a:rPr sz="1800" b="1" spc="1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in</a:t>
            </a:r>
            <a:r>
              <a:rPr sz="1800" spc="4" dirty="0" smtClean="0">
                <a:latin typeface="Calibri"/>
                <a:cs typeface="Calibri"/>
              </a:rPr>
              <a:t>d</a:t>
            </a:r>
            <a:r>
              <a:rPr sz="1800" spc="0" dirty="0" smtClean="0">
                <a:latin typeface="Calibri"/>
                <a:cs typeface="Calibri"/>
              </a:rPr>
              <a:t>i</a:t>
            </a:r>
            <a:r>
              <a:rPr sz="1800" spc="-14" dirty="0" smtClean="0">
                <a:latin typeface="Calibri"/>
                <a:cs typeface="Calibri"/>
              </a:rPr>
              <a:t>ca</a:t>
            </a:r>
            <a:r>
              <a:rPr sz="1800" spc="-19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es</a:t>
            </a:r>
            <a:r>
              <a:rPr sz="1800" spc="-31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th</a:t>
            </a:r>
            <a:r>
              <a:rPr sz="1800" spc="-14" dirty="0" smtClean="0">
                <a:latin typeface="Calibri"/>
                <a:cs typeface="Calibri"/>
              </a:rPr>
              <a:t>a</a:t>
            </a:r>
            <a:r>
              <a:rPr sz="1800" spc="0" dirty="0" smtClean="0">
                <a:latin typeface="Calibri"/>
                <a:cs typeface="Calibri"/>
              </a:rPr>
              <a:t>t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the</a:t>
            </a:r>
            <a:r>
              <a:rPr sz="1800" spc="-9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wid</a:t>
            </a:r>
            <a:r>
              <a:rPr sz="1800" spc="-19" dirty="0" smtClean="0">
                <a:latin typeface="Calibri"/>
                <a:cs typeface="Calibri"/>
              </a:rPr>
              <a:t>g</a:t>
            </a:r>
            <a:r>
              <a:rPr sz="1800" spc="-14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t's</a:t>
            </a:r>
            <a:r>
              <a:rPr sz="1800" spc="-11" dirty="0" smtClean="0">
                <a:latin typeface="Calibri"/>
                <a:cs typeface="Calibri"/>
              </a:rPr>
              <a:t> </a:t>
            </a:r>
            <a:r>
              <a:rPr sz="1800" spc="-19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op</a:t>
            </a:r>
            <a:r>
              <a:rPr sz="1800" spc="8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should</a:t>
            </a:r>
            <a:r>
              <a:rPr sz="1800" spc="9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be</a:t>
            </a:r>
            <a:r>
              <a:rPr sz="1800" spc="-3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aligned</a:t>
            </a:r>
            <a:r>
              <a:rPr sz="1800" spc="24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wi</a:t>
            </a:r>
            <a:r>
              <a:rPr sz="1800" spc="-4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h</a:t>
            </a:r>
            <a:r>
              <a:rPr sz="1800" spc="9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the </a:t>
            </a:r>
            <a:r>
              <a:rPr sz="1800" spc="-19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op of the</a:t>
            </a:r>
            <a:r>
              <a:rPr sz="1800" spc="-9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wid</a:t>
            </a:r>
            <a:r>
              <a:rPr sz="1800" spc="-19" dirty="0" smtClean="0">
                <a:latin typeface="Calibri"/>
                <a:cs typeface="Calibri"/>
              </a:rPr>
              <a:t>g</a:t>
            </a:r>
            <a:r>
              <a:rPr sz="1800" spc="-14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t</a:t>
            </a:r>
            <a:r>
              <a:rPr sz="1800" spc="4" dirty="0" smtClean="0">
                <a:latin typeface="Calibri"/>
                <a:cs typeface="Calibri"/>
              </a:rPr>
              <a:t> </a:t>
            </a:r>
            <a:r>
              <a:rPr sz="1800" spc="-19" dirty="0" smtClean="0">
                <a:latin typeface="Calibri"/>
                <a:cs typeface="Calibri"/>
              </a:rPr>
              <a:t>re</a:t>
            </a:r>
            <a:r>
              <a:rPr sz="1800" spc="-44" dirty="0" smtClean="0">
                <a:latin typeface="Calibri"/>
                <a:cs typeface="Calibri"/>
              </a:rPr>
              <a:t>f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enced</a:t>
            </a:r>
            <a:r>
              <a:rPr sz="1800" spc="-44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in</a:t>
            </a:r>
            <a:r>
              <a:rPr sz="1800" spc="9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the</a:t>
            </a:r>
            <a:r>
              <a:rPr sz="1800" spc="-14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p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operty</a:t>
            </a:r>
            <a:endParaRPr sz="1800">
              <a:latin typeface="Calibri"/>
              <a:cs typeface="Calibri"/>
            </a:endParaRPr>
          </a:p>
          <a:p>
            <a:pPr marL="548640" marR="339490" indent="-457200">
              <a:lnSpc>
                <a:spcPts val="2160"/>
              </a:lnSpc>
              <a:spcBef>
                <a:spcPts val="2162"/>
              </a:spcBef>
              <a:tabLst>
                <a:tab pos="546100" algn="l"/>
              </a:tabLst>
            </a:pPr>
            <a:r>
              <a:rPr sz="1800" spc="0" dirty="0" smtClean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1800" b="1" spc="-9" dirty="0" smtClean="0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sz="1800" b="1" spc="-25" dirty="0" smtClean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800" b="1" spc="-7" dirty="0" smtClean="0">
                <a:solidFill>
                  <a:srgbClr val="006FC0"/>
                </a:solidFill>
                <a:latin typeface="Calibri"/>
                <a:cs typeface="Calibri"/>
              </a:rPr>
              <a:t>oi</a:t>
            </a:r>
            <a:r>
              <a:rPr sz="1800" b="1" spc="-14" dirty="0" smtClean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1800" b="1" spc="-4" dirty="0" smtClean="0">
                <a:solidFill>
                  <a:srgbClr val="006FC0"/>
                </a:solidFill>
                <a:latin typeface="Calibri"/>
                <a:cs typeface="Calibri"/>
              </a:rPr>
              <a:t>:l</a:t>
            </a:r>
            <a:r>
              <a:rPr sz="1800" b="1" spc="-43" dirty="0" smtClean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800" b="1" spc="-33" dirty="0" smtClean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sz="1800" b="1" spc="-9" dirty="0" smtClean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1800" b="1" spc="-19" dirty="0" smtClean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1800" b="1" spc="-7" dirty="0" smtClean="0">
                <a:solidFill>
                  <a:srgbClr val="006FC0"/>
                </a:solidFill>
                <a:latin typeface="Calibri"/>
                <a:cs typeface="Calibri"/>
              </a:rPr>
              <a:t>t_al</a:t>
            </a:r>
            <a:r>
              <a:rPr sz="1800" b="1" spc="-9" dirty="0" smtClean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1800" b="1" spc="-8" dirty="0" smtClean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1800" b="1" spc="-14" dirty="0" smtClean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1800" b="1" spc="-9" dirty="0" smtClean="0">
                <a:solidFill>
                  <a:srgbClr val="006FC0"/>
                </a:solidFill>
                <a:latin typeface="Calibri"/>
                <a:cs typeface="Calibri"/>
              </a:rPr>
              <a:t>Bo</a:t>
            </a:r>
            <a:r>
              <a:rPr sz="1800" b="1" spc="-30" dirty="0" smtClean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800" b="1" spc="-20" dirty="0" smtClean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800" b="1" spc="-12" dirty="0" smtClean="0">
                <a:solidFill>
                  <a:srgbClr val="006FC0"/>
                </a:solidFill>
                <a:latin typeface="Calibri"/>
                <a:cs typeface="Calibri"/>
              </a:rPr>
              <a:t>om</a:t>
            </a:r>
            <a:r>
              <a:rPr sz="1800" b="1" spc="2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in</a:t>
            </a:r>
            <a:r>
              <a:rPr sz="1800" spc="4" dirty="0" smtClean="0">
                <a:latin typeface="Calibri"/>
                <a:cs typeface="Calibri"/>
              </a:rPr>
              <a:t>d</a:t>
            </a:r>
            <a:r>
              <a:rPr sz="1800" spc="0" dirty="0" smtClean="0">
                <a:latin typeface="Calibri"/>
                <a:cs typeface="Calibri"/>
              </a:rPr>
              <a:t>i</a:t>
            </a:r>
            <a:r>
              <a:rPr sz="1800" spc="-14" dirty="0" smtClean="0">
                <a:latin typeface="Calibri"/>
                <a:cs typeface="Calibri"/>
              </a:rPr>
              <a:t>ca</a:t>
            </a:r>
            <a:r>
              <a:rPr sz="1800" spc="-19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es</a:t>
            </a:r>
            <a:r>
              <a:rPr sz="1800" spc="-12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th</a:t>
            </a:r>
            <a:r>
              <a:rPr sz="1800" spc="-14" dirty="0" smtClean="0">
                <a:latin typeface="Calibri"/>
                <a:cs typeface="Calibri"/>
              </a:rPr>
              <a:t>a</a:t>
            </a:r>
            <a:r>
              <a:rPr sz="1800" spc="0" dirty="0" smtClean="0">
                <a:latin typeface="Calibri"/>
                <a:cs typeface="Calibri"/>
              </a:rPr>
              <a:t>t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the</a:t>
            </a:r>
            <a:r>
              <a:rPr sz="1800" spc="-9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wid</a:t>
            </a:r>
            <a:r>
              <a:rPr sz="1800" spc="-19" dirty="0" smtClean="0">
                <a:latin typeface="Calibri"/>
                <a:cs typeface="Calibri"/>
              </a:rPr>
              <a:t>g</a:t>
            </a:r>
            <a:r>
              <a:rPr sz="1800" spc="-14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t's</a:t>
            </a:r>
            <a:r>
              <a:rPr sz="1800" spc="-6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bo</a:t>
            </a:r>
            <a:r>
              <a:rPr sz="1800" spc="-25" dirty="0" smtClean="0">
                <a:latin typeface="Calibri"/>
                <a:cs typeface="Calibri"/>
              </a:rPr>
              <a:t>t</a:t>
            </a:r>
            <a:r>
              <a:rPr sz="1800" spc="-19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om should</a:t>
            </a:r>
            <a:r>
              <a:rPr sz="1800" spc="9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be</a:t>
            </a:r>
            <a:r>
              <a:rPr sz="1800" spc="-3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aligned wi</a:t>
            </a:r>
            <a:r>
              <a:rPr sz="1800" spc="-4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h the</a:t>
            </a:r>
            <a:r>
              <a:rPr sz="1800" spc="-4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bo</a:t>
            </a:r>
            <a:r>
              <a:rPr sz="1800" spc="-25" dirty="0" smtClean="0">
                <a:latin typeface="Calibri"/>
                <a:cs typeface="Calibri"/>
              </a:rPr>
              <a:t>t</a:t>
            </a:r>
            <a:r>
              <a:rPr sz="1800" spc="-19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om of the</a:t>
            </a:r>
            <a:r>
              <a:rPr sz="1800" spc="-4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wid</a:t>
            </a:r>
            <a:r>
              <a:rPr sz="1800" spc="-19" dirty="0" smtClean="0">
                <a:latin typeface="Calibri"/>
                <a:cs typeface="Calibri"/>
              </a:rPr>
              <a:t>g</a:t>
            </a:r>
            <a:r>
              <a:rPr sz="1800" spc="-14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t</a:t>
            </a:r>
            <a:r>
              <a:rPr sz="1800" spc="4" dirty="0" smtClean="0">
                <a:latin typeface="Calibri"/>
                <a:cs typeface="Calibri"/>
              </a:rPr>
              <a:t> </a:t>
            </a:r>
            <a:r>
              <a:rPr sz="1800" spc="-19" dirty="0" smtClean="0">
                <a:latin typeface="Calibri"/>
                <a:cs typeface="Calibri"/>
              </a:rPr>
              <a:t>re</a:t>
            </a:r>
            <a:r>
              <a:rPr sz="1800" spc="-44" dirty="0" smtClean="0">
                <a:latin typeface="Calibri"/>
                <a:cs typeface="Calibri"/>
              </a:rPr>
              <a:t>f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enced</a:t>
            </a:r>
            <a:r>
              <a:rPr sz="1800" spc="-49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in</a:t>
            </a:r>
            <a:r>
              <a:rPr sz="1800" spc="9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the</a:t>
            </a:r>
            <a:r>
              <a:rPr sz="1800" spc="-14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p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operty</a:t>
            </a:r>
            <a:endParaRPr sz="1800">
              <a:latin typeface="Calibri"/>
              <a:cs typeface="Calibri"/>
            </a:endParaRPr>
          </a:p>
          <a:p>
            <a:pPr marL="548640" marR="241067" indent="-457200">
              <a:lnSpc>
                <a:spcPts val="2160"/>
              </a:lnSpc>
              <a:spcBef>
                <a:spcPts val="2159"/>
              </a:spcBef>
              <a:tabLst>
                <a:tab pos="546100" algn="l"/>
              </a:tabLst>
            </a:pPr>
            <a:r>
              <a:rPr sz="1800" spc="0" dirty="0" smtClean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1800" b="1" spc="-9" dirty="0" smtClean="0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sz="1800" b="1" spc="-25" dirty="0" smtClean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800" b="1" spc="-7" dirty="0" smtClean="0">
                <a:solidFill>
                  <a:srgbClr val="006FC0"/>
                </a:solidFill>
                <a:latin typeface="Calibri"/>
                <a:cs typeface="Calibri"/>
              </a:rPr>
              <a:t>oi</a:t>
            </a:r>
            <a:r>
              <a:rPr sz="1800" b="1" spc="-14" dirty="0" smtClean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1800" b="1" spc="-4" dirty="0" smtClean="0">
                <a:solidFill>
                  <a:srgbClr val="006FC0"/>
                </a:solidFill>
                <a:latin typeface="Calibri"/>
                <a:cs typeface="Calibri"/>
              </a:rPr>
              <a:t>:l</a:t>
            </a:r>
            <a:r>
              <a:rPr sz="1800" b="1" spc="-43" dirty="0" smtClean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800" b="1" spc="-33" dirty="0" smtClean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sz="1800" b="1" spc="-9" dirty="0" smtClean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1800" b="1" spc="-19" dirty="0" smtClean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1800" b="1" spc="-7" dirty="0" smtClean="0">
                <a:solidFill>
                  <a:srgbClr val="006FC0"/>
                </a:solidFill>
                <a:latin typeface="Calibri"/>
                <a:cs typeface="Calibri"/>
              </a:rPr>
              <a:t>t_al</a:t>
            </a:r>
            <a:r>
              <a:rPr sz="1800" b="1" spc="-9" dirty="0" smtClean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1800" b="1" spc="-8" dirty="0" smtClean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1800" b="1" spc="-14" dirty="0" smtClean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1800" b="1" spc="-7" dirty="0" smtClean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1800" b="1" spc="-23" dirty="0" smtClean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800" b="1" spc="-5" dirty="0" smtClean="0">
                <a:solidFill>
                  <a:srgbClr val="006FC0"/>
                </a:solidFill>
                <a:latin typeface="Calibri"/>
                <a:cs typeface="Calibri"/>
              </a:rPr>
              <a:t>ft</a:t>
            </a:r>
            <a:r>
              <a:rPr sz="1800" b="1" spc="17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in</a:t>
            </a:r>
            <a:r>
              <a:rPr sz="1800" spc="4" dirty="0" smtClean="0">
                <a:latin typeface="Calibri"/>
                <a:cs typeface="Calibri"/>
              </a:rPr>
              <a:t>d</a:t>
            </a:r>
            <a:r>
              <a:rPr sz="1800" spc="0" dirty="0" smtClean="0">
                <a:latin typeface="Calibri"/>
                <a:cs typeface="Calibri"/>
              </a:rPr>
              <a:t>i</a:t>
            </a:r>
            <a:r>
              <a:rPr sz="1800" spc="-14" dirty="0" smtClean="0">
                <a:latin typeface="Calibri"/>
                <a:cs typeface="Calibri"/>
              </a:rPr>
              <a:t>ca</a:t>
            </a:r>
            <a:r>
              <a:rPr sz="1800" spc="-19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es</a:t>
            </a:r>
            <a:r>
              <a:rPr sz="1800" spc="-12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th</a:t>
            </a:r>
            <a:r>
              <a:rPr sz="1800" spc="-14" dirty="0" smtClean="0">
                <a:latin typeface="Calibri"/>
                <a:cs typeface="Calibri"/>
              </a:rPr>
              <a:t>a</a:t>
            </a:r>
            <a:r>
              <a:rPr sz="1800" spc="0" dirty="0" smtClean="0">
                <a:latin typeface="Calibri"/>
                <a:cs typeface="Calibri"/>
              </a:rPr>
              <a:t>t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the</a:t>
            </a:r>
            <a:r>
              <a:rPr sz="1800" spc="-9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wid</a:t>
            </a:r>
            <a:r>
              <a:rPr sz="1800" spc="-19" dirty="0" smtClean="0">
                <a:latin typeface="Calibri"/>
                <a:cs typeface="Calibri"/>
              </a:rPr>
              <a:t>g</a:t>
            </a:r>
            <a:r>
              <a:rPr sz="1800" spc="-14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t's</a:t>
            </a:r>
            <a:r>
              <a:rPr sz="1800" spc="-11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l</a:t>
            </a:r>
            <a:r>
              <a:rPr sz="1800" spc="-19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ft</a:t>
            </a:r>
            <a:r>
              <a:rPr sz="1800" spc="9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should</a:t>
            </a:r>
            <a:r>
              <a:rPr sz="1800" spc="9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be</a:t>
            </a:r>
            <a:r>
              <a:rPr sz="1800" spc="-3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aligned</a:t>
            </a:r>
            <a:r>
              <a:rPr sz="1800" spc="24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wi</a:t>
            </a:r>
            <a:r>
              <a:rPr sz="1800" spc="-4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h</a:t>
            </a:r>
            <a:r>
              <a:rPr sz="1800" spc="9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the l</a:t>
            </a:r>
            <a:r>
              <a:rPr sz="1800" spc="-19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ft</a:t>
            </a:r>
            <a:r>
              <a:rPr sz="1800" spc="4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of the</a:t>
            </a:r>
            <a:r>
              <a:rPr sz="1800" spc="-9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wid</a:t>
            </a:r>
            <a:r>
              <a:rPr sz="1800" spc="-19" dirty="0" smtClean="0">
                <a:latin typeface="Calibri"/>
                <a:cs typeface="Calibri"/>
              </a:rPr>
              <a:t>g</a:t>
            </a:r>
            <a:r>
              <a:rPr sz="1800" spc="-14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t</a:t>
            </a:r>
            <a:r>
              <a:rPr sz="1800" spc="4" dirty="0" smtClean="0">
                <a:latin typeface="Calibri"/>
                <a:cs typeface="Calibri"/>
              </a:rPr>
              <a:t> </a:t>
            </a:r>
            <a:r>
              <a:rPr sz="1800" spc="-19" dirty="0" smtClean="0">
                <a:latin typeface="Calibri"/>
                <a:cs typeface="Calibri"/>
              </a:rPr>
              <a:t>re</a:t>
            </a:r>
            <a:r>
              <a:rPr sz="1800" spc="-44" dirty="0" smtClean="0">
                <a:latin typeface="Calibri"/>
                <a:cs typeface="Calibri"/>
              </a:rPr>
              <a:t>f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enced</a:t>
            </a:r>
            <a:r>
              <a:rPr sz="1800" spc="-44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in</a:t>
            </a:r>
            <a:r>
              <a:rPr sz="1800" spc="9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the</a:t>
            </a:r>
            <a:r>
              <a:rPr sz="1800" spc="-14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p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operty</a:t>
            </a:r>
            <a:endParaRPr sz="1800">
              <a:latin typeface="Calibri"/>
              <a:cs typeface="Calibri"/>
            </a:endParaRPr>
          </a:p>
          <a:p>
            <a:pPr marL="548640" marR="351219" indent="-457200">
              <a:lnSpc>
                <a:spcPts val="2160"/>
              </a:lnSpc>
              <a:spcBef>
                <a:spcPts val="2159"/>
              </a:spcBef>
              <a:tabLst>
                <a:tab pos="546100" algn="l"/>
              </a:tabLst>
            </a:pPr>
            <a:r>
              <a:rPr sz="1800" spc="0" dirty="0" smtClean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1800" b="1" spc="-9" dirty="0" smtClean="0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sz="1800" b="1" spc="-25" dirty="0" smtClean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800" b="1" spc="-7" dirty="0" smtClean="0">
                <a:solidFill>
                  <a:srgbClr val="006FC0"/>
                </a:solidFill>
                <a:latin typeface="Calibri"/>
                <a:cs typeface="Calibri"/>
              </a:rPr>
              <a:t>oi</a:t>
            </a:r>
            <a:r>
              <a:rPr sz="1800" b="1" spc="-14" dirty="0" smtClean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1800" b="1" spc="-4" dirty="0" smtClean="0">
                <a:solidFill>
                  <a:srgbClr val="006FC0"/>
                </a:solidFill>
                <a:latin typeface="Calibri"/>
                <a:cs typeface="Calibri"/>
              </a:rPr>
              <a:t>:l</a:t>
            </a:r>
            <a:r>
              <a:rPr sz="1800" b="1" spc="-43" dirty="0" smtClean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800" b="1" spc="-33" dirty="0" smtClean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sz="1800" b="1" spc="-9" dirty="0" smtClean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1800" b="1" spc="-19" dirty="0" smtClean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1800" b="1" spc="-7" dirty="0" smtClean="0">
                <a:solidFill>
                  <a:srgbClr val="006FC0"/>
                </a:solidFill>
                <a:latin typeface="Calibri"/>
                <a:cs typeface="Calibri"/>
              </a:rPr>
              <a:t>t_al</a:t>
            </a:r>
            <a:r>
              <a:rPr sz="1800" b="1" spc="-9" dirty="0" smtClean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1800" b="1" spc="-8" dirty="0" smtClean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1800" b="1" spc="-14" dirty="0" smtClean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1800" b="1" spc="-7" dirty="0" smtClean="0">
                <a:solidFill>
                  <a:srgbClr val="006FC0"/>
                </a:solidFill>
                <a:latin typeface="Calibri"/>
                <a:cs typeface="Calibri"/>
              </a:rPr>
              <a:t>Ri</a:t>
            </a:r>
            <a:r>
              <a:rPr sz="1800" b="1" spc="-18" dirty="0" smtClean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1800" b="1" spc="-24" dirty="0" smtClean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1800" b="1" spc="-6" dirty="0" smtClean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800" b="1" spc="-21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in</a:t>
            </a:r>
            <a:r>
              <a:rPr sz="1800" spc="4" dirty="0" smtClean="0">
                <a:latin typeface="Calibri"/>
                <a:cs typeface="Calibri"/>
              </a:rPr>
              <a:t>d</a:t>
            </a:r>
            <a:r>
              <a:rPr sz="1800" spc="0" dirty="0" smtClean="0">
                <a:latin typeface="Calibri"/>
                <a:cs typeface="Calibri"/>
              </a:rPr>
              <a:t>i</a:t>
            </a:r>
            <a:r>
              <a:rPr sz="1800" spc="-14" dirty="0" smtClean="0">
                <a:latin typeface="Calibri"/>
                <a:cs typeface="Calibri"/>
              </a:rPr>
              <a:t>ca</a:t>
            </a:r>
            <a:r>
              <a:rPr sz="1800" spc="-19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es</a:t>
            </a:r>
            <a:r>
              <a:rPr sz="1800" spc="-12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th</a:t>
            </a:r>
            <a:r>
              <a:rPr sz="1800" spc="-14" dirty="0" smtClean="0">
                <a:latin typeface="Calibri"/>
                <a:cs typeface="Calibri"/>
              </a:rPr>
              <a:t>a</a:t>
            </a:r>
            <a:r>
              <a:rPr sz="1800" spc="0" dirty="0" smtClean="0">
                <a:latin typeface="Calibri"/>
                <a:cs typeface="Calibri"/>
              </a:rPr>
              <a:t>t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the</a:t>
            </a:r>
            <a:r>
              <a:rPr sz="1800" spc="-9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wid</a:t>
            </a:r>
            <a:r>
              <a:rPr sz="1800" spc="-19" dirty="0" smtClean="0">
                <a:latin typeface="Calibri"/>
                <a:cs typeface="Calibri"/>
              </a:rPr>
              <a:t>g</a:t>
            </a:r>
            <a:r>
              <a:rPr sz="1800" spc="-14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t's</a:t>
            </a:r>
            <a:r>
              <a:rPr sz="1800" spc="-11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rig</a:t>
            </a:r>
            <a:r>
              <a:rPr sz="1800" spc="-14" dirty="0" smtClean="0">
                <a:latin typeface="Calibri"/>
                <a:cs typeface="Calibri"/>
              </a:rPr>
              <a:t>h</a:t>
            </a:r>
            <a:r>
              <a:rPr sz="1800" spc="0" dirty="0" smtClean="0">
                <a:latin typeface="Calibri"/>
                <a:cs typeface="Calibri"/>
              </a:rPr>
              <a:t>t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s</a:t>
            </a:r>
            <a:r>
              <a:rPr sz="1800" spc="4" dirty="0" smtClean="0">
                <a:latin typeface="Calibri"/>
                <a:cs typeface="Calibri"/>
              </a:rPr>
              <a:t>h</a:t>
            </a:r>
            <a:r>
              <a:rPr sz="1800" spc="0" dirty="0" smtClean="0">
                <a:latin typeface="Calibri"/>
                <a:cs typeface="Calibri"/>
              </a:rPr>
              <a:t>ould</a:t>
            </a:r>
            <a:r>
              <a:rPr sz="1800" spc="14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be</a:t>
            </a:r>
            <a:r>
              <a:rPr sz="1800" spc="-3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aligned</a:t>
            </a:r>
            <a:r>
              <a:rPr sz="1800" spc="14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wi</a:t>
            </a:r>
            <a:r>
              <a:rPr sz="1800" spc="-4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h the</a:t>
            </a:r>
            <a:r>
              <a:rPr sz="1800" spc="-24" dirty="0" smtClean="0">
                <a:latin typeface="Calibri"/>
                <a:cs typeface="Calibri"/>
              </a:rPr>
              <a:t> </a:t>
            </a:r>
            <a:r>
              <a:rPr sz="1800" spc="4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ig</a:t>
            </a:r>
            <a:r>
              <a:rPr sz="1800" spc="-14" dirty="0" smtClean="0">
                <a:latin typeface="Calibri"/>
                <a:cs typeface="Calibri"/>
              </a:rPr>
              <a:t>h</a:t>
            </a:r>
            <a:r>
              <a:rPr sz="1800" spc="0" dirty="0" smtClean="0">
                <a:latin typeface="Calibri"/>
                <a:cs typeface="Calibri"/>
              </a:rPr>
              <a:t>t</a:t>
            </a:r>
            <a:r>
              <a:rPr sz="1800" spc="-12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of</a:t>
            </a:r>
            <a:r>
              <a:rPr sz="1800" spc="9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the</a:t>
            </a:r>
            <a:r>
              <a:rPr sz="1800" spc="-14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wid</a:t>
            </a:r>
            <a:r>
              <a:rPr sz="1800" spc="-19" dirty="0" smtClean="0">
                <a:latin typeface="Calibri"/>
                <a:cs typeface="Calibri"/>
              </a:rPr>
              <a:t>g</a:t>
            </a:r>
            <a:r>
              <a:rPr sz="1800" spc="-14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t</a:t>
            </a:r>
            <a:r>
              <a:rPr sz="1800" spc="4" dirty="0" smtClean="0">
                <a:latin typeface="Calibri"/>
                <a:cs typeface="Calibri"/>
              </a:rPr>
              <a:t> </a:t>
            </a:r>
            <a:r>
              <a:rPr sz="1800" spc="-19" dirty="0" smtClean="0">
                <a:latin typeface="Calibri"/>
                <a:cs typeface="Calibri"/>
              </a:rPr>
              <a:t>re</a:t>
            </a:r>
            <a:r>
              <a:rPr sz="1800" spc="-44" dirty="0" smtClean="0">
                <a:latin typeface="Calibri"/>
                <a:cs typeface="Calibri"/>
              </a:rPr>
              <a:t>f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enced</a:t>
            </a:r>
            <a:r>
              <a:rPr sz="1800" spc="-49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in</a:t>
            </a:r>
            <a:r>
              <a:rPr sz="1800" spc="9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the</a:t>
            </a:r>
            <a:r>
              <a:rPr sz="1800" spc="-14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p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operty</a:t>
            </a:r>
            <a:endParaRPr sz="1800">
              <a:latin typeface="Calibri"/>
              <a:cs typeface="Calibri"/>
            </a:endParaRPr>
          </a:p>
          <a:p>
            <a:pPr marL="91439">
              <a:lnSpc>
                <a:spcPct val="101725"/>
              </a:lnSpc>
              <a:spcBef>
                <a:spcPts val="2066"/>
              </a:spcBef>
              <a:tabLst>
                <a:tab pos="546100" algn="l"/>
              </a:tabLst>
            </a:pPr>
            <a:r>
              <a:rPr sz="1800" spc="0" dirty="0" smtClean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1800" b="1" spc="-9" dirty="0" smtClean="0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sz="1800" b="1" spc="-25" dirty="0" smtClean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800" b="1" spc="-7" dirty="0" smtClean="0">
                <a:solidFill>
                  <a:srgbClr val="006FC0"/>
                </a:solidFill>
                <a:latin typeface="Calibri"/>
                <a:cs typeface="Calibri"/>
              </a:rPr>
              <a:t>oi</a:t>
            </a:r>
            <a:r>
              <a:rPr sz="1800" b="1" spc="-14" dirty="0" smtClean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1800" b="1" spc="-4" dirty="0" smtClean="0">
                <a:solidFill>
                  <a:srgbClr val="006FC0"/>
                </a:solidFill>
                <a:latin typeface="Calibri"/>
                <a:cs typeface="Calibri"/>
              </a:rPr>
              <a:t>:l</a:t>
            </a:r>
            <a:r>
              <a:rPr sz="1800" b="1" spc="-43" dirty="0" smtClean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800" b="1" spc="-33" dirty="0" smtClean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sz="1800" b="1" spc="-9" dirty="0" smtClean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1800" b="1" spc="-19" dirty="0" smtClean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1800" b="1" spc="-7" dirty="0" smtClean="0">
                <a:solidFill>
                  <a:srgbClr val="006FC0"/>
                </a:solidFill>
                <a:latin typeface="Calibri"/>
                <a:cs typeface="Calibri"/>
              </a:rPr>
              <a:t>t_al</a:t>
            </a:r>
            <a:r>
              <a:rPr sz="1800" b="1" spc="-9" dirty="0" smtClean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1800" b="1" spc="-8" dirty="0" smtClean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1800" b="1" spc="-14" dirty="0" smtClean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1800" b="1" spc="-8" dirty="0" smtClean="0">
                <a:solidFill>
                  <a:srgbClr val="006FC0"/>
                </a:solidFill>
                <a:latin typeface="Calibri"/>
                <a:cs typeface="Calibri"/>
              </a:rPr>
              <a:t>Bas</a:t>
            </a:r>
            <a:r>
              <a:rPr sz="1800" b="1" spc="-13" dirty="0" smtClean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800" b="1" spc="-14" dirty="0" smtClean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1800" b="1" spc="-4" dirty="0" smtClean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1800" b="1" spc="-14" dirty="0" smtClean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1800" b="1" spc="-8" dirty="0" smtClean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800" b="1" spc="2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in</a:t>
            </a:r>
            <a:r>
              <a:rPr sz="1800" spc="4" dirty="0" smtClean="0">
                <a:latin typeface="Calibri"/>
                <a:cs typeface="Calibri"/>
              </a:rPr>
              <a:t>d</a:t>
            </a:r>
            <a:r>
              <a:rPr sz="1800" spc="0" dirty="0" smtClean="0">
                <a:latin typeface="Calibri"/>
                <a:cs typeface="Calibri"/>
              </a:rPr>
              <a:t>i</a:t>
            </a:r>
            <a:r>
              <a:rPr sz="1800" spc="-14" dirty="0" smtClean="0">
                <a:latin typeface="Calibri"/>
                <a:cs typeface="Calibri"/>
              </a:rPr>
              <a:t>ca</a:t>
            </a:r>
            <a:r>
              <a:rPr sz="1800" spc="-19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es</a:t>
            </a:r>
            <a:r>
              <a:rPr sz="1800" spc="-36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th</a:t>
            </a:r>
            <a:r>
              <a:rPr sz="1800" spc="-14" dirty="0" smtClean="0">
                <a:latin typeface="Calibri"/>
                <a:cs typeface="Calibri"/>
              </a:rPr>
              <a:t>a</a:t>
            </a:r>
            <a:r>
              <a:rPr sz="1800" spc="0" dirty="0" smtClean="0">
                <a:latin typeface="Calibri"/>
                <a:cs typeface="Calibri"/>
              </a:rPr>
              <a:t>t</a:t>
            </a:r>
            <a:r>
              <a:rPr sz="1800" spc="3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the</a:t>
            </a:r>
            <a:r>
              <a:rPr sz="1800" spc="-14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baselines</a:t>
            </a:r>
            <a:r>
              <a:rPr sz="1800" spc="9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of the</a:t>
            </a:r>
            <a:r>
              <a:rPr sz="1800" spc="-9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</a:t>
            </a:r>
            <a:r>
              <a:rPr sz="1800" spc="-25" dirty="0" smtClean="0">
                <a:latin typeface="Calibri"/>
                <a:cs typeface="Calibri"/>
              </a:rPr>
              <a:t>w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r>
              <a:rPr sz="1800" spc="-8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wid</a:t>
            </a:r>
            <a:r>
              <a:rPr sz="1800" spc="-19" dirty="0" smtClean="0">
                <a:latin typeface="Calibri"/>
                <a:cs typeface="Calibri"/>
              </a:rPr>
              <a:t>g</a:t>
            </a:r>
            <a:r>
              <a:rPr sz="1800" spc="-14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ts</a:t>
            </a:r>
            <a:endParaRPr sz="1800">
              <a:latin typeface="Calibri"/>
              <a:cs typeface="Calibri"/>
            </a:endParaRPr>
          </a:p>
          <a:p>
            <a:pPr marL="548640">
              <a:lnSpc>
                <a:spcPts val="2160"/>
              </a:lnSpc>
              <a:spcBef>
                <a:spcPts val="108"/>
              </a:spcBef>
            </a:pPr>
            <a:r>
              <a:rPr sz="2700" spc="0" baseline="1517" dirty="0" smtClean="0">
                <a:latin typeface="Calibri"/>
                <a:cs typeface="Calibri"/>
              </a:rPr>
              <a:t>should be</a:t>
            </a:r>
            <a:r>
              <a:rPr sz="2700" spc="9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aligned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50845" y="79121"/>
            <a:ext cx="4024123" cy="520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70"/>
              </a:lnSpc>
              <a:spcBef>
                <a:spcPts val="203"/>
              </a:spcBef>
            </a:pP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The </a:t>
            </a:r>
            <a:r>
              <a:rPr sz="5850" spc="-64" baseline="3500" dirty="0" smtClean="0">
                <a:solidFill>
                  <a:srgbClr val="548ED4"/>
                </a:solidFill>
                <a:latin typeface="Calibri"/>
                <a:cs typeface="Calibri"/>
              </a:rPr>
              <a:t>R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el</a:t>
            </a:r>
            <a:r>
              <a:rPr sz="5850" spc="-44" baseline="3500" dirty="0" smtClean="0">
                <a:solidFill>
                  <a:srgbClr val="548ED4"/>
                </a:solidFill>
                <a:latin typeface="Calibri"/>
                <a:cs typeface="Calibri"/>
              </a:rPr>
              <a:t>a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ti</a:t>
            </a:r>
            <a:r>
              <a:rPr sz="5850" spc="-29" baseline="3500" dirty="0" smtClean="0">
                <a:solidFill>
                  <a:srgbClr val="548ED4"/>
                </a:solidFill>
                <a:latin typeface="Calibri"/>
                <a:cs typeface="Calibri"/>
              </a:rPr>
              <a:t>v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e</a:t>
            </a:r>
            <a:r>
              <a:rPr sz="5850" spc="-40" baseline="3500" dirty="0" smtClean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L</a:t>
            </a:r>
            <a:r>
              <a:rPr sz="5850" spc="-69" baseline="3500" dirty="0" smtClean="0">
                <a:solidFill>
                  <a:srgbClr val="548ED4"/>
                </a:solidFill>
                <a:latin typeface="Calibri"/>
                <a:cs typeface="Calibri"/>
              </a:rPr>
              <a:t>a</a:t>
            </a:r>
            <a:r>
              <a:rPr sz="5850" spc="-50" baseline="3500" dirty="0" smtClean="0">
                <a:solidFill>
                  <a:srgbClr val="548ED4"/>
                </a:solidFill>
                <a:latin typeface="Calibri"/>
                <a:cs typeface="Calibri"/>
              </a:rPr>
              <a:t>y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out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424177"/>
            <a:ext cx="592666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latin typeface="Calibri"/>
                <a:cs typeface="Calibri"/>
              </a:rPr>
              <a:t>2.</a:t>
            </a:r>
            <a:r>
              <a:rPr sz="3600" b="1" spc="-38" baseline="3413" dirty="0" smtClean="0">
                <a:latin typeface="Calibri"/>
                <a:cs typeface="Calibri"/>
              </a:rPr>
              <a:t> </a:t>
            </a:r>
            <a:r>
              <a:rPr sz="3600" b="1" spc="-39" baseline="3413" dirty="0" smtClean="0">
                <a:latin typeface="Calibri"/>
                <a:cs typeface="Calibri"/>
              </a:rPr>
              <a:t>R</a:t>
            </a:r>
            <a:r>
              <a:rPr sz="3600" b="1" spc="0" baseline="3413" dirty="0" smtClean="0">
                <a:latin typeface="Calibri"/>
                <a:cs typeface="Calibri"/>
              </a:rPr>
              <a:t>el</a:t>
            </a:r>
            <a:r>
              <a:rPr sz="3600" b="1" spc="-29" baseline="3413" dirty="0" smtClean="0">
                <a:latin typeface="Calibri"/>
                <a:cs typeface="Calibri"/>
              </a:rPr>
              <a:t>a</a:t>
            </a:r>
            <a:r>
              <a:rPr sz="3600" b="1" spc="0" baseline="3413" dirty="0" smtClean="0">
                <a:latin typeface="Calibri"/>
                <a:cs typeface="Calibri"/>
              </a:rPr>
              <a:t>ti</a:t>
            </a:r>
            <a:r>
              <a:rPr sz="3600" b="1" spc="-19" baseline="3413" dirty="0" smtClean="0">
                <a:latin typeface="Calibri"/>
                <a:cs typeface="Calibri"/>
              </a:rPr>
              <a:t>v</a:t>
            </a:r>
            <a:r>
              <a:rPr sz="3600" b="1" spc="0" baseline="3413" dirty="0" smtClean="0">
                <a:latin typeface="Calibri"/>
                <a:cs typeface="Calibri"/>
              </a:rPr>
              <a:t>e</a:t>
            </a:r>
            <a:r>
              <a:rPr sz="3600" b="1" spc="-58" baseline="3413" dirty="0" smtClean="0"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latin typeface="Calibri"/>
                <a:cs typeface="Calibri"/>
              </a:rPr>
              <a:t>L</a:t>
            </a:r>
            <a:r>
              <a:rPr sz="3600" b="1" spc="-44" baseline="3413" dirty="0" smtClean="0">
                <a:latin typeface="Calibri"/>
                <a:cs typeface="Calibri"/>
              </a:rPr>
              <a:t>a</a:t>
            </a:r>
            <a:r>
              <a:rPr sz="3600" b="1" spc="-29" baseline="3413" dirty="0" smtClean="0">
                <a:latin typeface="Calibri"/>
                <a:cs typeface="Calibri"/>
              </a:rPr>
              <a:t>y</a:t>
            </a:r>
            <a:r>
              <a:rPr sz="3600" b="1" spc="0" baseline="3413" dirty="0" smtClean="0">
                <a:latin typeface="Calibri"/>
                <a:cs typeface="Calibri"/>
              </a:rPr>
              <a:t>out</a:t>
            </a:r>
            <a:r>
              <a:rPr sz="3600" b="1" spc="-57" baseline="3413" dirty="0" smtClean="0"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latin typeface="Calibri"/>
                <a:cs typeface="Calibri"/>
              </a:rPr>
              <a:t>– </a:t>
            </a:r>
            <a:r>
              <a:rPr sz="3600" b="1" spc="-39" baseline="3413" dirty="0" smtClean="0">
                <a:latin typeface="Calibri"/>
                <a:cs typeface="Calibri"/>
              </a:rPr>
              <a:t>R</a:t>
            </a:r>
            <a:r>
              <a:rPr sz="3600" b="1" spc="-19" baseline="3413" dirty="0" smtClean="0">
                <a:latin typeface="Calibri"/>
                <a:cs typeface="Calibri"/>
              </a:rPr>
              <a:t>e</a:t>
            </a:r>
            <a:r>
              <a:rPr sz="3600" b="1" spc="-39" baseline="3413" dirty="0" smtClean="0">
                <a:latin typeface="Calibri"/>
                <a:cs typeface="Calibri"/>
              </a:rPr>
              <a:t>f</a:t>
            </a:r>
            <a:r>
              <a:rPr sz="3600" b="1" spc="0" baseline="3413" dirty="0" smtClean="0">
                <a:latin typeface="Calibri"/>
                <a:cs typeface="Calibri"/>
              </a:rPr>
              <a:t>erring</a:t>
            </a:r>
            <a:r>
              <a:rPr sz="3600" b="1" spc="-13" baseline="3413" dirty="0" smtClean="0">
                <a:latin typeface="Calibri"/>
                <a:cs typeface="Calibri"/>
              </a:rPr>
              <a:t> </a:t>
            </a:r>
            <a:r>
              <a:rPr sz="3600" b="1" spc="-25" baseline="3413" dirty="0" smtClean="0">
                <a:latin typeface="Calibri"/>
                <a:cs typeface="Calibri"/>
              </a:rPr>
              <a:t>t</a:t>
            </a:r>
            <a:r>
              <a:rPr sz="3600" b="1" spc="0" baseline="3413" dirty="0" smtClean="0">
                <a:latin typeface="Calibri"/>
                <a:cs typeface="Calibri"/>
              </a:rPr>
              <a:t>o</a:t>
            </a:r>
            <a:r>
              <a:rPr sz="3600" b="1" spc="-21" baseline="3413" dirty="0" smtClean="0"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latin typeface="Calibri"/>
                <a:cs typeface="Calibri"/>
              </a:rPr>
              <a:t>other</a:t>
            </a:r>
            <a:r>
              <a:rPr sz="3600" b="1" spc="-54" baseline="3413" dirty="0" smtClean="0"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latin typeface="Calibri"/>
                <a:cs typeface="Calibri"/>
              </a:rPr>
              <a:t>w</a:t>
            </a:r>
            <a:r>
              <a:rPr sz="3600" b="1" spc="-9" baseline="3413" dirty="0" smtClean="0">
                <a:latin typeface="Calibri"/>
                <a:cs typeface="Calibri"/>
              </a:rPr>
              <a:t>i</a:t>
            </a:r>
            <a:r>
              <a:rPr sz="3600" b="1" spc="0" baseline="3413" dirty="0" smtClean="0">
                <a:latin typeface="Calibri"/>
                <a:cs typeface="Calibri"/>
              </a:rPr>
              <a:t>d</a:t>
            </a:r>
            <a:r>
              <a:rPr sz="3600" b="1" spc="-19" baseline="3413" dirty="0" smtClean="0">
                <a:latin typeface="Calibri"/>
                <a:cs typeface="Calibri"/>
              </a:rPr>
              <a:t>ge</a:t>
            </a:r>
            <a:r>
              <a:rPr sz="3600" b="1" spc="0" baseline="3413" dirty="0" smtClean="0">
                <a:latin typeface="Calibri"/>
                <a:cs typeface="Calibri"/>
              </a:rPr>
              <a:t>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2085784"/>
            <a:ext cx="4686453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  <a:spcBef>
                <a:spcPts val="106"/>
              </a:spcBef>
            </a:pPr>
            <a:r>
              <a:rPr sz="3000" spc="0" baseline="2730" dirty="0" smtClean="0">
                <a:latin typeface="Calibri"/>
                <a:cs typeface="Calibri"/>
              </a:rPr>
              <a:t>When</a:t>
            </a:r>
            <a:r>
              <a:rPr sz="3000" spc="-48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using</a:t>
            </a:r>
            <a:r>
              <a:rPr sz="3000" spc="-42" baseline="2730" dirty="0" smtClean="0">
                <a:latin typeface="Calibri"/>
                <a:cs typeface="Calibri"/>
              </a:rPr>
              <a:t> </a:t>
            </a:r>
            <a:r>
              <a:rPr sz="3000" spc="-25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el</a:t>
            </a:r>
            <a:r>
              <a:rPr sz="3000" spc="-14" baseline="2730" dirty="0" smtClean="0">
                <a:latin typeface="Calibri"/>
                <a:cs typeface="Calibri"/>
              </a:rPr>
              <a:t>a</a:t>
            </a:r>
            <a:r>
              <a:rPr sz="3000" spc="0" baseline="2730" dirty="0" smtClean="0">
                <a:latin typeface="Calibri"/>
                <a:cs typeface="Calibri"/>
              </a:rPr>
              <a:t>ti</a:t>
            </a:r>
            <a:r>
              <a:rPr sz="3000" spc="-19" baseline="2730" dirty="0" smtClean="0">
                <a:latin typeface="Calibri"/>
                <a:cs typeface="Calibri"/>
              </a:rPr>
              <a:t>v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41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positioning</a:t>
            </a:r>
            <a:r>
              <a:rPr sz="3000" spc="-75" baseline="2730" dirty="0" smtClean="0">
                <a:latin typeface="Calibri"/>
                <a:cs typeface="Calibri"/>
              </a:rPr>
              <a:t> </a:t>
            </a:r>
            <a:r>
              <a:rPr sz="3000" spc="-25" baseline="2730" dirty="0" smtClean="0">
                <a:latin typeface="Calibri"/>
                <a:cs typeface="Calibri"/>
              </a:rPr>
              <a:t>y</a:t>
            </a:r>
            <a:r>
              <a:rPr sz="3000" spc="0" baseline="2730" dirty="0" smtClean="0">
                <a:latin typeface="Calibri"/>
                <a:cs typeface="Calibri"/>
              </a:rPr>
              <a:t>ou</a:t>
            </a:r>
            <a:r>
              <a:rPr sz="3000" spc="-40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need</a:t>
            </a:r>
            <a:r>
              <a:rPr sz="3000" spc="-35" baseline="2730" dirty="0" smtClean="0">
                <a:latin typeface="Calibri"/>
                <a:cs typeface="Calibri"/>
              </a:rPr>
              <a:t> </a:t>
            </a:r>
            <a:r>
              <a:rPr sz="3000" spc="-14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o: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2685478"/>
            <a:ext cx="269082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  <a:spcBef>
                <a:spcPts val="106"/>
              </a:spcBef>
            </a:pPr>
            <a:r>
              <a:rPr sz="3000" spc="0" baseline="2730" dirty="0" smtClean="0">
                <a:latin typeface="Calibri"/>
                <a:cs typeface="Calibri"/>
              </a:rPr>
              <a:t>1.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4540" y="2685478"/>
            <a:ext cx="7771585" cy="5941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0"/>
              </a:lnSpc>
              <a:spcBef>
                <a:spcPts val="110"/>
              </a:spcBef>
            </a:pPr>
            <a:r>
              <a:rPr sz="3000" spc="0" baseline="4096" dirty="0" smtClean="0">
                <a:latin typeface="Calibri"/>
                <a:cs typeface="Calibri"/>
              </a:rPr>
              <a:t>Put</a:t>
            </a:r>
            <a:r>
              <a:rPr sz="3000" spc="-27" baseline="4096" dirty="0" smtClean="0">
                <a:latin typeface="Calibri"/>
                <a:cs typeface="Calibri"/>
              </a:rPr>
              <a:t> </a:t>
            </a:r>
            <a:r>
              <a:rPr sz="3000" spc="0" baseline="4096" dirty="0" smtClean="0">
                <a:latin typeface="Calibri"/>
                <a:cs typeface="Calibri"/>
              </a:rPr>
              <a:t>ide</a:t>
            </a:r>
            <a:r>
              <a:rPr sz="3000" spc="-19" baseline="4096" dirty="0" smtClean="0">
                <a:latin typeface="Calibri"/>
                <a:cs typeface="Calibri"/>
              </a:rPr>
              <a:t>n</a:t>
            </a:r>
            <a:r>
              <a:rPr sz="3000" spc="0" baseline="4096" dirty="0" smtClean="0">
                <a:latin typeface="Calibri"/>
                <a:cs typeface="Calibri"/>
              </a:rPr>
              <a:t>ti</a:t>
            </a:r>
            <a:r>
              <a:rPr sz="3000" spc="4" baseline="4096" dirty="0" smtClean="0">
                <a:latin typeface="Calibri"/>
                <a:cs typeface="Calibri"/>
              </a:rPr>
              <a:t>f</a:t>
            </a:r>
            <a:r>
              <a:rPr sz="3000" spc="0" baseline="4096" dirty="0" smtClean="0">
                <a:latin typeface="Calibri"/>
                <a:cs typeface="Calibri"/>
              </a:rPr>
              <a:t>i</a:t>
            </a:r>
            <a:r>
              <a:rPr sz="3000" spc="9" baseline="4096" dirty="0" smtClean="0">
                <a:latin typeface="Calibri"/>
                <a:cs typeface="Calibri"/>
              </a:rPr>
              <a:t>e</a:t>
            </a:r>
            <a:r>
              <a:rPr sz="3000" spc="-29" baseline="4096" dirty="0" smtClean="0">
                <a:latin typeface="Calibri"/>
                <a:cs typeface="Calibri"/>
              </a:rPr>
              <a:t>r</a:t>
            </a:r>
            <a:r>
              <a:rPr sz="3000" spc="0" baseline="4096" dirty="0" smtClean="0">
                <a:latin typeface="Calibri"/>
                <a:cs typeface="Calibri"/>
              </a:rPr>
              <a:t>s</a:t>
            </a:r>
            <a:r>
              <a:rPr sz="3000" spc="-62" baseline="4096" dirty="0" smtClean="0">
                <a:latin typeface="Calibri"/>
                <a:cs typeface="Calibri"/>
              </a:rPr>
              <a:t> </a:t>
            </a:r>
            <a:r>
              <a:rPr sz="3000" spc="0" baseline="4096" dirty="0" smtClean="0">
                <a:latin typeface="Calibri"/>
                <a:cs typeface="Calibri"/>
              </a:rPr>
              <a:t>(</a:t>
            </a:r>
            <a:r>
              <a:rPr sz="3000" spc="3" baseline="4096" dirty="0" smtClean="0">
                <a:latin typeface="Calibri"/>
                <a:cs typeface="Calibri"/>
              </a:rPr>
              <a:t> </a:t>
            </a:r>
            <a:r>
              <a:rPr sz="3000" b="1" spc="0" baseline="4413" dirty="0" smtClean="0">
                <a:solidFill>
                  <a:srgbClr val="7E007E"/>
                </a:solidFill>
                <a:latin typeface="Courier New"/>
                <a:cs typeface="Courier New"/>
              </a:rPr>
              <a:t>android:id</a:t>
            </a:r>
            <a:r>
              <a:rPr sz="3000" b="1" spc="-419" baseline="4413" dirty="0" smtClean="0">
                <a:solidFill>
                  <a:srgbClr val="7E007E"/>
                </a:solidFill>
                <a:latin typeface="Courier New"/>
                <a:cs typeface="Courier New"/>
              </a:rPr>
              <a:t> </a:t>
            </a:r>
            <a:r>
              <a:rPr sz="3000" spc="-14" baseline="4096" dirty="0" smtClean="0">
                <a:latin typeface="Calibri"/>
                <a:cs typeface="Calibri"/>
              </a:rPr>
              <a:t>a</a:t>
            </a:r>
            <a:r>
              <a:rPr sz="3000" spc="-29" baseline="4096" dirty="0" smtClean="0">
                <a:latin typeface="Calibri"/>
                <a:cs typeface="Calibri"/>
              </a:rPr>
              <a:t>t</a:t>
            </a:r>
            <a:r>
              <a:rPr sz="3000" spc="0" baseline="4096" dirty="0" smtClean="0">
                <a:latin typeface="Calibri"/>
                <a:cs typeface="Calibri"/>
              </a:rPr>
              <a:t>tribu</a:t>
            </a:r>
            <a:r>
              <a:rPr sz="3000" spc="-14" baseline="4096" dirty="0" smtClean="0">
                <a:latin typeface="Calibri"/>
                <a:cs typeface="Calibri"/>
              </a:rPr>
              <a:t>t</a:t>
            </a:r>
            <a:r>
              <a:rPr sz="3000" spc="4" baseline="4096" dirty="0" smtClean="0">
                <a:latin typeface="Calibri"/>
                <a:cs typeface="Calibri"/>
              </a:rPr>
              <a:t>e</a:t>
            </a:r>
            <a:r>
              <a:rPr sz="3000" spc="0" baseline="4096" dirty="0" smtClean="0">
                <a:latin typeface="Calibri"/>
                <a:cs typeface="Calibri"/>
              </a:rPr>
              <a:t>s</a:t>
            </a:r>
            <a:r>
              <a:rPr sz="3000" spc="-60" baseline="4096" dirty="0" smtClean="0">
                <a:latin typeface="Calibri"/>
                <a:cs typeface="Calibri"/>
              </a:rPr>
              <a:t> </a:t>
            </a:r>
            <a:r>
              <a:rPr sz="3000" spc="0" baseline="4096" dirty="0" smtClean="0">
                <a:latin typeface="Calibri"/>
                <a:cs typeface="Calibri"/>
              </a:rPr>
              <a:t>)</a:t>
            </a:r>
            <a:r>
              <a:rPr sz="3000" spc="-6" baseline="4096" dirty="0" smtClean="0">
                <a:latin typeface="Calibri"/>
                <a:cs typeface="Calibri"/>
              </a:rPr>
              <a:t> </a:t>
            </a:r>
            <a:r>
              <a:rPr sz="3000" spc="4" baseline="4096" dirty="0" smtClean="0">
                <a:latin typeface="Calibri"/>
                <a:cs typeface="Calibri"/>
              </a:rPr>
              <a:t>o</a:t>
            </a:r>
            <a:r>
              <a:rPr sz="3000" spc="0" baseline="4096" dirty="0" smtClean="0">
                <a:latin typeface="Calibri"/>
                <a:cs typeface="Calibri"/>
              </a:rPr>
              <a:t>n</a:t>
            </a:r>
            <a:r>
              <a:rPr sz="3000" spc="-20" baseline="4096" dirty="0" smtClean="0">
                <a:latin typeface="Calibri"/>
                <a:cs typeface="Calibri"/>
              </a:rPr>
              <a:t> </a:t>
            </a:r>
            <a:r>
              <a:rPr sz="3000" i="1" spc="0" baseline="4096" dirty="0" smtClean="0">
                <a:latin typeface="Calibri"/>
                <a:cs typeface="Calibri"/>
              </a:rPr>
              <a:t>all ele</a:t>
            </a:r>
            <a:r>
              <a:rPr sz="3000" i="1" spc="-4" baseline="4096" dirty="0" smtClean="0">
                <a:latin typeface="Calibri"/>
                <a:cs typeface="Calibri"/>
              </a:rPr>
              <a:t>m</a:t>
            </a:r>
            <a:r>
              <a:rPr sz="3000" i="1" spc="0" baseline="4096" dirty="0" smtClean="0">
                <a:latin typeface="Calibri"/>
                <a:cs typeface="Calibri"/>
              </a:rPr>
              <a:t>e</a:t>
            </a:r>
            <a:r>
              <a:rPr sz="3000" i="1" spc="-19" baseline="4096" dirty="0" smtClean="0">
                <a:latin typeface="Calibri"/>
                <a:cs typeface="Calibri"/>
              </a:rPr>
              <a:t>n</a:t>
            </a:r>
            <a:r>
              <a:rPr sz="3000" i="1" spc="0" baseline="4096" dirty="0" smtClean="0">
                <a:latin typeface="Calibri"/>
                <a:cs typeface="Calibri"/>
              </a:rPr>
              <a:t>ts</a:t>
            </a:r>
            <a:r>
              <a:rPr sz="3000" i="1" spc="-68" baseline="4096" dirty="0" smtClean="0">
                <a:latin typeface="Calibri"/>
                <a:cs typeface="Calibri"/>
              </a:rPr>
              <a:t> </a:t>
            </a:r>
            <a:r>
              <a:rPr sz="3000" spc="0" baseline="4096" dirty="0" smtClean="0">
                <a:latin typeface="Calibri"/>
                <a:cs typeface="Calibri"/>
              </a:rPr>
              <a:t>th</a:t>
            </a:r>
            <a:r>
              <a:rPr sz="3000" spc="-14" baseline="4096" dirty="0" smtClean="0">
                <a:latin typeface="Calibri"/>
                <a:cs typeface="Calibri"/>
              </a:rPr>
              <a:t>a</a:t>
            </a:r>
            <a:r>
              <a:rPr sz="3000" spc="0" baseline="4096" dirty="0" smtClean="0">
                <a:latin typeface="Calibri"/>
                <a:cs typeface="Calibri"/>
              </a:rPr>
              <a:t>t</a:t>
            </a:r>
            <a:r>
              <a:rPr sz="3000" spc="-28" baseline="4096" dirty="0" smtClean="0">
                <a:latin typeface="Calibri"/>
                <a:cs typeface="Calibri"/>
              </a:rPr>
              <a:t> </a:t>
            </a:r>
            <a:r>
              <a:rPr sz="3000" spc="-25" baseline="4096" dirty="0" smtClean="0">
                <a:latin typeface="Calibri"/>
                <a:cs typeface="Calibri"/>
              </a:rPr>
              <a:t>y</a:t>
            </a:r>
            <a:r>
              <a:rPr sz="3000" spc="0" baseline="4096" dirty="0" smtClean="0">
                <a:latin typeface="Calibri"/>
                <a:cs typeface="Calibri"/>
              </a:rPr>
              <a:t>ou</a:t>
            </a:r>
            <a:r>
              <a:rPr sz="3000" spc="-40" baseline="4096" dirty="0" smtClean="0">
                <a:latin typeface="Calibri"/>
                <a:cs typeface="Calibri"/>
              </a:rPr>
              <a:t> </a:t>
            </a:r>
            <a:r>
              <a:rPr sz="3000" spc="0" baseline="4096" dirty="0" smtClean="0">
                <a:latin typeface="Calibri"/>
                <a:cs typeface="Calibri"/>
              </a:rPr>
              <a:t>wi</a:t>
            </a:r>
            <a:r>
              <a:rPr sz="3000" spc="-4" baseline="4096" dirty="0" smtClean="0">
                <a:latin typeface="Calibri"/>
                <a:cs typeface="Calibri"/>
              </a:rPr>
              <a:t>l</a:t>
            </a:r>
            <a:r>
              <a:rPr sz="3000" spc="0" baseline="4096" dirty="0" smtClean="0">
                <a:latin typeface="Calibri"/>
                <a:cs typeface="Calibri"/>
              </a:rPr>
              <a:t>l</a:t>
            </a:r>
            <a:r>
              <a:rPr sz="3000" spc="-13" baseline="4096" dirty="0" smtClean="0">
                <a:latin typeface="Calibri"/>
                <a:cs typeface="Calibri"/>
              </a:rPr>
              <a:t> </a:t>
            </a:r>
            <a:r>
              <a:rPr sz="3000" spc="0" baseline="4096" dirty="0" smtClean="0">
                <a:latin typeface="Calibri"/>
                <a:cs typeface="Calibri"/>
              </a:rPr>
              <a:t>be</a:t>
            </a:r>
            <a:endParaRPr sz="2000">
              <a:latin typeface="Calibri"/>
              <a:cs typeface="Calibri"/>
            </a:endParaRPr>
          </a:p>
          <a:p>
            <a:pPr marL="12700" marR="38636">
              <a:lnSpc>
                <a:spcPts val="2415"/>
              </a:lnSpc>
              <a:spcBef>
                <a:spcPts val="10"/>
              </a:spcBef>
            </a:pPr>
            <a:r>
              <a:rPr sz="3000" spc="-25" baseline="1365" dirty="0" smtClean="0">
                <a:latin typeface="Calibri"/>
                <a:cs typeface="Calibri"/>
              </a:rPr>
              <a:t>r</a:t>
            </a:r>
            <a:r>
              <a:rPr sz="3000" spc="-14" baseline="1365" dirty="0" smtClean="0">
                <a:latin typeface="Calibri"/>
                <a:cs typeface="Calibri"/>
              </a:rPr>
              <a:t>e</a:t>
            </a:r>
            <a:r>
              <a:rPr sz="3000" spc="-44" baseline="1365" dirty="0" smtClean="0">
                <a:latin typeface="Calibri"/>
                <a:cs typeface="Calibri"/>
              </a:rPr>
              <a:t>f</a:t>
            </a:r>
            <a:r>
              <a:rPr sz="3000" spc="0" baseline="1365" dirty="0" smtClean="0">
                <a:latin typeface="Calibri"/>
                <a:cs typeface="Calibri"/>
              </a:rPr>
              <a:t>erring</a:t>
            </a:r>
            <a:r>
              <a:rPr sz="3000" spc="-61" baseline="1365" dirty="0" smtClean="0">
                <a:latin typeface="Calibri"/>
                <a:cs typeface="Calibri"/>
              </a:rPr>
              <a:t> </a:t>
            </a:r>
            <a:r>
              <a:rPr sz="3000" spc="-1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o.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340" y="3600132"/>
            <a:ext cx="269082" cy="279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  <a:spcBef>
                <a:spcPts val="106"/>
              </a:spcBef>
            </a:pPr>
            <a:r>
              <a:rPr sz="3000" spc="0" baseline="2730" dirty="0" smtClean="0">
                <a:latin typeface="Calibri"/>
                <a:cs typeface="Calibri"/>
              </a:rPr>
              <a:t>2.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4540" y="3600132"/>
            <a:ext cx="4663666" cy="282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0"/>
              </a:lnSpc>
              <a:spcBef>
                <a:spcPts val="110"/>
              </a:spcBef>
            </a:pPr>
            <a:r>
              <a:rPr sz="3000" spc="0" baseline="4096" dirty="0" smtClean="0">
                <a:latin typeface="Calibri"/>
                <a:cs typeface="Calibri"/>
              </a:rPr>
              <a:t>XML</a:t>
            </a:r>
            <a:r>
              <a:rPr sz="3000" spc="-35" baseline="4096" dirty="0" smtClean="0">
                <a:latin typeface="Calibri"/>
                <a:cs typeface="Calibri"/>
              </a:rPr>
              <a:t> </a:t>
            </a:r>
            <a:r>
              <a:rPr sz="3000" spc="0" baseline="4096" dirty="0" smtClean="0">
                <a:latin typeface="Calibri"/>
                <a:cs typeface="Calibri"/>
              </a:rPr>
              <a:t>e</a:t>
            </a:r>
            <a:r>
              <a:rPr sz="3000" spc="-4" baseline="4096" dirty="0" smtClean="0">
                <a:latin typeface="Calibri"/>
                <a:cs typeface="Calibri"/>
              </a:rPr>
              <a:t>l</a:t>
            </a:r>
            <a:r>
              <a:rPr sz="3000" spc="0" baseline="4096" dirty="0" smtClean="0">
                <a:latin typeface="Calibri"/>
                <a:cs typeface="Calibri"/>
              </a:rPr>
              <a:t>eme</a:t>
            </a:r>
            <a:r>
              <a:rPr sz="3000" spc="-14" baseline="4096" dirty="0" smtClean="0">
                <a:latin typeface="Calibri"/>
                <a:cs typeface="Calibri"/>
              </a:rPr>
              <a:t>n</a:t>
            </a:r>
            <a:r>
              <a:rPr sz="3000" spc="4" baseline="4096" dirty="0" smtClean="0">
                <a:latin typeface="Calibri"/>
                <a:cs typeface="Calibri"/>
              </a:rPr>
              <a:t>t</a:t>
            </a:r>
            <a:r>
              <a:rPr sz="3000" spc="0" baseline="4096" dirty="0" smtClean="0">
                <a:latin typeface="Calibri"/>
                <a:cs typeface="Calibri"/>
              </a:rPr>
              <a:t>s</a:t>
            </a:r>
            <a:r>
              <a:rPr sz="3000" spc="-55" baseline="4096" dirty="0" smtClean="0">
                <a:latin typeface="Calibri"/>
                <a:cs typeface="Calibri"/>
              </a:rPr>
              <a:t> </a:t>
            </a:r>
            <a:r>
              <a:rPr sz="3000" spc="0" baseline="4096" dirty="0" smtClean="0">
                <a:latin typeface="Calibri"/>
                <a:cs typeface="Calibri"/>
              </a:rPr>
              <a:t>a</a:t>
            </a:r>
            <a:r>
              <a:rPr sz="3000" spc="-19" baseline="4096" dirty="0" smtClean="0">
                <a:latin typeface="Calibri"/>
                <a:cs typeface="Calibri"/>
              </a:rPr>
              <a:t>r</a:t>
            </a:r>
            <a:r>
              <a:rPr sz="3000" spc="0" baseline="4096" dirty="0" smtClean="0">
                <a:latin typeface="Calibri"/>
                <a:cs typeface="Calibri"/>
              </a:rPr>
              <a:t>e</a:t>
            </a:r>
            <a:r>
              <a:rPr sz="3000" spc="-16" baseline="4096" dirty="0" smtClean="0">
                <a:latin typeface="Calibri"/>
                <a:cs typeface="Calibri"/>
              </a:rPr>
              <a:t> </a:t>
            </a:r>
            <a:r>
              <a:rPr sz="3000" spc="0" baseline="4096" dirty="0" smtClean="0">
                <a:latin typeface="Calibri"/>
                <a:cs typeface="Calibri"/>
              </a:rPr>
              <a:t>named</a:t>
            </a:r>
            <a:r>
              <a:rPr sz="3000" spc="-51" baseline="4096" dirty="0" smtClean="0">
                <a:latin typeface="Calibri"/>
                <a:cs typeface="Calibri"/>
              </a:rPr>
              <a:t> </a:t>
            </a:r>
            <a:r>
              <a:rPr sz="3000" spc="0" baseline="4096" dirty="0" smtClean="0">
                <a:latin typeface="Calibri"/>
                <a:cs typeface="Calibri"/>
              </a:rPr>
              <a:t>using:</a:t>
            </a:r>
            <a:r>
              <a:rPr sz="3000" spc="-23" baseline="4096" dirty="0" smtClean="0">
                <a:latin typeface="Calibri"/>
                <a:cs typeface="Calibri"/>
              </a:rPr>
              <a:t> </a:t>
            </a:r>
            <a:r>
              <a:rPr sz="3000" b="1" spc="0" baseline="4413" dirty="0" smtClean="0">
                <a:solidFill>
                  <a:srgbClr val="7E007E"/>
                </a:solidFill>
                <a:latin typeface="Courier New"/>
                <a:cs typeface="Courier New"/>
              </a:rPr>
              <a:t>@+id/...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56326" y="3600132"/>
            <a:ext cx="2949064" cy="279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  <a:spcBef>
                <a:spcPts val="106"/>
              </a:spcBef>
            </a:pPr>
            <a:r>
              <a:rPr sz="3000" spc="-29" baseline="2730" dirty="0" smtClean="0">
                <a:latin typeface="Calibri"/>
                <a:cs typeface="Calibri"/>
              </a:rPr>
              <a:t>F</a:t>
            </a:r>
            <a:r>
              <a:rPr sz="3000" spc="0" baseline="2730" dirty="0" smtClean="0">
                <a:latin typeface="Calibri"/>
                <a:cs typeface="Calibri"/>
              </a:rPr>
              <a:t>or</a:t>
            </a:r>
            <a:r>
              <a:rPr sz="3000" spc="-17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in</a:t>
            </a:r>
            <a:r>
              <a:rPr sz="3000" spc="-29" baseline="2730" dirty="0" smtClean="0">
                <a:latin typeface="Calibri"/>
                <a:cs typeface="Calibri"/>
              </a:rPr>
              <a:t>s</a:t>
            </a:r>
            <a:r>
              <a:rPr sz="3000" spc="-19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an</a:t>
            </a:r>
            <a:r>
              <a:rPr sz="3000" spc="9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48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an</a:t>
            </a:r>
            <a:r>
              <a:rPr sz="3000" spc="-10" baseline="2730" dirty="0" smtClean="0">
                <a:latin typeface="Calibri"/>
                <a:cs typeface="Calibri"/>
              </a:rPr>
              <a:t> </a:t>
            </a:r>
            <a:r>
              <a:rPr sz="3000" spc="-29" baseline="2730" dirty="0" smtClean="0">
                <a:latin typeface="Calibri"/>
                <a:cs typeface="Calibri"/>
              </a:rPr>
              <a:t>E</a:t>
            </a:r>
            <a:r>
              <a:rPr sz="3000" spc="0" baseline="2730" dirty="0" smtClean="0">
                <a:latin typeface="Calibri"/>
                <a:cs typeface="Calibri"/>
              </a:rPr>
              <a:t>dit</a:t>
            </a:r>
            <a:r>
              <a:rPr sz="3000" spc="-179" baseline="2730" dirty="0" smtClean="0">
                <a:latin typeface="Calibri"/>
                <a:cs typeface="Calibri"/>
              </a:rPr>
              <a:t>T</a:t>
            </a:r>
            <a:r>
              <a:rPr sz="3000" spc="-29" baseline="2730" dirty="0" smtClean="0">
                <a:latin typeface="Calibri"/>
                <a:cs typeface="Calibri"/>
              </a:rPr>
              <a:t>e</a:t>
            </a:r>
            <a:r>
              <a:rPr sz="3000" spc="0" baseline="2730" dirty="0" smtClean="0">
                <a:latin typeface="Calibri"/>
                <a:cs typeface="Calibri"/>
              </a:rPr>
              <a:t>xt</a:t>
            </a:r>
            <a:r>
              <a:rPr sz="3000" spc="-41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b</a:t>
            </a:r>
            <a:r>
              <a:rPr sz="3000" spc="-39" baseline="2730" dirty="0" smtClean="0">
                <a:latin typeface="Calibri"/>
                <a:cs typeface="Calibri"/>
              </a:rPr>
              <a:t>o</a:t>
            </a:r>
            <a:r>
              <a:rPr sz="3000" spc="0" baseline="2730" dirty="0" smtClean="0">
                <a:latin typeface="Calibri"/>
                <a:cs typeface="Calibri"/>
              </a:rPr>
              <a:t>x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62935" y="3912388"/>
            <a:ext cx="538228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3600" b="1" spc="0" baseline="4904" dirty="0" smtClean="0">
                <a:solidFill>
                  <a:srgbClr val="7E007E"/>
                </a:solidFill>
                <a:latin typeface="Courier New"/>
                <a:cs typeface="Courier New"/>
              </a:rPr>
              <a:t>android:id=</a:t>
            </a:r>
            <a:r>
              <a:rPr sz="3600" b="1" i="1" spc="0" baseline="4904" dirty="0" smtClean="0">
                <a:solidFill>
                  <a:srgbClr val="2A00FF"/>
                </a:solidFill>
                <a:latin typeface="Courier New"/>
                <a:cs typeface="Courier New"/>
              </a:rPr>
              <a:t>"@+</a:t>
            </a:r>
            <a:r>
              <a:rPr sz="3600" b="1" i="1" spc="-14" baseline="4904" dirty="0" smtClean="0">
                <a:solidFill>
                  <a:srgbClr val="2A00FF"/>
                </a:solidFill>
                <a:latin typeface="Courier New"/>
                <a:cs typeface="Courier New"/>
              </a:rPr>
              <a:t>i</a:t>
            </a:r>
            <a:r>
              <a:rPr sz="3600" b="1" i="1" spc="0" baseline="4904" dirty="0" smtClean="0">
                <a:solidFill>
                  <a:srgbClr val="2A00FF"/>
                </a:solidFill>
                <a:latin typeface="Courier New"/>
                <a:cs typeface="Courier New"/>
              </a:rPr>
              <a:t>d</a:t>
            </a:r>
            <a:r>
              <a:rPr sz="3600" b="1" i="1" spc="-4" baseline="4904" dirty="0" smtClean="0">
                <a:solidFill>
                  <a:srgbClr val="2A00FF"/>
                </a:solidFill>
                <a:latin typeface="Courier New"/>
                <a:cs typeface="Courier New"/>
              </a:rPr>
              <a:t>/</a:t>
            </a:r>
            <a:r>
              <a:rPr sz="3600" b="1" i="1" spc="0" baseline="4904" dirty="0" smtClean="0">
                <a:solidFill>
                  <a:srgbClr val="2A00FF"/>
                </a:solidFill>
                <a:latin typeface="Courier New"/>
                <a:cs typeface="Courier New"/>
              </a:rPr>
              <a:t>txtU</a:t>
            </a:r>
            <a:r>
              <a:rPr sz="3600" b="1" i="1" spc="-14" baseline="4904" dirty="0" smtClean="0">
                <a:solidFill>
                  <a:srgbClr val="2A00FF"/>
                </a:solidFill>
                <a:latin typeface="Courier New"/>
                <a:cs typeface="Courier New"/>
              </a:rPr>
              <a:t>s</a:t>
            </a:r>
            <a:r>
              <a:rPr sz="3600" b="1" i="1" spc="0" baseline="4904" dirty="0" smtClean="0">
                <a:solidFill>
                  <a:srgbClr val="2A00FF"/>
                </a:solidFill>
                <a:latin typeface="Courier New"/>
                <a:cs typeface="Courier New"/>
              </a:rPr>
              <a:t>erNa</a:t>
            </a:r>
            <a:r>
              <a:rPr sz="3600" b="1" i="1" spc="-14" baseline="4904" dirty="0" smtClean="0">
                <a:solidFill>
                  <a:srgbClr val="2A00FF"/>
                </a:solidFill>
                <a:latin typeface="Courier New"/>
                <a:cs typeface="Courier New"/>
              </a:rPr>
              <a:t>m</a:t>
            </a:r>
            <a:r>
              <a:rPr sz="3600" b="1" i="1" spc="0" baseline="4904" dirty="0" smtClean="0">
                <a:solidFill>
                  <a:srgbClr val="2A00FF"/>
                </a:solidFill>
                <a:latin typeface="Courier New"/>
                <a:cs typeface="Courier New"/>
              </a:rPr>
              <a:t>e"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4540" y="3946080"/>
            <a:ext cx="1685042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  <a:spcBef>
                <a:spcPts val="106"/>
              </a:spcBef>
            </a:pPr>
            <a:r>
              <a:rPr sz="3000" spc="-19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ould</a:t>
            </a:r>
            <a:r>
              <a:rPr sz="3000" spc="-4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be</a:t>
            </a:r>
            <a:r>
              <a:rPr sz="3000" spc="-20" baseline="2730" dirty="0" smtClean="0">
                <a:latin typeface="Calibri"/>
                <a:cs typeface="Calibri"/>
              </a:rPr>
              <a:t> </a:t>
            </a:r>
            <a:r>
              <a:rPr sz="3000" spc="-19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alled: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7340" y="4585398"/>
            <a:ext cx="269082" cy="279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  <a:spcBef>
                <a:spcPts val="106"/>
              </a:spcBef>
            </a:pPr>
            <a:r>
              <a:rPr sz="3000" spc="0" baseline="2730" dirty="0" smtClean="0">
                <a:latin typeface="Calibri"/>
                <a:cs typeface="Calibri"/>
              </a:rPr>
              <a:t>3.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4540" y="4585398"/>
            <a:ext cx="7709817" cy="58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  <a:spcBef>
                <a:spcPts val="106"/>
              </a:spcBef>
            </a:pPr>
            <a:r>
              <a:rPr sz="3000" spc="-150" baseline="2730" dirty="0" smtClean="0">
                <a:latin typeface="Calibri"/>
                <a:cs typeface="Calibri"/>
              </a:rPr>
              <a:t>Y</a:t>
            </a:r>
            <a:r>
              <a:rPr sz="3000" spc="0" baseline="2730" dirty="0" smtClean="0">
                <a:latin typeface="Calibri"/>
                <a:cs typeface="Calibri"/>
              </a:rPr>
              <a:t>ou</a:t>
            </a:r>
            <a:r>
              <a:rPr sz="3000" spc="-30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mu</a:t>
            </a:r>
            <a:r>
              <a:rPr sz="3000" spc="-29" baseline="2730" dirty="0" smtClean="0">
                <a:latin typeface="Calibri"/>
                <a:cs typeface="Calibri"/>
              </a:rPr>
              <a:t>s</a:t>
            </a:r>
            <a:r>
              <a:rPr sz="3000" spc="0" baseline="2730" dirty="0" smtClean="0">
                <a:latin typeface="Calibri"/>
                <a:cs typeface="Calibri"/>
              </a:rPr>
              <a:t>t</a:t>
            </a:r>
            <a:r>
              <a:rPr sz="3000" spc="-30" baseline="2730" dirty="0" smtClean="0">
                <a:latin typeface="Calibri"/>
                <a:cs typeface="Calibri"/>
              </a:rPr>
              <a:t> </a:t>
            </a:r>
            <a:r>
              <a:rPr sz="3000" spc="-25" baseline="2730" dirty="0" smtClean="0">
                <a:latin typeface="Calibri"/>
                <a:cs typeface="Calibri"/>
              </a:rPr>
              <a:t>r</a:t>
            </a:r>
            <a:r>
              <a:rPr sz="3000" spc="-14" baseline="2730" dirty="0" smtClean="0">
                <a:latin typeface="Calibri"/>
                <a:cs typeface="Calibri"/>
              </a:rPr>
              <a:t>e</a:t>
            </a:r>
            <a:r>
              <a:rPr sz="3000" spc="-44" baseline="2730" dirty="0" smtClean="0">
                <a:latin typeface="Calibri"/>
                <a:cs typeface="Calibri"/>
              </a:rPr>
              <a:t>f</a:t>
            </a:r>
            <a:r>
              <a:rPr sz="3000" spc="0" baseline="2730" dirty="0" smtClean="0">
                <a:latin typeface="Calibri"/>
                <a:cs typeface="Calibri"/>
              </a:rPr>
              <a:t>er</a:t>
            </a:r>
            <a:r>
              <a:rPr sz="3000" spc="-2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only</a:t>
            </a:r>
            <a:r>
              <a:rPr sz="3000" spc="-39" baseline="2730" dirty="0" smtClean="0">
                <a:latin typeface="Calibri"/>
                <a:cs typeface="Calibri"/>
              </a:rPr>
              <a:t> </a:t>
            </a:r>
            <a:r>
              <a:rPr sz="3000" spc="-14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o</a:t>
            </a:r>
            <a:r>
              <a:rPr sz="3000" spc="-17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wid</a:t>
            </a:r>
            <a:r>
              <a:rPr sz="3000" spc="-14" baseline="2730" dirty="0" smtClean="0">
                <a:latin typeface="Calibri"/>
                <a:cs typeface="Calibri"/>
              </a:rPr>
              <a:t>g</a:t>
            </a:r>
            <a:r>
              <a:rPr sz="3000" spc="-9" baseline="2730" dirty="0" smtClean="0">
                <a:latin typeface="Calibri"/>
                <a:cs typeface="Calibri"/>
              </a:rPr>
              <a:t>e</a:t>
            </a:r>
            <a:r>
              <a:rPr sz="3000" spc="0" baseline="2730" dirty="0" smtClean="0">
                <a:latin typeface="Calibri"/>
                <a:cs typeface="Calibri"/>
              </a:rPr>
              <a:t>ts</a:t>
            </a:r>
            <a:r>
              <a:rPr sz="3000" spc="-53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th</a:t>
            </a:r>
            <a:r>
              <a:rPr sz="3000" spc="-14" baseline="2730" dirty="0" smtClean="0">
                <a:latin typeface="Calibri"/>
                <a:cs typeface="Calibri"/>
              </a:rPr>
              <a:t>a</a:t>
            </a:r>
            <a:r>
              <a:rPr sz="3000" spc="0" baseline="2730" dirty="0" smtClean="0">
                <a:latin typeface="Calibri"/>
                <a:cs typeface="Calibri"/>
              </a:rPr>
              <a:t>t</a:t>
            </a:r>
            <a:r>
              <a:rPr sz="3000" spc="-23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h</a:t>
            </a:r>
            <a:r>
              <a:rPr sz="3000" spc="-34" baseline="2730" dirty="0" smtClean="0">
                <a:latin typeface="Calibri"/>
                <a:cs typeface="Calibri"/>
              </a:rPr>
              <a:t>a</a:t>
            </a:r>
            <a:r>
              <a:rPr sz="3000" spc="-19" baseline="2730" dirty="0" smtClean="0">
                <a:latin typeface="Calibri"/>
                <a:cs typeface="Calibri"/>
              </a:rPr>
              <a:t>v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39" baseline="2730" dirty="0" smtClean="0">
                <a:latin typeface="Calibri"/>
                <a:cs typeface="Calibri"/>
              </a:rPr>
              <a:t> </a:t>
            </a:r>
            <a:r>
              <a:rPr sz="3000" spc="4" baseline="2730" dirty="0" smtClean="0">
                <a:latin typeface="Calibri"/>
                <a:cs typeface="Calibri"/>
              </a:rPr>
              <a:t>b</a:t>
            </a:r>
            <a:r>
              <a:rPr sz="3000" spc="0" baseline="2730" dirty="0" smtClean="0">
                <a:latin typeface="Calibri"/>
                <a:cs typeface="Calibri"/>
              </a:rPr>
              <a:t>een</a:t>
            </a:r>
            <a:r>
              <a:rPr sz="3000" spc="-35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d</a:t>
            </a:r>
            <a:r>
              <a:rPr sz="3000" spc="-14" baseline="2730" dirty="0" smtClean="0">
                <a:latin typeface="Calibri"/>
                <a:cs typeface="Calibri"/>
              </a:rPr>
              <a:t>e</a:t>
            </a:r>
            <a:r>
              <a:rPr sz="3000" spc="0" baseline="2730" dirty="0" smtClean="0">
                <a:latin typeface="Calibri"/>
                <a:cs typeface="Calibri"/>
              </a:rPr>
              <a:t>fined.</a:t>
            </a:r>
            <a:r>
              <a:rPr sz="3000" spc="-57" baseline="2730" dirty="0" smtClean="0">
                <a:latin typeface="Calibri"/>
                <a:cs typeface="Calibri"/>
              </a:rPr>
              <a:t> </a:t>
            </a:r>
            <a:r>
              <a:rPr sz="3000" spc="-29" baseline="2730" dirty="0" smtClean="0">
                <a:latin typeface="Calibri"/>
                <a:cs typeface="Calibri"/>
              </a:rPr>
              <a:t>F</a:t>
            </a:r>
            <a:r>
              <a:rPr sz="3000" spc="0" baseline="2730" dirty="0" smtClean="0">
                <a:latin typeface="Calibri"/>
                <a:cs typeface="Calibri"/>
              </a:rPr>
              <a:t>or</a:t>
            </a:r>
            <a:r>
              <a:rPr sz="3000" spc="-7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in</a:t>
            </a:r>
            <a:r>
              <a:rPr sz="3000" spc="-29" baseline="2730" dirty="0" smtClean="0">
                <a:latin typeface="Calibri"/>
                <a:cs typeface="Calibri"/>
              </a:rPr>
              <a:t>s</a:t>
            </a:r>
            <a:r>
              <a:rPr sz="3000" spc="-19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ance</a:t>
            </a:r>
            <a:r>
              <a:rPr sz="3000" spc="-43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n</a:t>
            </a:r>
            <a:r>
              <a:rPr sz="3000" spc="-9" baseline="2730" dirty="0" smtClean="0">
                <a:latin typeface="Calibri"/>
                <a:cs typeface="Calibri"/>
              </a:rPr>
              <a:t>e</a:t>
            </a:r>
            <a:r>
              <a:rPr sz="3000" spc="0" baseline="2730" dirty="0" smtClean="0">
                <a:latin typeface="Calibri"/>
                <a:cs typeface="Calibri"/>
              </a:rPr>
              <a:t>w</a:t>
            </a:r>
            <a:endParaRPr sz="2000">
              <a:latin typeface="Calibri"/>
              <a:cs typeface="Calibri"/>
            </a:endParaRPr>
          </a:p>
          <a:p>
            <a:pPr marL="12700" marR="38061">
              <a:lnSpc>
                <a:spcPts val="2400"/>
              </a:lnSpc>
              <a:spcBef>
                <a:spcPts val="13"/>
              </a:spcBef>
            </a:pPr>
            <a:r>
              <a:rPr sz="3000" spc="-19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-14" baseline="1365" dirty="0" smtClean="0">
                <a:latin typeface="Calibri"/>
                <a:cs typeface="Calibri"/>
              </a:rPr>
              <a:t>n</a:t>
            </a:r>
            <a:r>
              <a:rPr sz="3000" spc="0" baseline="1365" dirty="0" smtClean="0">
                <a:latin typeface="Calibri"/>
                <a:cs typeface="Calibri"/>
              </a:rPr>
              <a:t>t</a:t>
            </a:r>
            <a:r>
              <a:rPr sz="3000" spc="-25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ol</a:t>
            </a:r>
            <a:r>
              <a:rPr sz="3000" spc="-43" baseline="1365" dirty="0" smtClean="0">
                <a:latin typeface="Calibri"/>
                <a:cs typeface="Calibri"/>
              </a:rPr>
              <a:t> </a:t>
            </a:r>
            <a:r>
              <a:rPr sz="3000" spc="-19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-17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be</a:t>
            </a:r>
            <a:r>
              <a:rPr sz="3000" spc="-20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p</a:t>
            </a:r>
            <a:r>
              <a:rPr sz="3000" spc="4" baseline="1365" dirty="0" smtClean="0">
                <a:latin typeface="Calibri"/>
                <a:cs typeface="Calibri"/>
              </a:rPr>
              <a:t>o</a:t>
            </a:r>
            <a:r>
              <a:rPr sz="3000" spc="0" baseline="1365" dirty="0" smtClean="0">
                <a:latin typeface="Calibri"/>
                <a:cs typeface="Calibri"/>
              </a:rPr>
              <a:t>sitioned</a:t>
            </a:r>
            <a:r>
              <a:rPr sz="3000" spc="-76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below</a:t>
            </a:r>
            <a:r>
              <a:rPr sz="3000" spc="-5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the</a:t>
            </a:r>
            <a:r>
              <a:rPr sz="3000" spc="-17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p</a:t>
            </a:r>
            <a:r>
              <a:rPr sz="3000" spc="-25" baseline="1365" dirty="0" smtClean="0">
                <a:latin typeface="Calibri"/>
                <a:cs typeface="Calibri"/>
              </a:rPr>
              <a:t>r</a:t>
            </a:r>
            <a:r>
              <a:rPr sz="3000" spc="-9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v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ous</a:t>
            </a:r>
            <a:r>
              <a:rPr sz="3000" spc="-44" baseline="1365" dirty="0" smtClean="0">
                <a:latin typeface="Calibri"/>
                <a:cs typeface="Calibri"/>
              </a:rPr>
              <a:t> </a:t>
            </a:r>
            <a:r>
              <a:rPr sz="3000" spc="-29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dit</a:t>
            </a:r>
            <a:r>
              <a:rPr sz="3000" spc="-179" baseline="1365" dirty="0" smtClean="0">
                <a:latin typeface="Calibri"/>
                <a:cs typeface="Calibri"/>
              </a:rPr>
              <a:t>T</a:t>
            </a:r>
            <a:r>
              <a:rPr sz="3000" spc="-29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xt</a:t>
            </a:r>
            <a:r>
              <a:rPr sz="3000" spc="-36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b</a:t>
            </a:r>
            <a:r>
              <a:rPr sz="3000" spc="-39" baseline="1365" dirty="0" smtClean="0">
                <a:latin typeface="Calibri"/>
                <a:cs typeface="Calibri"/>
              </a:rPr>
              <a:t>o</a:t>
            </a:r>
            <a:r>
              <a:rPr sz="3000" spc="0" baseline="1365" dirty="0" smtClean="0">
                <a:latin typeface="Calibri"/>
                <a:cs typeface="Calibri"/>
              </a:rPr>
              <a:t>x</a:t>
            </a:r>
            <a:r>
              <a:rPr sz="3000" spc="-39" baseline="1365" dirty="0" smtClean="0">
                <a:latin typeface="Calibri"/>
                <a:cs typeface="Calibri"/>
              </a:rPr>
              <a:t> </a:t>
            </a:r>
            <a:r>
              <a:rPr sz="3000" spc="-19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ould</a:t>
            </a:r>
            <a:r>
              <a:rPr sz="3000" spc="-44" baseline="1365" dirty="0" smtClean="0">
                <a:latin typeface="Calibri"/>
                <a:cs typeface="Calibri"/>
              </a:rPr>
              <a:t> </a:t>
            </a:r>
            <a:r>
              <a:rPr sz="3000" spc="-25" baseline="1365" dirty="0" smtClean="0">
                <a:latin typeface="Calibri"/>
                <a:cs typeface="Calibri"/>
              </a:rPr>
              <a:t>r</a:t>
            </a:r>
            <a:r>
              <a:rPr sz="3000" spc="-14" baseline="1365" dirty="0" smtClean="0">
                <a:latin typeface="Calibri"/>
                <a:cs typeface="Calibri"/>
              </a:rPr>
              <a:t>e</a:t>
            </a:r>
            <a:r>
              <a:rPr sz="3000" spc="-44" baseline="1365" dirty="0" smtClean="0">
                <a:latin typeface="Calibri"/>
                <a:cs typeface="Calibri"/>
              </a:rPr>
              <a:t>f</a:t>
            </a:r>
            <a:r>
              <a:rPr sz="3000" spc="0" baseline="1365" dirty="0" smtClean="0">
                <a:latin typeface="Calibri"/>
                <a:cs typeface="Calibri"/>
              </a:rPr>
              <a:t>er</a:t>
            </a:r>
            <a:r>
              <a:rPr sz="3000" spc="-29" baseline="1365" dirty="0" smtClean="0">
                <a:latin typeface="Calibri"/>
                <a:cs typeface="Calibri"/>
              </a:rPr>
              <a:t> </a:t>
            </a:r>
            <a:r>
              <a:rPr sz="3000" spc="-1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-17" baseline="1365" dirty="0" smtClean="0">
                <a:latin typeface="Calibri"/>
                <a:cs typeface="Calibri"/>
              </a:rPr>
              <a:t> 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4540" y="5185092"/>
            <a:ext cx="687605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  <a:spcBef>
                <a:spcPts val="106"/>
              </a:spcBef>
            </a:pPr>
            <a:r>
              <a:rPr sz="3000" spc="0" baseline="2730" dirty="0" smtClean="0">
                <a:latin typeface="Calibri"/>
                <a:cs typeface="Calibri"/>
              </a:rPr>
              <a:t>using: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62176" y="5188920"/>
            <a:ext cx="6020142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0"/>
              </a:lnSpc>
              <a:spcBef>
                <a:spcPts val="108"/>
              </a:spcBef>
            </a:pPr>
            <a:r>
              <a:rPr sz="3000" b="1" spc="0" baseline="4413" dirty="0" smtClean="0">
                <a:solidFill>
                  <a:srgbClr val="7E007E"/>
                </a:solidFill>
                <a:latin typeface="Courier New"/>
                <a:cs typeface="Courier New"/>
              </a:rPr>
              <a:t>android:layout_below</a:t>
            </a:r>
            <a:r>
              <a:rPr sz="3000" b="1" spc="0" baseline="4413" dirty="0" smtClean="0">
                <a:latin typeface="Courier New"/>
                <a:cs typeface="Courier New"/>
              </a:rPr>
              <a:t>=</a:t>
            </a:r>
            <a:r>
              <a:rPr sz="3000" b="1" i="1" spc="0" baseline="4413" dirty="0" smtClean="0">
                <a:solidFill>
                  <a:srgbClr val="2A00FF"/>
                </a:solidFill>
                <a:latin typeface="Courier New"/>
                <a:cs typeface="Courier New"/>
              </a:rPr>
              <a:t>"@+id/txtUserName"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427719" y="6463538"/>
            <a:ext cx="21483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35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274063"/>
            <a:ext cx="8458200" cy="53553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19"/>
              </a:spcBef>
            </a:pPr>
            <a:endParaRPr sz="700"/>
          </a:p>
          <a:p>
            <a:pPr marR="156005" algn="r">
              <a:lnSpc>
                <a:spcPts val="1450"/>
              </a:lnSpc>
              <a:spcBef>
                <a:spcPts val="40072"/>
              </a:spcBef>
            </a:pPr>
            <a:r>
              <a:rPr sz="1200" spc="-6" dirty="0" smtClean="0">
                <a:solidFill>
                  <a:srgbClr val="888888"/>
                </a:solidFill>
                <a:latin typeface="Calibri"/>
                <a:cs typeface="Calibri"/>
              </a:rPr>
              <a:t>36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1274063"/>
            <a:ext cx="8458200" cy="5355336"/>
          </a:xfrm>
          <a:custGeom>
            <a:avLst/>
            <a:gdLst/>
            <a:ahLst/>
            <a:cxnLst/>
            <a:rect l="l" t="t" r="r" b="b"/>
            <a:pathLst>
              <a:path w="8458200" h="5355336">
                <a:moveTo>
                  <a:pt x="0" y="5355336"/>
                </a:moveTo>
                <a:lnTo>
                  <a:pt x="8458200" y="5355336"/>
                </a:lnTo>
                <a:lnTo>
                  <a:pt x="8458200" y="0"/>
                </a:lnTo>
                <a:lnTo>
                  <a:pt x="0" y="0"/>
                </a:lnTo>
                <a:lnTo>
                  <a:pt x="0" y="5355336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" y="1274063"/>
            <a:ext cx="8458200" cy="5355336"/>
          </a:xfrm>
          <a:custGeom>
            <a:avLst/>
            <a:gdLst/>
            <a:ahLst/>
            <a:cxnLst/>
            <a:rect l="l" t="t" r="r" b="b"/>
            <a:pathLst>
              <a:path w="8458200" h="5355336">
                <a:moveTo>
                  <a:pt x="0" y="5355336"/>
                </a:moveTo>
                <a:lnTo>
                  <a:pt x="8458200" y="5355336"/>
                </a:lnTo>
                <a:lnTo>
                  <a:pt x="8458200" y="0"/>
                </a:lnTo>
                <a:lnTo>
                  <a:pt x="0" y="0"/>
                </a:lnTo>
                <a:lnTo>
                  <a:pt x="0" y="5355336"/>
                </a:lnTo>
                <a:close/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1040" y="2009394"/>
            <a:ext cx="762000" cy="163067"/>
          </a:xfrm>
          <a:custGeom>
            <a:avLst/>
            <a:gdLst/>
            <a:ahLst/>
            <a:cxnLst/>
            <a:rect l="l" t="t" r="r" b="b"/>
            <a:pathLst>
              <a:path w="762000" h="163067">
                <a:moveTo>
                  <a:pt x="0" y="163067"/>
                </a:moveTo>
                <a:lnTo>
                  <a:pt x="762000" y="163067"/>
                </a:lnTo>
                <a:lnTo>
                  <a:pt x="762000" y="0"/>
                </a:lnTo>
                <a:lnTo>
                  <a:pt x="0" y="0"/>
                </a:lnTo>
                <a:lnTo>
                  <a:pt x="0" y="163067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63039" y="2009394"/>
            <a:ext cx="76200" cy="163067"/>
          </a:xfrm>
          <a:custGeom>
            <a:avLst/>
            <a:gdLst/>
            <a:ahLst/>
            <a:cxnLst/>
            <a:rect l="l" t="t" r="r" b="b"/>
            <a:pathLst>
              <a:path w="76200" h="163067">
                <a:moveTo>
                  <a:pt x="0" y="163067"/>
                </a:moveTo>
                <a:lnTo>
                  <a:pt x="76200" y="163067"/>
                </a:lnTo>
                <a:lnTo>
                  <a:pt x="76200" y="0"/>
                </a:lnTo>
                <a:lnTo>
                  <a:pt x="0" y="0"/>
                </a:lnTo>
                <a:lnTo>
                  <a:pt x="0" y="163067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39239" y="2009394"/>
            <a:ext cx="457199" cy="163067"/>
          </a:xfrm>
          <a:custGeom>
            <a:avLst/>
            <a:gdLst/>
            <a:ahLst/>
            <a:cxnLst/>
            <a:rect l="l" t="t" r="r" b="b"/>
            <a:pathLst>
              <a:path w="457200" h="163067">
                <a:moveTo>
                  <a:pt x="0" y="163067"/>
                </a:moveTo>
                <a:lnTo>
                  <a:pt x="457199" y="163067"/>
                </a:lnTo>
                <a:lnTo>
                  <a:pt x="457199" y="0"/>
                </a:lnTo>
                <a:lnTo>
                  <a:pt x="0" y="0"/>
                </a:lnTo>
                <a:lnTo>
                  <a:pt x="0" y="163067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6439" y="2009394"/>
            <a:ext cx="1219200" cy="163067"/>
          </a:xfrm>
          <a:custGeom>
            <a:avLst/>
            <a:gdLst/>
            <a:ahLst/>
            <a:cxnLst/>
            <a:rect l="l" t="t" r="r" b="b"/>
            <a:pathLst>
              <a:path w="1219200" h="163067">
                <a:moveTo>
                  <a:pt x="0" y="163067"/>
                </a:moveTo>
                <a:lnTo>
                  <a:pt x="1219200" y="163067"/>
                </a:lnTo>
                <a:lnTo>
                  <a:pt x="1219200" y="0"/>
                </a:lnTo>
                <a:lnTo>
                  <a:pt x="0" y="0"/>
                </a:lnTo>
                <a:lnTo>
                  <a:pt x="0" y="163067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15639" y="2009394"/>
            <a:ext cx="76200" cy="163067"/>
          </a:xfrm>
          <a:custGeom>
            <a:avLst/>
            <a:gdLst/>
            <a:ahLst/>
            <a:cxnLst/>
            <a:rect l="l" t="t" r="r" b="b"/>
            <a:pathLst>
              <a:path w="76200" h="163067">
                <a:moveTo>
                  <a:pt x="0" y="163067"/>
                </a:moveTo>
                <a:lnTo>
                  <a:pt x="76200" y="163067"/>
                </a:lnTo>
                <a:lnTo>
                  <a:pt x="76200" y="0"/>
                </a:lnTo>
                <a:lnTo>
                  <a:pt x="0" y="0"/>
                </a:lnTo>
                <a:lnTo>
                  <a:pt x="0" y="163067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91839" y="2009394"/>
            <a:ext cx="76962" cy="163067"/>
          </a:xfrm>
          <a:custGeom>
            <a:avLst/>
            <a:gdLst/>
            <a:ahLst/>
            <a:cxnLst/>
            <a:rect l="l" t="t" r="r" b="b"/>
            <a:pathLst>
              <a:path w="76962" h="163067">
                <a:moveTo>
                  <a:pt x="0" y="163067"/>
                </a:moveTo>
                <a:lnTo>
                  <a:pt x="76962" y="163067"/>
                </a:lnTo>
                <a:lnTo>
                  <a:pt x="76962" y="0"/>
                </a:lnTo>
                <a:lnTo>
                  <a:pt x="0" y="0"/>
                </a:lnTo>
                <a:lnTo>
                  <a:pt x="0" y="163067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05840" y="3518153"/>
            <a:ext cx="2286000" cy="163067"/>
          </a:xfrm>
          <a:custGeom>
            <a:avLst/>
            <a:gdLst/>
            <a:ahLst/>
            <a:cxnLst/>
            <a:rect l="l" t="t" r="r" b="b"/>
            <a:pathLst>
              <a:path w="2286000" h="163067">
                <a:moveTo>
                  <a:pt x="0" y="163067"/>
                </a:moveTo>
                <a:lnTo>
                  <a:pt x="2286000" y="163067"/>
                </a:lnTo>
                <a:lnTo>
                  <a:pt x="2286000" y="0"/>
                </a:lnTo>
                <a:lnTo>
                  <a:pt x="0" y="0"/>
                </a:lnTo>
                <a:lnTo>
                  <a:pt x="0" y="163067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91839" y="3518153"/>
            <a:ext cx="76200" cy="163067"/>
          </a:xfrm>
          <a:custGeom>
            <a:avLst/>
            <a:gdLst/>
            <a:ahLst/>
            <a:cxnLst/>
            <a:rect l="l" t="t" r="r" b="b"/>
            <a:pathLst>
              <a:path w="76200" h="163067">
                <a:moveTo>
                  <a:pt x="0" y="163067"/>
                </a:moveTo>
                <a:lnTo>
                  <a:pt x="76200" y="163067"/>
                </a:lnTo>
                <a:lnTo>
                  <a:pt x="76200" y="0"/>
                </a:lnTo>
                <a:lnTo>
                  <a:pt x="0" y="0"/>
                </a:lnTo>
                <a:lnTo>
                  <a:pt x="0" y="163067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68039" y="3518153"/>
            <a:ext cx="457200" cy="163067"/>
          </a:xfrm>
          <a:custGeom>
            <a:avLst/>
            <a:gdLst/>
            <a:ahLst/>
            <a:cxnLst/>
            <a:rect l="l" t="t" r="r" b="b"/>
            <a:pathLst>
              <a:path w="457200" h="163067">
                <a:moveTo>
                  <a:pt x="0" y="163067"/>
                </a:moveTo>
                <a:lnTo>
                  <a:pt x="457200" y="163067"/>
                </a:lnTo>
                <a:lnTo>
                  <a:pt x="457200" y="0"/>
                </a:lnTo>
                <a:lnTo>
                  <a:pt x="0" y="0"/>
                </a:lnTo>
                <a:lnTo>
                  <a:pt x="0" y="163067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25240" y="3518153"/>
            <a:ext cx="76962" cy="163067"/>
          </a:xfrm>
          <a:custGeom>
            <a:avLst/>
            <a:gdLst/>
            <a:ahLst/>
            <a:cxnLst/>
            <a:rect l="l" t="t" r="r" b="b"/>
            <a:pathLst>
              <a:path w="76962" h="163067">
                <a:moveTo>
                  <a:pt x="0" y="163067"/>
                </a:moveTo>
                <a:lnTo>
                  <a:pt x="76962" y="163067"/>
                </a:lnTo>
                <a:lnTo>
                  <a:pt x="76962" y="0"/>
                </a:lnTo>
                <a:lnTo>
                  <a:pt x="0" y="0"/>
                </a:lnTo>
                <a:lnTo>
                  <a:pt x="0" y="163067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05840" y="3685793"/>
            <a:ext cx="2209800" cy="163068"/>
          </a:xfrm>
          <a:custGeom>
            <a:avLst/>
            <a:gdLst/>
            <a:ahLst/>
            <a:cxnLst/>
            <a:rect l="l" t="t" r="r" b="b"/>
            <a:pathLst>
              <a:path w="2209800" h="163068">
                <a:moveTo>
                  <a:pt x="0" y="163067"/>
                </a:moveTo>
                <a:lnTo>
                  <a:pt x="2209800" y="163067"/>
                </a:lnTo>
                <a:lnTo>
                  <a:pt x="2209800" y="0"/>
                </a:lnTo>
                <a:lnTo>
                  <a:pt x="0" y="0"/>
                </a:lnTo>
                <a:lnTo>
                  <a:pt x="0" y="163067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15639" y="3685793"/>
            <a:ext cx="76200" cy="163068"/>
          </a:xfrm>
          <a:custGeom>
            <a:avLst/>
            <a:gdLst/>
            <a:ahLst/>
            <a:cxnLst/>
            <a:rect l="l" t="t" r="r" b="b"/>
            <a:pathLst>
              <a:path w="76200" h="163068">
                <a:moveTo>
                  <a:pt x="0" y="163067"/>
                </a:moveTo>
                <a:lnTo>
                  <a:pt x="76200" y="163067"/>
                </a:lnTo>
                <a:lnTo>
                  <a:pt x="76200" y="0"/>
                </a:lnTo>
                <a:lnTo>
                  <a:pt x="0" y="0"/>
                </a:lnTo>
                <a:lnTo>
                  <a:pt x="0" y="163067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91839" y="3685793"/>
            <a:ext cx="457200" cy="163068"/>
          </a:xfrm>
          <a:custGeom>
            <a:avLst/>
            <a:gdLst/>
            <a:ahLst/>
            <a:cxnLst/>
            <a:rect l="l" t="t" r="r" b="b"/>
            <a:pathLst>
              <a:path w="457200" h="163068">
                <a:moveTo>
                  <a:pt x="0" y="163067"/>
                </a:moveTo>
                <a:lnTo>
                  <a:pt x="457200" y="163067"/>
                </a:lnTo>
                <a:lnTo>
                  <a:pt x="457200" y="0"/>
                </a:lnTo>
                <a:lnTo>
                  <a:pt x="0" y="0"/>
                </a:lnTo>
                <a:lnTo>
                  <a:pt x="0" y="163067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49040" y="3685793"/>
            <a:ext cx="76962" cy="163068"/>
          </a:xfrm>
          <a:custGeom>
            <a:avLst/>
            <a:gdLst/>
            <a:ahLst/>
            <a:cxnLst/>
            <a:rect l="l" t="t" r="r" b="b"/>
            <a:pathLst>
              <a:path w="76962" h="163068">
                <a:moveTo>
                  <a:pt x="0" y="163067"/>
                </a:moveTo>
                <a:lnTo>
                  <a:pt x="76962" y="163067"/>
                </a:lnTo>
                <a:lnTo>
                  <a:pt x="76962" y="0"/>
                </a:lnTo>
                <a:lnTo>
                  <a:pt x="0" y="0"/>
                </a:lnTo>
                <a:lnTo>
                  <a:pt x="0" y="163067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43500" y="1994154"/>
            <a:ext cx="2286000" cy="163067"/>
          </a:xfrm>
          <a:custGeom>
            <a:avLst/>
            <a:gdLst/>
            <a:ahLst/>
            <a:cxnLst/>
            <a:rect l="l" t="t" r="r" b="b"/>
            <a:pathLst>
              <a:path w="2286000" h="163067">
                <a:moveTo>
                  <a:pt x="0" y="163067"/>
                </a:moveTo>
                <a:lnTo>
                  <a:pt x="2286000" y="163067"/>
                </a:lnTo>
                <a:lnTo>
                  <a:pt x="2286000" y="0"/>
                </a:lnTo>
                <a:lnTo>
                  <a:pt x="0" y="0"/>
                </a:lnTo>
                <a:lnTo>
                  <a:pt x="0" y="163067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29500" y="1994154"/>
            <a:ext cx="76200" cy="163067"/>
          </a:xfrm>
          <a:custGeom>
            <a:avLst/>
            <a:gdLst/>
            <a:ahLst/>
            <a:cxnLst/>
            <a:rect l="l" t="t" r="r" b="b"/>
            <a:pathLst>
              <a:path w="76200" h="163067">
                <a:moveTo>
                  <a:pt x="0" y="163067"/>
                </a:moveTo>
                <a:lnTo>
                  <a:pt x="76200" y="163067"/>
                </a:lnTo>
                <a:lnTo>
                  <a:pt x="76200" y="0"/>
                </a:lnTo>
                <a:lnTo>
                  <a:pt x="0" y="0"/>
                </a:lnTo>
                <a:lnTo>
                  <a:pt x="0" y="163067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05700" y="1994154"/>
            <a:ext cx="457200" cy="163067"/>
          </a:xfrm>
          <a:custGeom>
            <a:avLst/>
            <a:gdLst/>
            <a:ahLst/>
            <a:cxnLst/>
            <a:rect l="l" t="t" r="r" b="b"/>
            <a:pathLst>
              <a:path w="457200" h="163067">
                <a:moveTo>
                  <a:pt x="0" y="163067"/>
                </a:moveTo>
                <a:lnTo>
                  <a:pt x="457200" y="163067"/>
                </a:lnTo>
                <a:lnTo>
                  <a:pt x="457200" y="0"/>
                </a:lnTo>
                <a:lnTo>
                  <a:pt x="0" y="0"/>
                </a:lnTo>
                <a:lnTo>
                  <a:pt x="0" y="163067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62900" y="1994154"/>
            <a:ext cx="76961" cy="163067"/>
          </a:xfrm>
          <a:custGeom>
            <a:avLst/>
            <a:gdLst/>
            <a:ahLst/>
            <a:cxnLst/>
            <a:rect l="l" t="t" r="r" b="b"/>
            <a:pathLst>
              <a:path w="76961" h="163067">
                <a:moveTo>
                  <a:pt x="0" y="163067"/>
                </a:moveTo>
                <a:lnTo>
                  <a:pt x="76961" y="163067"/>
                </a:lnTo>
                <a:lnTo>
                  <a:pt x="76961" y="0"/>
                </a:lnTo>
                <a:lnTo>
                  <a:pt x="0" y="0"/>
                </a:lnTo>
                <a:lnTo>
                  <a:pt x="0" y="163067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43500" y="2161794"/>
            <a:ext cx="1524000" cy="163067"/>
          </a:xfrm>
          <a:custGeom>
            <a:avLst/>
            <a:gdLst/>
            <a:ahLst/>
            <a:cxnLst/>
            <a:rect l="l" t="t" r="r" b="b"/>
            <a:pathLst>
              <a:path w="1524000" h="163067">
                <a:moveTo>
                  <a:pt x="0" y="163067"/>
                </a:moveTo>
                <a:lnTo>
                  <a:pt x="1524000" y="163067"/>
                </a:lnTo>
                <a:lnTo>
                  <a:pt x="1524000" y="0"/>
                </a:lnTo>
                <a:lnTo>
                  <a:pt x="0" y="0"/>
                </a:lnTo>
                <a:lnTo>
                  <a:pt x="0" y="163067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67500" y="2161794"/>
            <a:ext cx="76200" cy="163067"/>
          </a:xfrm>
          <a:custGeom>
            <a:avLst/>
            <a:gdLst/>
            <a:ahLst/>
            <a:cxnLst/>
            <a:rect l="l" t="t" r="r" b="b"/>
            <a:pathLst>
              <a:path w="76200" h="163067">
                <a:moveTo>
                  <a:pt x="0" y="163067"/>
                </a:moveTo>
                <a:lnTo>
                  <a:pt x="76200" y="163067"/>
                </a:lnTo>
                <a:lnTo>
                  <a:pt x="76200" y="0"/>
                </a:lnTo>
                <a:lnTo>
                  <a:pt x="0" y="0"/>
                </a:lnTo>
                <a:lnTo>
                  <a:pt x="0" y="163067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43700" y="2161794"/>
            <a:ext cx="457200" cy="163067"/>
          </a:xfrm>
          <a:custGeom>
            <a:avLst/>
            <a:gdLst/>
            <a:ahLst/>
            <a:cxnLst/>
            <a:rect l="l" t="t" r="r" b="b"/>
            <a:pathLst>
              <a:path w="457200" h="163067">
                <a:moveTo>
                  <a:pt x="0" y="163067"/>
                </a:moveTo>
                <a:lnTo>
                  <a:pt x="457200" y="163067"/>
                </a:lnTo>
                <a:lnTo>
                  <a:pt x="457200" y="0"/>
                </a:lnTo>
                <a:lnTo>
                  <a:pt x="0" y="0"/>
                </a:lnTo>
                <a:lnTo>
                  <a:pt x="0" y="163067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00900" y="2161794"/>
            <a:ext cx="838200" cy="163067"/>
          </a:xfrm>
          <a:custGeom>
            <a:avLst/>
            <a:gdLst/>
            <a:ahLst/>
            <a:cxnLst/>
            <a:rect l="l" t="t" r="r" b="b"/>
            <a:pathLst>
              <a:path w="838200" h="163067">
                <a:moveTo>
                  <a:pt x="0" y="163067"/>
                </a:moveTo>
                <a:lnTo>
                  <a:pt x="838200" y="163067"/>
                </a:lnTo>
                <a:lnTo>
                  <a:pt x="838200" y="0"/>
                </a:lnTo>
                <a:lnTo>
                  <a:pt x="0" y="0"/>
                </a:lnTo>
                <a:lnTo>
                  <a:pt x="0" y="163067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039100" y="2161794"/>
            <a:ext cx="76200" cy="163067"/>
          </a:xfrm>
          <a:custGeom>
            <a:avLst/>
            <a:gdLst/>
            <a:ahLst/>
            <a:cxnLst/>
            <a:rect l="l" t="t" r="r" b="b"/>
            <a:pathLst>
              <a:path w="76200" h="163067">
                <a:moveTo>
                  <a:pt x="0" y="163067"/>
                </a:moveTo>
                <a:lnTo>
                  <a:pt x="76200" y="163067"/>
                </a:lnTo>
                <a:lnTo>
                  <a:pt x="76200" y="0"/>
                </a:lnTo>
                <a:lnTo>
                  <a:pt x="0" y="0"/>
                </a:lnTo>
                <a:lnTo>
                  <a:pt x="0" y="163067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15300" y="2161794"/>
            <a:ext cx="76961" cy="163067"/>
          </a:xfrm>
          <a:custGeom>
            <a:avLst/>
            <a:gdLst/>
            <a:ahLst/>
            <a:cxnLst/>
            <a:rect l="l" t="t" r="r" b="b"/>
            <a:pathLst>
              <a:path w="76961" h="163067">
                <a:moveTo>
                  <a:pt x="0" y="163067"/>
                </a:moveTo>
                <a:lnTo>
                  <a:pt x="76961" y="163067"/>
                </a:lnTo>
                <a:lnTo>
                  <a:pt x="76961" y="0"/>
                </a:lnTo>
                <a:lnTo>
                  <a:pt x="0" y="0"/>
                </a:lnTo>
                <a:lnTo>
                  <a:pt x="0" y="163067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43500" y="3502913"/>
            <a:ext cx="1905000" cy="163068"/>
          </a:xfrm>
          <a:custGeom>
            <a:avLst/>
            <a:gdLst/>
            <a:ahLst/>
            <a:cxnLst/>
            <a:rect l="l" t="t" r="r" b="b"/>
            <a:pathLst>
              <a:path w="1905000" h="163068">
                <a:moveTo>
                  <a:pt x="0" y="163068"/>
                </a:moveTo>
                <a:lnTo>
                  <a:pt x="1905000" y="163068"/>
                </a:lnTo>
                <a:lnTo>
                  <a:pt x="1905000" y="0"/>
                </a:lnTo>
                <a:lnTo>
                  <a:pt x="0" y="0"/>
                </a:lnTo>
                <a:lnTo>
                  <a:pt x="0" y="163068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48500" y="3502913"/>
            <a:ext cx="76200" cy="163068"/>
          </a:xfrm>
          <a:custGeom>
            <a:avLst/>
            <a:gdLst/>
            <a:ahLst/>
            <a:cxnLst/>
            <a:rect l="l" t="t" r="r" b="b"/>
            <a:pathLst>
              <a:path w="76200" h="163068">
                <a:moveTo>
                  <a:pt x="0" y="163068"/>
                </a:moveTo>
                <a:lnTo>
                  <a:pt x="76200" y="163068"/>
                </a:lnTo>
                <a:lnTo>
                  <a:pt x="76200" y="0"/>
                </a:lnTo>
                <a:lnTo>
                  <a:pt x="0" y="0"/>
                </a:lnTo>
                <a:lnTo>
                  <a:pt x="0" y="163068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124700" y="3502913"/>
            <a:ext cx="457200" cy="163068"/>
          </a:xfrm>
          <a:custGeom>
            <a:avLst/>
            <a:gdLst/>
            <a:ahLst/>
            <a:cxnLst/>
            <a:rect l="l" t="t" r="r" b="b"/>
            <a:pathLst>
              <a:path w="457200" h="163068">
                <a:moveTo>
                  <a:pt x="0" y="163068"/>
                </a:moveTo>
                <a:lnTo>
                  <a:pt x="457200" y="163068"/>
                </a:lnTo>
                <a:lnTo>
                  <a:pt x="457200" y="0"/>
                </a:lnTo>
                <a:lnTo>
                  <a:pt x="0" y="0"/>
                </a:lnTo>
                <a:lnTo>
                  <a:pt x="0" y="163068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581900" y="3502913"/>
            <a:ext cx="838200" cy="163068"/>
          </a:xfrm>
          <a:custGeom>
            <a:avLst/>
            <a:gdLst/>
            <a:ahLst/>
            <a:cxnLst/>
            <a:rect l="l" t="t" r="r" b="b"/>
            <a:pathLst>
              <a:path w="838200" h="163068">
                <a:moveTo>
                  <a:pt x="0" y="163068"/>
                </a:moveTo>
                <a:lnTo>
                  <a:pt x="838200" y="163068"/>
                </a:lnTo>
                <a:lnTo>
                  <a:pt x="838200" y="0"/>
                </a:lnTo>
                <a:lnTo>
                  <a:pt x="0" y="0"/>
                </a:lnTo>
                <a:lnTo>
                  <a:pt x="0" y="163068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420100" y="3502913"/>
            <a:ext cx="76200" cy="163068"/>
          </a:xfrm>
          <a:custGeom>
            <a:avLst/>
            <a:gdLst/>
            <a:ahLst/>
            <a:cxnLst/>
            <a:rect l="l" t="t" r="r" b="b"/>
            <a:pathLst>
              <a:path w="76200" h="163068">
                <a:moveTo>
                  <a:pt x="0" y="163068"/>
                </a:moveTo>
                <a:lnTo>
                  <a:pt x="76200" y="163068"/>
                </a:lnTo>
                <a:lnTo>
                  <a:pt x="76200" y="0"/>
                </a:lnTo>
                <a:lnTo>
                  <a:pt x="0" y="0"/>
                </a:lnTo>
                <a:lnTo>
                  <a:pt x="0" y="163068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496300" y="3502913"/>
            <a:ext cx="76961" cy="163068"/>
          </a:xfrm>
          <a:custGeom>
            <a:avLst/>
            <a:gdLst/>
            <a:ahLst/>
            <a:cxnLst/>
            <a:rect l="l" t="t" r="r" b="b"/>
            <a:pathLst>
              <a:path w="76961" h="163068">
                <a:moveTo>
                  <a:pt x="0" y="163068"/>
                </a:moveTo>
                <a:lnTo>
                  <a:pt x="76961" y="163068"/>
                </a:lnTo>
                <a:lnTo>
                  <a:pt x="76961" y="0"/>
                </a:lnTo>
                <a:lnTo>
                  <a:pt x="0" y="0"/>
                </a:lnTo>
                <a:lnTo>
                  <a:pt x="0" y="163068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43500" y="3670553"/>
            <a:ext cx="1524000" cy="163068"/>
          </a:xfrm>
          <a:custGeom>
            <a:avLst/>
            <a:gdLst/>
            <a:ahLst/>
            <a:cxnLst/>
            <a:rect l="l" t="t" r="r" b="b"/>
            <a:pathLst>
              <a:path w="1524000" h="163068">
                <a:moveTo>
                  <a:pt x="0" y="163068"/>
                </a:moveTo>
                <a:lnTo>
                  <a:pt x="1524000" y="163068"/>
                </a:lnTo>
                <a:lnTo>
                  <a:pt x="1524000" y="0"/>
                </a:lnTo>
                <a:lnTo>
                  <a:pt x="0" y="0"/>
                </a:lnTo>
                <a:lnTo>
                  <a:pt x="0" y="163068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67500" y="3670553"/>
            <a:ext cx="76200" cy="163068"/>
          </a:xfrm>
          <a:custGeom>
            <a:avLst/>
            <a:gdLst/>
            <a:ahLst/>
            <a:cxnLst/>
            <a:rect l="l" t="t" r="r" b="b"/>
            <a:pathLst>
              <a:path w="76200" h="163068">
                <a:moveTo>
                  <a:pt x="0" y="163068"/>
                </a:moveTo>
                <a:lnTo>
                  <a:pt x="76200" y="163068"/>
                </a:lnTo>
                <a:lnTo>
                  <a:pt x="76200" y="0"/>
                </a:lnTo>
                <a:lnTo>
                  <a:pt x="0" y="0"/>
                </a:lnTo>
                <a:lnTo>
                  <a:pt x="0" y="163068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43700" y="3670553"/>
            <a:ext cx="457200" cy="163068"/>
          </a:xfrm>
          <a:custGeom>
            <a:avLst/>
            <a:gdLst/>
            <a:ahLst/>
            <a:cxnLst/>
            <a:rect l="l" t="t" r="r" b="b"/>
            <a:pathLst>
              <a:path w="457200" h="163068">
                <a:moveTo>
                  <a:pt x="0" y="163068"/>
                </a:moveTo>
                <a:lnTo>
                  <a:pt x="457200" y="163068"/>
                </a:lnTo>
                <a:lnTo>
                  <a:pt x="457200" y="0"/>
                </a:lnTo>
                <a:lnTo>
                  <a:pt x="0" y="0"/>
                </a:lnTo>
                <a:lnTo>
                  <a:pt x="0" y="163068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00900" y="3670553"/>
            <a:ext cx="838200" cy="163068"/>
          </a:xfrm>
          <a:custGeom>
            <a:avLst/>
            <a:gdLst/>
            <a:ahLst/>
            <a:cxnLst/>
            <a:rect l="l" t="t" r="r" b="b"/>
            <a:pathLst>
              <a:path w="838200" h="163068">
                <a:moveTo>
                  <a:pt x="0" y="163068"/>
                </a:moveTo>
                <a:lnTo>
                  <a:pt x="838200" y="163068"/>
                </a:lnTo>
                <a:lnTo>
                  <a:pt x="838200" y="0"/>
                </a:lnTo>
                <a:lnTo>
                  <a:pt x="0" y="0"/>
                </a:lnTo>
                <a:lnTo>
                  <a:pt x="0" y="163068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039100" y="3670553"/>
            <a:ext cx="76200" cy="163068"/>
          </a:xfrm>
          <a:custGeom>
            <a:avLst/>
            <a:gdLst/>
            <a:ahLst/>
            <a:cxnLst/>
            <a:rect l="l" t="t" r="r" b="b"/>
            <a:pathLst>
              <a:path w="76200" h="163068">
                <a:moveTo>
                  <a:pt x="0" y="163068"/>
                </a:moveTo>
                <a:lnTo>
                  <a:pt x="76200" y="163068"/>
                </a:lnTo>
                <a:lnTo>
                  <a:pt x="76200" y="0"/>
                </a:lnTo>
                <a:lnTo>
                  <a:pt x="0" y="0"/>
                </a:lnTo>
                <a:lnTo>
                  <a:pt x="0" y="163068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115300" y="3670553"/>
            <a:ext cx="76961" cy="163068"/>
          </a:xfrm>
          <a:custGeom>
            <a:avLst/>
            <a:gdLst/>
            <a:ahLst/>
            <a:cxnLst/>
            <a:rect l="l" t="t" r="r" b="b"/>
            <a:pathLst>
              <a:path w="76961" h="163068">
                <a:moveTo>
                  <a:pt x="0" y="163068"/>
                </a:moveTo>
                <a:lnTo>
                  <a:pt x="76961" y="163068"/>
                </a:lnTo>
                <a:lnTo>
                  <a:pt x="76961" y="0"/>
                </a:lnTo>
                <a:lnTo>
                  <a:pt x="0" y="0"/>
                </a:lnTo>
                <a:lnTo>
                  <a:pt x="0" y="163068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143500" y="5179313"/>
            <a:ext cx="1524000" cy="163068"/>
          </a:xfrm>
          <a:custGeom>
            <a:avLst/>
            <a:gdLst/>
            <a:ahLst/>
            <a:cxnLst/>
            <a:rect l="l" t="t" r="r" b="b"/>
            <a:pathLst>
              <a:path w="1524000" h="163068">
                <a:moveTo>
                  <a:pt x="0" y="163068"/>
                </a:moveTo>
                <a:lnTo>
                  <a:pt x="1524000" y="163068"/>
                </a:lnTo>
                <a:lnTo>
                  <a:pt x="1524000" y="0"/>
                </a:lnTo>
                <a:lnTo>
                  <a:pt x="0" y="0"/>
                </a:lnTo>
                <a:lnTo>
                  <a:pt x="0" y="163068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667500" y="5179313"/>
            <a:ext cx="76200" cy="163068"/>
          </a:xfrm>
          <a:custGeom>
            <a:avLst/>
            <a:gdLst/>
            <a:ahLst/>
            <a:cxnLst/>
            <a:rect l="l" t="t" r="r" b="b"/>
            <a:pathLst>
              <a:path w="76200" h="163068">
                <a:moveTo>
                  <a:pt x="0" y="163068"/>
                </a:moveTo>
                <a:lnTo>
                  <a:pt x="76200" y="163068"/>
                </a:lnTo>
                <a:lnTo>
                  <a:pt x="76200" y="0"/>
                </a:lnTo>
                <a:lnTo>
                  <a:pt x="0" y="0"/>
                </a:lnTo>
                <a:lnTo>
                  <a:pt x="0" y="163068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743700" y="5179313"/>
            <a:ext cx="457200" cy="163068"/>
          </a:xfrm>
          <a:custGeom>
            <a:avLst/>
            <a:gdLst/>
            <a:ahLst/>
            <a:cxnLst/>
            <a:rect l="l" t="t" r="r" b="b"/>
            <a:pathLst>
              <a:path w="457200" h="163068">
                <a:moveTo>
                  <a:pt x="0" y="163068"/>
                </a:moveTo>
                <a:lnTo>
                  <a:pt x="457200" y="163068"/>
                </a:lnTo>
                <a:lnTo>
                  <a:pt x="457200" y="0"/>
                </a:lnTo>
                <a:lnTo>
                  <a:pt x="0" y="0"/>
                </a:lnTo>
                <a:lnTo>
                  <a:pt x="0" y="163068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00900" y="5179313"/>
            <a:ext cx="838200" cy="163068"/>
          </a:xfrm>
          <a:custGeom>
            <a:avLst/>
            <a:gdLst/>
            <a:ahLst/>
            <a:cxnLst/>
            <a:rect l="l" t="t" r="r" b="b"/>
            <a:pathLst>
              <a:path w="838200" h="163068">
                <a:moveTo>
                  <a:pt x="0" y="163068"/>
                </a:moveTo>
                <a:lnTo>
                  <a:pt x="838200" y="163068"/>
                </a:lnTo>
                <a:lnTo>
                  <a:pt x="838200" y="0"/>
                </a:lnTo>
                <a:lnTo>
                  <a:pt x="0" y="0"/>
                </a:lnTo>
                <a:lnTo>
                  <a:pt x="0" y="163068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039100" y="5179313"/>
            <a:ext cx="76200" cy="163068"/>
          </a:xfrm>
          <a:custGeom>
            <a:avLst/>
            <a:gdLst/>
            <a:ahLst/>
            <a:cxnLst/>
            <a:rect l="l" t="t" r="r" b="b"/>
            <a:pathLst>
              <a:path w="76200" h="163068">
                <a:moveTo>
                  <a:pt x="0" y="163068"/>
                </a:moveTo>
                <a:lnTo>
                  <a:pt x="76200" y="163068"/>
                </a:lnTo>
                <a:lnTo>
                  <a:pt x="76200" y="0"/>
                </a:lnTo>
                <a:lnTo>
                  <a:pt x="0" y="0"/>
                </a:lnTo>
                <a:lnTo>
                  <a:pt x="0" y="163068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115300" y="5179313"/>
            <a:ext cx="76961" cy="163068"/>
          </a:xfrm>
          <a:custGeom>
            <a:avLst/>
            <a:gdLst/>
            <a:ahLst/>
            <a:cxnLst/>
            <a:rect l="l" t="t" r="r" b="b"/>
            <a:pathLst>
              <a:path w="76961" h="163068">
                <a:moveTo>
                  <a:pt x="0" y="163068"/>
                </a:moveTo>
                <a:lnTo>
                  <a:pt x="76961" y="163068"/>
                </a:lnTo>
                <a:lnTo>
                  <a:pt x="76961" y="0"/>
                </a:lnTo>
                <a:lnTo>
                  <a:pt x="0" y="0"/>
                </a:lnTo>
                <a:lnTo>
                  <a:pt x="0" y="163068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143500" y="5346954"/>
            <a:ext cx="1752600" cy="163068"/>
          </a:xfrm>
          <a:custGeom>
            <a:avLst/>
            <a:gdLst/>
            <a:ahLst/>
            <a:cxnLst/>
            <a:rect l="l" t="t" r="r" b="b"/>
            <a:pathLst>
              <a:path w="1752600" h="163068">
                <a:moveTo>
                  <a:pt x="0" y="163068"/>
                </a:moveTo>
                <a:lnTo>
                  <a:pt x="1752600" y="163068"/>
                </a:lnTo>
                <a:lnTo>
                  <a:pt x="1752600" y="0"/>
                </a:lnTo>
                <a:lnTo>
                  <a:pt x="0" y="0"/>
                </a:lnTo>
                <a:lnTo>
                  <a:pt x="0" y="163068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96100" y="5346954"/>
            <a:ext cx="76200" cy="163068"/>
          </a:xfrm>
          <a:custGeom>
            <a:avLst/>
            <a:gdLst/>
            <a:ahLst/>
            <a:cxnLst/>
            <a:rect l="l" t="t" r="r" b="b"/>
            <a:pathLst>
              <a:path w="76200" h="163068">
                <a:moveTo>
                  <a:pt x="0" y="163068"/>
                </a:moveTo>
                <a:lnTo>
                  <a:pt x="76200" y="163068"/>
                </a:lnTo>
                <a:lnTo>
                  <a:pt x="76200" y="0"/>
                </a:lnTo>
                <a:lnTo>
                  <a:pt x="0" y="0"/>
                </a:lnTo>
                <a:lnTo>
                  <a:pt x="0" y="163068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972300" y="5346954"/>
            <a:ext cx="457200" cy="163068"/>
          </a:xfrm>
          <a:custGeom>
            <a:avLst/>
            <a:gdLst/>
            <a:ahLst/>
            <a:cxnLst/>
            <a:rect l="l" t="t" r="r" b="b"/>
            <a:pathLst>
              <a:path w="457200" h="163068">
                <a:moveTo>
                  <a:pt x="0" y="163068"/>
                </a:moveTo>
                <a:lnTo>
                  <a:pt x="457200" y="163068"/>
                </a:lnTo>
                <a:lnTo>
                  <a:pt x="457200" y="0"/>
                </a:lnTo>
                <a:lnTo>
                  <a:pt x="0" y="0"/>
                </a:lnTo>
                <a:lnTo>
                  <a:pt x="0" y="163068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429500" y="5346954"/>
            <a:ext cx="381000" cy="163068"/>
          </a:xfrm>
          <a:custGeom>
            <a:avLst/>
            <a:gdLst/>
            <a:ahLst/>
            <a:cxnLst/>
            <a:rect l="l" t="t" r="r" b="b"/>
            <a:pathLst>
              <a:path w="381000" h="163068">
                <a:moveTo>
                  <a:pt x="0" y="163068"/>
                </a:moveTo>
                <a:lnTo>
                  <a:pt x="381000" y="163068"/>
                </a:lnTo>
                <a:lnTo>
                  <a:pt x="381000" y="0"/>
                </a:lnTo>
                <a:lnTo>
                  <a:pt x="0" y="0"/>
                </a:lnTo>
                <a:lnTo>
                  <a:pt x="0" y="163068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810500" y="5346954"/>
            <a:ext cx="76200" cy="163068"/>
          </a:xfrm>
          <a:custGeom>
            <a:avLst/>
            <a:gdLst/>
            <a:ahLst/>
            <a:cxnLst/>
            <a:rect l="l" t="t" r="r" b="b"/>
            <a:pathLst>
              <a:path w="76200" h="163068">
                <a:moveTo>
                  <a:pt x="0" y="163068"/>
                </a:moveTo>
                <a:lnTo>
                  <a:pt x="76200" y="163068"/>
                </a:lnTo>
                <a:lnTo>
                  <a:pt x="76200" y="0"/>
                </a:lnTo>
                <a:lnTo>
                  <a:pt x="0" y="0"/>
                </a:lnTo>
                <a:lnTo>
                  <a:pt x="0" y="163068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886700" y="5346954"/>
            <a:ext cx="76961" cy="163068"/>
          </a:xfrm>
          <a:custGeom>
            <a:avLst/>
            <a:gdLst/>
            <a:ahLst/>
            <a:cxnLst/>
            <a:rect l="l" t="t" r="r" b="b"/>
            <a:pathLst>
              <a:path w="76961" h="163068">
                <a:moveTo>
                  <a:pt x="0" y="163068"/>
                </a:moveTo>
                <a:lnTo>
                  <a:pt x="76961" y="163068"/>
                </a:lnTo>
                <a:lnTo>
                  <a:pt x="76961" y="0"/>
                </a:lnTo>
                <a:lnTo>
                  <a:pt x="0" y="0"/>
                </a:lnTo>
                <a:lnTo>
                  <a:pt x="0" y="163068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447800" y="4800599"/>
            <a:ext cx="2473452" cy="1663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307340" y="79121"/>
            <a:ext cx="6167629" cy="11024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56206">
              <a:lnSpc>
                <a:spcPts val="4070"/>
              </a:lnSpc>
              <a:spcBef>
                <a:spcPts val="203"/>
              </a:spcBef>
            </a:pP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The </a:t>
            </a:r>
            <a:r>
              <a:rPr sz="5850" spc="-64" baseline="3500" dirty="0" smtClean="0">
                <a:solidFill>
                  <a:srgbClr val="548ED4"/>
                </a:solidFill>
                <a:latin typeface="Calibri"/>
                <a:cs typeface="Calibri"/>
              </a:rPr>
              <a:t>R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el</a:t>
            </a:r>
            <a:r>
              <a:rPr sz="5850" spc="-44" baseline="3500" dirty="0" smtClean="0">
                <a:solidFill>
                  <a:srgbClr val="548ED4"/>
                </a:solidFill>
                <a:latin typeface="Calibri"/>
                <a:cs typeface="Calibri"/>
              </a:rPr>
              <a:t>a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ti</a:t>
            </a:r>
            <a:r>
              <a:rPr sz="5850" spc="-29" baseline="3500" dirty="0" smtClean="0">
                <a:solidFill>
                  <a:srgbClr val="548ED4"/>
                </a:solidFill>
                <a:latin typeface="Calibri"/>
                <a:cs typeface="Calibri"/>
              </a:rPr>
              <a:t>v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e</a:t>
            </a:r>
            <a:r>
              <a:rPr sz="5850" spc="-40" baseline="3500" dirty="0" smtClean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L</a:t>
            </a:r>
            <a:r>
              <a:rPr sz="5850" spc="-69" baseline="3500" dirty="0" smtClean="0">
                <a:solidFill>
                  <a:srgbClr val="548ED4"/>
                </a:solidFill>
                <a:latin typeface="Calibri"/>
                <a:cs typeface="Calibri"/>
              </a:rPr>
              <a:t>a</a:t>
            </a:r>
            <a:r>
              <a:rPr sz="5850" spc="-50" baseline="3500" dirty="0" smtClean="0">
                <a:solidFill>
                  <a:srgbClr val="548ED4"/>
                </a:solidFill>
                <a:latin typeface="Calibri"/>
                <a:cs typeface="Calibri"/>
              </a:rPr>
              <a:t>y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out</a:t>
            </a:r>
            <a:endParaRPr sz="3900">
              <a:latin typeface="Calibri"/>
              <a:cs typeface="Calibri"/>
            </a:endParaRPr>
          </a:p>
          <a:p>
            <a:pPr marL="12700" marR="74295">
              <a:lnSpc>
                <a:spcPct val="101725"/>
              </a:lnSpc>
              <a:spcBef>
                <a:spcPts val="1419"/>
              </a:spcBef>
            </a:pPr>
            <a:r>
              <a:rPr sz="2400" b="1" spc="0" dirty="0" smtClean="0">
                <a:latin typeface="Calibri"/>
                <a:cs typeface="Calibri"/>
              </a:rPr>
              <a:t>2.</a:t>
            </a:r>
            <a:r>
              <a:rPr sz="2400" b="1" spc="-38" dirty="0" smtClean="0">
                <a:latin typeface="Calibri"/>
                <a:cs typeface="Calibri"/>
              </a:rPr>
              <a:t> </a:t>
            </a:r>
            <a:r>
              <a:rPr sz="2400" b="1" spc="-39" dirty="0" smtClean="0">
                <a:latin typeface="Calibri"/>
                <a:cs typeface="Calibri"/>
              </a:rPr>
              <a:t>R</a:t>
            </a:r>
            <a:r>
              <a:rPr sz="2400" b="1" spc="0" dirty="0" smtClean="0">
                <a:latin typeface="Calibri"/>
                <a:cs typeface="Calibri"/>
              </a:rPr>
              <a:t>el</a:t>
            </a:r>
            <a:r>
              <a:rPr sz="2400" b="1" spc="-29" dirty="0" smtClean="0">
                <a:latin typeface="Calibri"/>
                <a:cs typeface="Calibri"/>
              </a:rPr>
              <a:t>a</a:t>
            </a:r>
            <a:r>
              <a:rPr sz="2400" b="1" spc="0" dirty="0" smtClean="0">
                <a:latin typeface="Calibri"/>
                <a:cs typeface="Calibri"/>
              </a:rPr>
              <a:t>ti</a:t>
            </a:r>
            <a:r>
              <a:rPr sz="2400" b="1" spc="-19" dirty="0" smtClean="0">
                <a:latin typeface="Calibri"/>
                <a:cs typeface="Calibri"/>
              </a:rPr>
              <a:t>v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r>
              <a:rPr sz="2400" b="1" spc="-58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L</a:t>
            </a:r>
            <a:r>
              <a:rPr sz="2400" b="1" spc="-44" dirty="0" smtClean="0">
                <a:latin typeface="Calibri"/>
                <a:cs typeface="Calibri"/>
              </a:rPr>
              <a:t>a</a:t>
            </a:r>
            <a:r>
              <a:rPr sz="2400" b="1" spc="-29" dirty="0" smtClean="0">
                <a:latin typeface="Calibri"/>
                <a:cs typeface="Calibri"/>
              </a:rPr>
              <a:t>y</a:t>
            </a:r>
            <a:r>
              <a:rPr sz="2400" b="1" spc="0" dirty="0" smtClean="0">
                <a:latin typeface="Calibri"/>
                <a:cs typeface="Calibri"/>
              </a:rPr>
              <a:t>out</a:t>
            </a:r>
            <a:r>
              <a:rPr sz="2400" b="1" spc="-57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– E</a:t>
            </a:r>
            <a:r>
              <a:rPr sz="2400" b="1" spc="-34" dirty="0" smtClean="0">
                <a:latin typeface="Calibri"/>
                <a:cs typeface="Calibri"/>
              </a:rPr>
              <a:t>x</a:t>
            </a:r>
            <a:r>
              <a:rPr sz="2400" b="1" spc="0" dirty="0" smtClean="0">
                <a:latin typeface="Calibri"/>
                <a:cs typeface="Calibri"/>
              </a:rPr>
              <a:t>ample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131053" y="1670880"/>
            <a:ext cx="2650538" cy="164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90"/>
              </a:lnSpc>
              <a:spcBef>
                <a:spcPts val="59"/>
              </a:spcBef>
            </a:pPr>
            <a:r>
              <a:rPr sz="1650" spc="-4" baseline="2588" dirty="0" smtClean="0">
                <a:solidFill>
                  <a:srgbClr val="7E007E"/>
                </a:solidFill>
                <a:latin typeface="Consolas"/>
                <a:cs typeface="Consolas"/>
              </a:rPr>
              <a:t>android:layout_widt</a:t>
            </a:r>
            <a:r>
              <a:rPr sz="1650" spc="0" baseline="2588" dirty="0" smtClean="0">
                <a:solidFill>
                  <a:srgbClr val="7E007E"/>
                </a:solidFill>
                <a:latin typeface="Consolas"/>
                <a:cs typeface="Consolas"/>
              </a:rPr>
              <a:t>h</a:t>
            </a:r>
            <a:r>
              <a:rPr sz="1650" spc="-4" baseline="2588" dirty="0" smtClean="0">
                <a:latin typeface="Consolas"/>
                <a:cs typeface="Consolas"/>
              </a:rPr>
              <a:t>=</a:t>
            </a:r>
            <a:r>
              <a:rPr sz="1650" i="1" spc="-4" baseline="2588" dirty="0" smtClean="0">
                <a:solidFill>
                  <a:srgbClr val="2A00FF"/>
                </a:solidFill>
                <a:latin typeface="Consolas"/>
                <a:cs typeface="Consolas"/>
              </a:rPr>
              <a:t>"fill_paren</a:t>
            </a:r>
            <a:r>
              <a:rPr sz="1650" i="1" spc="0" baseline="2588" dirty="0" smtClean="0">
                <a:solidFill>
                  <a:srgbClr val="2A00FF"/>
                </a:solidFill>
                <a:latin typeface="Consolas"/>
                <a:cs typeface="Consolas"/>
              </a:rPr>
              <a:t>t"</a:t>
            </a:r>
            <a:endParaRPr sz="1100">
              <a:latin typeface="Consolas"/>
              <a:cs typeface="Consola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83540" y="1713463"/>
            <a:ext cx="1105266" cy="1526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5"/>
              </a:lnSpc>
              <a:spcBef>
                <a:spcPts val="54"/>
              </a:spcBef>
            </a:pPr>
            <a:r>
              <a:rPr sz="1500" spc="0" baseline="2846" dirty="0" smtClean="0">
                <a:solidFill>
                  <a:srgbClr val="008080"/>
                </a:solidFill>
                <a:latin typeface="Consolas"/>
                <a:cs typeface="Consolas"/>
              </a:rPr>
              <a:t>&lt;</a:t>
            </a:r>
            <a:r>
              <a:rPr sz="1500" spc="0" baseline="2846" dirty="0" smtClean="0">
                <a:solidFill>
                  <a:srgbClr val="3E7E7E"/>
                </a:solidFill>
                <a:latin typeface="Consolas"/>
                <a:cs typeface="Consolas"/>
              </a:rPr>
              <a:t>RelativeL</a:t>
            </a:r>
            <a:r>
              <a:rPr sz="1500" spc="-4" baseline="2846" dirty="0" smtClean="0">
                <a:solidFill>
                  <a:srgbClr val="3E7E7E"/>
                </a:solidFill>
                <a:latin typeface="Consolas"/>
                <a:cs typeface="Consolas"/>
              </a:rPr>
              <a:t>a</a:t>
            </a:r>
            <a:r>
              <a:rPr sz="1500" spc="0" baseline="2846" dirty="0" smtClean="0">
                <a:solidFill>
                  <a:srgbClr val="3E7E7E"/>
                </a:solidFill>
                <a:latin typeface="Consolas"/>
                <a:cs typeface="Consolas"/>
              </a:rPr>
              <a:t>yout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04800" y="1274063"/>
            <a:ext cx="8470900" cy="53553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510995" marR="3215305" algn="ctr">
              <a:lnSpc>
                <a:spcPct val="97574"/>
              </a:lnSpc>
              <a:spcBef>
                <a:spcPts val="385"/>
              </a:spcBef>
            </a:pPr>
            <a:r>
              <a:rPr sz="1100" spc="-10" dirty="0" smtClean="0">
                <a:solidFill>
                  <a:srgbClr val="008080"/>
                </a:solidFill>
                <a:latin typeface="Consolas"/>
                <a:cs typeface="Consolas"/>
              </a:rPr>
              <a:t>&lt;</a:t>
            </a:r>
            <a:r>
              <a:rPr sz="1100" spc="-10" dirty="0" smtClean="0">
                <a:solidFill>
                  <a:srgbClr val="3E7E7E"/>
                </a:solidFill>
                <a:latin typeface="Consolas"/>
                <a:cs typeface="Consolas"/>
              </a:rPr>
              <a:t>EditText</a:t>
            </a:r>
            <a:endParaRPr sz="1100">
              <a:latin typeface="Consolas"/>
              <a:cs typeface="Consolas"/>
            </a:endParaRPr>
          </a:p>
          <a:p>
            <a:pPr marL="91439">
              <a:lnSpc>
                <a:spcPts val="1637"/>
              </a:lnSpc>
              <a:spcBef>
                <a:spcPts val="40"/>
              </a:spcBef>
              <a:tabLst>
                <a:tab pos="4838700" algn="l"/>
              </a:tabLst>
            </a:pPr>
            <a:r>
              <a:rPr sz="1100" spc="-4" dirty="0" smtClean="0">
                <a:solidFill>
                  <a:srgbClr val="008080"/>
                </a:solidFill>
                <a:latin typeface="Consolas"/>
                <a:cs typeface="Consolas"/>
              </a:rPr>
              <a:t>&lt;?</a:t>
            </a:r>
            <a:r>
              <a:rPr sz="1100" spc="-4" dirty="0" smtClean="0">
                <a:solidFill>
                  <a:srgbClr val="3E7E7E"/>
                </a:solidFill>
                <a:latin typeface="Consolas"/>
                <a:cs typeface="Consolas"/>
              </a:rPr>
              <a:t>xm</a:t>
            </a:r>
            <a:r>
              <a:rPr sz="1100" spc="0" dirty="0" smtClean="0">
                <a:solidFill>
                  <a:srgbClr val="3E7E7E"/>
                </a:solidFill>
                <a:latin typeface="Consolas"/>
                <a:cs typeface="Consolas"/>
              </a:rPr>
              <a:t>l</a:t>
            </a:r>
            <a:r>
              <a:rPr sz="1100" spc="-40" dirty="0" smtClean="0">
                <a:solidFill>
                  <a:srgbClr val="3E7E7E"/>
                </a:solidFill>
                <a:latin typeface="Consolas"/>
                <a:cs typeface="Consolas"/>
              </a:rPr>
              <a:t> </a:t>
            </a:r>
            <a:r>
              <a:rPr sz="1100" spc="-4" dirty="0" smtClean="0">
                <a:solidFill>
                  <a:srgbClr val="7E007E"/>
                </a:solidFill>
                <a:latin typeface="Consolas"/>
                <a:cs typeface="Consolas"/>
              </a:rPr>
              <a:t>versio</a:t>
            </a:r>
            <a:r>
              <a:rPr sz="1100" spc="0" dirty="0" smtClean="0">
                <a:solidFill>
                  <a:srgbClr val="7E007E"/>
                </a:solidFill>
                <a:latin typeface="Consolas"/>
                <a:cs typeface="Consolas"/>
              </a:rPr>
              <a:t>n</a:t>
            </a:r>
            <a:r>
              <a:rPr sz="1100" spc="-4" dirty="0" smtClean="0">
                <a:latin typeface="Consolas"/>
                <a:cs typeface="Consolas"/>
              </a:rPr>
              <a:t>=</a:t>
            </a:r>
            <a:r>
              <a:rPr sz="11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"1.0</a:t>
            </a:r>
            <a:r>
              <a:rPr sz="11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1100" i="1" spc="-78" dirty="0" smtClean="0">
                <a:solidFill>
                  <a:srgbClr val="2A00FF"/>
                </a:solidFill>
                <a:latin typeface="Consolas"/>
                <a:cs typeface="Consolas"/>
              </a:rPr>
              <a:t> </a:t>
            </a:r>
            <a:r>
              <a:rPr sz="1100" i="1" spc="-4" dirty="0" smtClean="0">
                <a:solidFill>
                  <a:srgbClr val="7E007E"/>
                </a:solidFill>
                <a:latin typeface="Consolas"/>
                <a:cs typeface="Consolas"/>
              </a:rPr>
              <a:t>encodin</a:t>
            </a:r>
            <a:r>
              <a:rPr sz="1100" i="1" spc="0" dirty="0" smtClean="0">
                <a:solidFill>
                  <a:srgbClr val="7E007E"/>
                </a:solidFill>
                <a:latin typeface="Consolas"/>
                <a:cs typeface="Consolas"/>
              </a:rPr>
              <a:t>g</a:t>
            </a:r>
            <a:r>
              <a:rPr sz="1100" i="1" spc="-4" dirty="0" smtClean="0">
                <a:latin typeface="Consolas"/>
                <a:cs typeface="Consolas"/>
              </a:rPr>
              <a:t>=</a:t>
            </a:r>
            <a:r>
              <a:rPr sz="11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"utf-8"</a:t>
            </a:r>
            <a:r>
              <a:rPr sz="1100" i="1" spc="-4" dirty="0" smtClean="0">
                <a:solidFill>
                  <a:srgbClr val="008080"/>
                </a:solidFill>
                <a:latin typeface="Consolas"/>
                <a:cs typeface="Consolas"/>
              </a:rPr>
              <a:t>?</a:t>
            </a:r>
            <a:r>
              <a:rPr sz="1100" i="1" spc="0" dirty="0" smtClean="0">
                <a:solidFill>
                  <a:srgbClr val="008080"/>
                </a:solidFill>
                <a:latin typeface="Consolas"/>
                <a:cs typeface="Consolas"/>
              </a:rPr>
              <a:t>&gt;	</a:t>
            </a:r>
            <a:r>
              <a:rPr sz="1650" spc="-4" baseline="18116" dirty="0" smtClean="0">
                <a:solidFill>
                  <a:srgbClr val="7E007E"/>
                </a:solidFill>
                <a:latin typeface="Consolas"/>
                <a:cs typeface="Consolas"/>
              </a:rPr>
              <a:t>android:i</a:t>
            </a:r>
            <a:r>
              <a:rPr sz="1650" spc="0" baseline="18116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1650" spc="-4" baseline="18116" dirty="0" smtClean="0">
                <a:latin typeface="Consolas"/>
                <a:cs typeface="Consolas"/>
              </a:rPr>
              <a:t>=</a:t>
            </a:r>
            <a:r>
              <a:rPr sz="1650" i="1" spc="-4" baseline="18116" dirty="0" smtClean="0">
                <a:solidFill>
                  <a:srgbClr val="2A00FF"/>
                </a:solidFill>
                <a:latin typeface="Consolas"/>
                <a:cs typeface="Consolas"/>
              </a:rPr>
              <a:t>"@+id/txtUserNam</a:t>
            </a:r>
            <a:r>
              <a:rPr sz="1650" i="1" spc="0" baseline="18116" dirty="0" smtClean="0">
                <a:solidFill>
                  <a:srgbClr val="2A00FF"/>
                </a:solidFill>
                <a:latin typeface="Consolas"/>
                <a:cs typeface="Consolas"/>
              </a:rPr>
              <a:t>e"</a:t>
            </a:r>
            <a:endParaRPr sz="1100">
              <a:latin typeface="Consolas"/>
              <a:cs typeface="Consolas"/>
            </a:endParaRPr>
          </a:p>
          <a:p>
            <a:pPr marL="91439">
              <a:lnSpc>
                <a:spcPts val="1415"/>
              </a:lnSpc>
              <a:spcBef>
                <a:spcPts val="986"/>
              </a:spcBef>
              <a:tabLst>
                <a:tab pos="4838700" algn="l"/>
              </a:tabLst>
            </a:pPr>
            <a:r>
              <a:rPr sz="1000" spc="0" dirty="0" smtClean="0">
                <a:solidFill>
                  <a:srgbClr val="7E007E"/>
                </a:solidFill>
                <a:latin typeface="Consolas"/>
                <a:cs typeface="Consolas"/>
              </a:rPr>
              <a:t>xmlns:</a:t>
            </a:r>
            <a:r>
              <a:rPr sz="1000" spc="-4" dirty="0" smtClean="0">
                <a:solidFill>
                  <a:srgbClr val="7E007E"/>
                </a:solidFill>
                <a:latin typeface="Consolas"/>
                <a:cs typeface="Consolas"/>
              </a:rPr>
              <a:t>a</a:t>
            </a:r>
            <a:r>
              <a:rPr sz="1000" spc="0" dirty="0" smtClean="0">
                <a:solidFill>
                  <a:srgbClr val="7E007E"/>
                </a:solidFill>
                <a:latin typeface="Consolas"/>
                <a:cs typeface="Consolas"/>
              </a:rPr>
              <a:t>ndr</a:t>
            </a:r>
            <a:r>
              <a:rPr sz="1000" spc="-4" dirty="0" smtClean="0">
                <a:solidFill>
                  <a:srgbClr val="7E007E"/>
                </a:solidFill>
                <a:latin typeface="Consolas"/>
                <a:cs typeface="Consolas"/>
              </a:rPr>
              <a:t>o</a:t>
            </a:r>
            <a:r>
              <a:rPr sz="1000" spc="0" dirty="0" smtClean="0">
                <a:solidFill>
                  <a:srgbClr val="7E007E"/>
                </a:solidFill>
                <a:latin typeface="Consolas"/>
                <a:cs typeface="Consolas"/>
              </a:rPr>
              <a:t>id</a:t>
            </a:r>
            <a:r>
              <a:rPr sz="1000" spc="0" dirty="0" smtClean="0">
                <a:latin typeface="Consolas"/>
                <a:cs typeface="Consolas"/>
              </a:rPr>
              <a:t>=</a:t>
            </a:r>
            <a:r>
              <a:rPr sz="10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1000" i="1" spc="0" dirty="0" smtClean="0">
                <a:solidFill>
                  <a:srgbClr val="2A00FF"/>
                </a:solidFill>
                <a:latin typeface="Consolas"/>
                <a:cs typeface="Consolas"/>
                <a:hlinkClick r:id="rId3"/>
              </a:rPr>
              <a:t>http:/</a:t>
            </a:r>
            <a:r>
              <a:rPr sz="1000" i="1" spc="-4" dirty="0" smtClean="0">
                <a:solidFill>
                  <a:srgbClr val="2A00FF"/>
                </a:solidFill>
                <a:latin typeface="Consolas"/>
                <a:cs typeface="Consolas"/>
                <a:hlinkClick r:id="rId3"/>
              </a:rPr>
              <a:t>/</a:t>
            </a:r>
            <a:r>
              <a:rPr sz="1000" i="1" spc="0" dirty="0" smtClean="0">
                <a:solidFill>
                  <a:srgbClr val="2A00FF"/>
                </a:solidFill>
                <a:latin typeface="Consolas"/>
                <a:cs typeface="Consolas"/>
                <a:hlinkClick r:id="rId3"/>
              </a:rPr>
              <a:t>schema</a:t>
            </a:r>
            <a:r>
              <a:rPr sz="1000" i="1" spc="-4" dirty="0" smtClean="0">
                <a:solidFill>
                  <a:srgbClr val="2A00FF"/>
                </a:solidFill>
                <a:latin typeface="Consolas"/>
                <a:cs typeface="Consolas"/>
                <a:hlinkClick r:id="rId3"/>
              </a:rPr>
              <a:t>s</a:t>
            </a:r>
            <a:r>
              <a:rPr sz="1000" i="1" spc="0" dirty="0" smtClean="0">
                <a:solidFill>
                  <a:srgbClr val="2A00FF"/>
                </a:solidFill>
                <a:latin typeface="Consolas"/>
                <a:cs typeface="Consolas"/>
                <a:hlinkClick r:id="rId3"/>
              </a:rPr>
              <a:t>.an</a:t>
            </a:r>
            <a:r>
              <a:rPr sz="1000" i="1" spc="-4" dirty="0" smtClean="0">
                <a:solidFill>
                  <a:srgbClr val="2A00FF"/>
                </a:solidFill>
                <a:latin typeface="Consolas"/>
                <a:cs typeface="Consolas"/>
                <a:hlinkClick r:id="rId3"/>
              </a:rPr>
              <a:t>d</a:t>
            </a:r>
            <a:r>
              <a:rPr sz="1000" i="1" spc="0" dirty="0" smtClean="0">
                <a:solidFill>
                  <a:srgbClr val="2A00FF"/>
                </a:solidFill>
                <a:latin typeface="Consolas"/>
                <a:cs typeface="Consolas"/>
                <a:hlinkClick r:id="rId3"/>
              </a:rPr>
              <a:t>roid.c</a:t>
            </a:r>
            <a:r>
              <a:rPr sz="1000" i="1" spc="-4" dirty="0" smtClean="0">
                <a:solidFill>
                  <a:srgbClr val="2A00FF"/>
                </a:solidFill>
                <a:latin typeface="Consolas"/>
                <a:cs typeface="Consolas"/>
                <a:hlinkClick r:id="rId3"/>
              </a:rPr>
              <a:t>o</a:t>
            </a:r>
            <a:r>
              <a:rPr sz="1000" i="1" spc="0" dirty="0" smtClean="0">
                <a:solidFill>
                  <a:srgbClr val="2A00FF"/>
                </a:solidFill>
                <a:latin typeface="Consolas"/>
                <a:cs typeface="Consolas"/>
                <a:hlinkClick r:id="rId3"/>
              </a:rPr>
              <a:t>m/a</a:t>
            </a:r>
            <a:r>
              <a:rPr sz="1000" i="1" spc="-4" dirty="0" smtClean="0">
                <a:solidFill>
                  <a:srgbClr val="2A00FF"/>
                </a:solidFill>
                <a:latin typeface="Consolas"/>
                <a:cs typeface="Consolas"/>
                <a:hlinkClick r:id="rId3"/>
              </a:rPr>
              <a:t>p</a:t>
            </a:r>
            <a:r>
              <a:rPr sz="1000" i="1" spc="0" dirty="0" smtClean="0">
                <a:solidFill>
                  <a:srgbClr val="2A00FF"/>
                </a:solidFill>
                <a:latin typeface="Consolas"/>
                <a:cs typeface="Consolas"/>
                <a:hlinkClick r:id="rId3"/>
              </a:rPr>
              <a:t>k/res/</a:t>
            </a:r>
            <a:r>
              <a:rPr sz="1000" i="1" spc="-4" dirty="0" smtClean="0">
                <a:solidFill>
                  <a:srgbClr val="2A00FF"/>
                </a:solidFill>
                <a:latin typeface="Consolas"/>
                <a:cs typeface="Consolas"/>
                <a:hlinkClick r:id="rId3"/>
              </a:rPr>
              <a:t>a</a:t>
            </a:r>
            <a:r>
              <a:rPr sz="1000" i="1" spc="0" dirty="0" smtClean="0">
                <a:solidFill>
                  <a:srgbClr val="2A00FF"/>
                </a:solidFill>
                <a:latin typeface="Consolas"/>
                <a:cs typeface="Consolas"/>
                <a:hlinkClick r:id="rId3"/>
              </a:rPr>
              <a:t>ndr</a:t>
            </a:r>
            <a:r>
              <a:rPr sz="1000" i="1" spc="-4" dirty="0" smtClean="0">
                <a:solidFill>
                  <a:srgbClr val="2A00FF"/>
                </a:solidFill>
                <a:latin typeface="Consolas"/>
                <a:cs typeface="Consolas"/>
                <a:hlinkClick r:id="rId3"/>
              </a:rPr>
              <a:t>o</a:t>
            </a:r>
            <a:r>
              <a:rPr sz="1000" i="1" spc="0" dirty="0" smtClean="0">
                <a:solidFill>
                  <a:srgbClr val="2A00FF"/>
                </a:solidFill>
                <a:latin typeface="Consolas"/>
                <a:cs typeface="Consolas"/>
                <a:hlinkClick r:id="rId3"/>
              </a:rPr>
              <a:t>id"	</a:t>
            </a:r>
            <a:r>
              <a:rPr sz="1650" spc="-4" baseline="7764" dirty="0" smtClean="0">
                <a:solidFill>
                  <a:srgbClr val="7E007E"/>
                </a:solidFill>
                <a:latin typeface="Consolas"/>
                <a:cs typeface="Consolas"/>
              </a:rPr>
              <a:t>android:layout_heigh</a:t>
            </a:r>
            <a:r>
              <a:rPr sz="1650" spc="4" baseline="7764" dirty="0" smtClean="0">
                <a:solidFill>
                  <a:srgbClr val="7E007E"/>
                </a:solidFill>
                <a:latin typeface="Consolas"/>
                <a:cs typeface="Consolas"/>
              </a:rPr>
              <a:t>t</a:t>
            </a:r>
            <a:r>
              <a:rPr sz="1650" spc="-4" baseline="7764" dirty="0" smtClean="0">
                <a:latin typeface="Consolas"/>
                <a:cs typeface="Consolas"/>
              </a:rPr>
              <a:t>=</a:t>
            </a:r>
            <a:r>
              <a:rPr sz="1650" i="1" spc="-4" baseline="7764" dirty="0" smtClean="0">
                <a:solidFill>
                  <a:srgbClr val="2A00FF"/>
                </a:solidFill>
                <a:latin typeface="Consolas"/>
                <a:cs typeface="Consolas"/>
              </a:rPr>
              <a:t>"wrap_conten</a:t>
            </a:r>
            <a:r>
              <a:rPr sz="1650" i="1" spc="0" baseline="7764" dirty="0" smtClean="0">
                <a:solidFill>
                  <a:srgbClr val="2A00FF"/>
                </a:solidFill>
                <a:latin typeface="Consolas"/>
                <a:cs typeface="Consolas"/>
              </a:rPr>
              <a:t>t"</a:t>
            </a:r>
            <a:endParaRPr sz="1100">
              <a:latin typeface="Consolas"/>
              <a:cs typeface="Consolas"/>
            </a:endParaRPr>
          </a:p>
          <a:p>
            <a:pPr marL="396240">
              <a:lnSpc>
                <a:spcPct val="97574"/>
              </a:lnSpc>
              <a:spcBef>
                <a:spcPts val="1353"/>
              </a:spcBef>
            </a:pPr>
            <a:r>
              <a:rPr sz="11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android:layout_widt</a:t>
            </a:r>
            <a:r>
              <a:rPr sz="1100" spc="0" dirty="0" smtClean="0">
                <a:solidFill>
                  <a:srgbClr val="7E007E"/>
                </a:solidFill>
                <a:latin typeface="Consolas"/>
                <a:cs typeface="Consolas"/>
              </a:rPr>
              <a:t>h</a:t>
            </a:r>
            <a:r>
              <a:rPr sz="1100" spc="-4" dirty="0" smtClean="0">
                <a:latin typeface="Consolas"/>
                <a:cs typeface="Consolas"/>
              </a:rPr>
              <a:t>=</a:t>
            </a:r>
            <a:r>
              <a:rPr sz="11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"fill_paren</a:t>
            </a:r>
            <a:r>
              <a:rPr sz="11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t"</a:t>
            </a:r>
            <a:endParaRPr sz="1100">
              <a:latin typeface="Consolas"/>
              <a:cs typeface="Consolas"/>
            </a:endParaRPr>
          </a:p>
          <a:p>
            <a:pPr marL="396240">
              <a:lnSpc>
                <a:spcPts val="1320"/>
              </a:lnSpc>
              <a:spcBef>
                <a:spcPts val="66"/>
              </a:spcBef>
              <a:tabLst>
                <a:tab pos="4838700" algn="l"/>
              </a:tabLst>
            </a:pPr>
            <a:r>
              <a:rPr sz="11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android:layout_heigh</a:t>
            </a:r>
            <a:r>
              <a:rPr sz="1100" spc="4" dirty="0" smtClean="0">
                <a:solidFill>
                  <a:srgbClr val="7E007E"/>
                </a:solidFill>
                <a:latin typeface="Consolas"/>
                <a:cs typeface="Consolas"/>
              </a:rPr>
              <a:t>t</a:t>
            </a:r>
            <a:r>
              <a:rPr sz="1100" spc="-4" dirty="0" smtClean="0">
                <a:latin typeface="Consolas"/>
                <a:cs typeface="Consolas"/>
              </a:rPr>
              <a:t>=</a:t>
            </a:r>
            <a:r>
              <a:rPr sz="11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"fill_paren</a:t>
            </a:r>
            <a:r>
              <a:rPr sz="11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t"	</a:t>
            </a:r>
            <a:r>
              <a:rPr sz="1650" spc="-4" baseline="7764" dirty="0" smtClean="0">
                <a:solidFill>
                  <a:srgbClr val="7E007E"/>
                </a:solidFill>
                <a:latin typeface="Consolas"/>
                <a:cs typeface="Consolas"/>
              </a:rPr>
              <a:t>android:paddin</a:t>
            </a:r>
            <a:r>
              <a:rPr sz="1650" spc="0" baseline="7764" dirty="0" smtClean="0">
                <a:solidFill>
                  <a:srgbClr val="7E007E"/>
                </a:solidFill>
                <a:latin typeface="Consolas"/>
                <a:cs typeface="Consolas"/>
              </a:rPr>
              <a:t>g</a:t>
            </a:r>
            <a:r>
              <a:rPr sz="1650" spc="-4" baseline="7764" dirty="0" smtClean="0">
                <a:latin typeface="Consolas"/>
                <a:cs typeface="Consolas"/>
              </a:rPr>
              <a:t>=</a:t>
            </a:r>
            <a:r>
              <a:rPr sz="1650" i="1" spc="-4" baseline="7764" dirty="0" smtClean="0">
                <a:solidFill>
                  <a:srgbClr val="2A00FF"/>
                </a:solidFill>
                <a:latin typeface="Consolas"/>
                <a:cs typeface="Consolas"/>
              </a:rPr>
              <a:t>"20dip</a:t>
            </a:r>
            <a:r>
              <a:rPr sz="1650" i="1" spc="0" baseline="7764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1650" i="1" spc="-144" baseline="7764" dirty="0" smtClean="0">
                <a:solidFill>
                  <a:srgbClr val="2A00FF"/>
                </a:solidFill>
                <a:latin typeface="Consolas"/>
                <a:cs typeface="Consolas"/>
              </a:rPr>
              <a:t> </a:t>
            </a:r>
            <a:r>
              <a:rPr sz="1650" i="1" spc="0" baseline="7764" dirty="0" smtClean="0">
                <a:solidFill>
                  <a:srgbClr val="008080"/>
                </a:solidFill>
                <a:latin typeface="Consolas"/>
                <a:cs typeface="Consolas"/>
              </a:rPr>
              <a:t>&gt;</a:t>
            </a:r>
            <a:endParaRPr sz="1100">
              <a:latin typeface="Consolas"/>
              <a:cs typeface="Consolas"/>
            </a:endParaRPr>
          </a:p>
          <a:p>
            <a:pPr marL="396240">
              <a:lnSpc>
                <a:spcPts val="1320"/>
              </a:lnSpc>
              <a:tabLst>
                <a:tab pos="4533900" algn="l"/>
              </a:tabLst>
            </a:pPr>
            <a:r>
              <a:rPr sz="11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android:backgroun</a:t>
            </a:r>
            <a:r>
              <a:rPr sz="1100" spc="0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1100" spc="-4" dirty="0" smtClean="0">
                <a:latin typeface="Consolas"/>
                <a:cs typeface="Consolas"/>
              </a:rPr>
              <a:t>=</a:t>
            </a:r>
            <a:r>
              <a:rPr sz="11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"#ff000099</a:t>
            </a:r>
            <a:r>
              <a:rPr sz="11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1100" i="1" spc="-186" dirty="0" smtClean="0">
                <a:solidFill>
                  <a:srgbClr val="2A00FF"/>
                </a:solidFill>
                <a:latin typeface="Consolas"/>
                <a:cs typeface="Consolas"/>
              </a:rPr>
              <a:t> </a:t>
            </a:r>
            <a:r>
              <a:rPr sz="1100" i="1" spc="0" dirty="0" smtClean="0">
                <a:solidFill>
                  <a:srgbClr val="008080"/>
                </a:solidFill>
                <a:latin typeface="Consolas"/>
                <a:cs typeface="Consolas"/>
              </a:rPr>
              <a:t>&gt;	</a:t>
            </a:r>
            <a:r>
              <a:rPr sz="1650" spc="-4" baseline="7764" dirty="0" smtClean="0">
                <a:solidFill>
                  <a:srgbClr val="008080"/>
                </a:solidFill>
                <a:latin typeface="Consolas"/>
                <a:cs typeface="Consolas"/>
              </a:rPr>
              <a:t>&lt;/</a:t>
            </a:r>
            <a:r>
              <a:rPr sz="1650" spc="-4" baseline="7764" dirty="0" smtClean="0">
                <a:solidFill>
                  <a:srgbClr val="3E7E7E"/>
                </a:solidFill>
                <a:latin typeface="Consolas"/>
                <a:cs typeface="Consolas"/>
              </a:rPr>
              <a:t>EditTex</a:t>
            </a:r>
            <a:r>
              <a:rPr sz="1650" spc="0" baseline="7764" dirty="0" smtClean="0">
                <a:solidFill>
                  <a:srgbClr val="3E7E7E"/>
                </a:solidFill>
                <a:latin typeface="Consolas"/>
                <a:cs typeface="Consolas"/>
              </a:rPr>
              <a:t>t</a:t>
            </a:r>
            <a:r>
              <a:rPr sz="1650" spc="0" baseline="7764" dirty="0" smtClean="0">
                <a:solidFill>
                  <a:srgbClr val="008080"/>
                </a:solidFill>
                <a:latin typeface="Consolas"/>
                <a:cs typeface="Consolas"/>
              </a:rPr>
              <a:t>&gt;</a:t>
            </a:r>
            <a:endParaRPr sz="1100">
              <a:latin typeface="Consolas"/>
              <a:cs typeface="Consolas"/>
            </a:endParaRPr>
          </a:p>
          <a:p>
            <a:pPr marL="701040" marR="848882" indent="-304800">
              <a:lnSpc>
                <a:spcPts val="1287"/>
              </a:lnSpc>
              <a:spcBef>
                <a:spcPts val="1246"/>
              </a:spcBef>
              <a:tabLst>
                <a:tab pos="4533900" algn="l"/>
                <a:tab pos="4838700" algn="l"/>
              </a:tabLst>
            </a:pPr>
            <a:r>
              <a:rPr sz="1100" spc="-4" dirty="0" smtClean="0">
                <a:solidFill>
                  <a:srgbClr val="008080"/>
                </a:solidFill>
                <a:latin typeface="Consolas"/>
                <a:cs typeface="Consolas"/>
              </a:rPr>
              <a:t>&lt;</a:t>
            </a:r>
            <a:r>
              <a:rPr sz="1100" spc="-4" dirty="0" smtClean="0">
                <a:solidFill>
                  <a:srgbClr val="3E7E7E"/>
                </a:solidFill>
                <a:latin typeface="Consolas"/>
                <a:cs typeface="Consolas"/>
              </a:rPr>
              <a:t>TextVie</a:t>
            </a:r>
            <a:r>
              <a:rPr sz="1100" spc="0" dirty="0" smtClean="0">
                <a:solidFill>
                  <a:srgbClr val="3E7E7E"/>
                </a:solidFill>
                <a:latin typeface="Consolas"/>
                <a:cs typeface="Consolas"/>
              </a:rPr>
              <a:t>w	</a:t>
            </a:r>
            <a:r>
              <a:rPr sz="1650" spc="-4" baseline="5176" dirty="0" smtClean="0">
                <a:solidFill>
                  <a:srgbClr val="008080"/>
                </a:solidFill>
                <a:latin typeface="Consolas"/>
                <a:cs typeface="Consolas"/>
              </a:rPr>
              <a:t>&lt;</a:t>
            </a:r>
            <a:r>
              <a:rPr sz="1650" spc="-4" baseline="5176" dirty="0" smtClean="0">
                <a:solidFill>
                  <a:srgbClr val="3E7E7E"/>
                </a:solidFill>
                <a:latin typeface="Consolas"/>
                <a:cs typeface="Consolas"/>
              </a:rPr>
              <a:t>Button</a:t>
            </a:r>
            <a:r>
              <a:rPr sz="1650" spc="-53" baseline="5176" dirty="0" smtClean="0">
                <a:solidFill>
                  <a:srgbClr val="3E7E7E"/>
                </a:solidFill>
                <a:latin typeface="Consolas"/>
                <a:cs typeface="Consolas"/>
              </a:rPr>
              <a:t> </a:t>
            </a:r>
            <a:r>
              <a:rPr sz="11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android:i</a:t>
            </a:r>
            <a:r>
              <a:rPr sz="1100" spc="0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1100" spc="-4" dirty="0" smtClean="0">
                <a:latin typeface="Consolas"/>
                <a:cs typeface="Consolas"/>
              </a:rPr>
              <a:t>=</a:t>
            </a:r>
            <a:r>
              <a:rPr sz="11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"@+id/lblUserNam</a:t>
            </a:r>
            <a:r>
              <a:rPr sz="11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e"		</a:t>
            </a:r>
            <a:r>
              <a:rPr sz="1650" spc="-4" baseline="5176" dirty="0" smtClean="0">
                <a:solidFill>
                  <a:srgbClr val="7E007E"/>
                </a:solidFill>
                <a:latin typeface="Consolas"/>
                <a:cs typeface="Consolas"/>
              </a:rPr>
              <a:t>android:i</a:t>
            </a:r>
            <a:r>
              <a:rPr sz="1650" spc="0" baseline="5176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1650" spc="-4" baseline="5176" dirty="0" smtClean="0">
                <a:latin typeface="Consolas"/>
                <a:cs typeface="Consolas"/>
              </a:rPr>
              <a:t>=</a:t>
            </a:r>
            <a:r>
              <a:rPr sz="1650" i="1" spc="-4" baseline="5176" dirty="0" smtClean="0">
                <a:solidFill>
                  <a:srgbClr val="2A00FF"/>
                </a:solidFill>
                <a:latin typeface="Consolas"/>
                <a:cs typeface="Consolas"/>
              </a:rPr>
              <a:t>"@+id/btnGo</a:t>
            </a:r>
            <a:r>
              <a:rPr sz="1650" i="1" spc="0" baseline="5176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1650" i="1" spc="-145" baseline="5176" dirty="0" smtClean="0">
                <a:solidFill>
                  <a:srgbClr val="2A00FF"/>
                </a:solidFill>
                <a:latin typeface="Consolas"/>
                <a:cs typeface="Consolas"/>
              </a:rPr>
              <a:t> </a:t>
            </a:r>
            <a:r>
              <a:rPr sz="1650" spc="-4" baseline="-5176" dirty="0" smtClean="0">
                <a:solidFill>
                  <a:srgbClr val="7E007E"/>
                </a:solidFill>
                <a:latin typeface="Consolas"/>
                <a:cs typeface="Consolas"/>
              </a:rPr>
              <a:t>android:layout_widt</a:t>
            </a:r>
            <a:r>
              <a:rPr sz="1650" spc="0" baseline="-5176" dirty="0" smtClean="0">
                <a:solidFill>
                  <a:srgbClr val="7E007E"/>
                </a:solidFill>
                <a:latin typeface="Consolas"/>
                <a:cs typeface="Consolas"/>
              </a:rPr>
              <a:t>h</a:t>
            </a:r>
            <a:r>
              <a:rPr sz="1650" spc="-4" baseline="-5176" dirty="0" smtClean="0">
                <a:latin typeface="Consolas"/>
                <a:cs typeface="Consolas"/>
              </a:rPr>
              <a:t>=</a:t>
            </a:r>
            <a:r>
              <a:rPr sz="1650" i="1" spc="-4" baseline="-5176" dirty="0" smtClean="0">
                <a:solidFill>
                  <a:srgbClr val="2A00FF"/>
                </a:solidFill>
                <a:latin typeface="Consolas"/>
                <a:cs typeface="Consolas"/>
              </a:rPr>
              <a:t>"fill_paren</a:t>
            </a:r>
            <a:r>
              <a:rPr sz="1650" i="1" spc="0" baseline="-5176" dirty="0" smtClean="0">
                <a:solidFill>
                  <a:srgbClr val="2A00FF"/>
                </a:solidFill>
                <a:latin typeface="Consolas"/>
                <a:cs typeface="Consolas"/>
              </a:rPr>
              <a:t>t"		</a:t>
            </a:r>
            <a:r>
              <a:rPr sz="11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android:layout_widt</a:t>
            </a:r>
            <a:r>
              <a:rPr sz="1100" spc="0" dirty="0" smtClean="0">
                <a:solidFill>
                  <a:srgbClr val="7E007E"/>
                </a:solidFill>
                <a:latin typeface="Consolas"/>
                <a:cs typeface="Consolas"/>
              </a:rPr>
              <a:t>h</a:t>
            </a:r>
            <a:r>
              <a:rPr sz="1100" spc="-4" dirty="0" smtClean="0">
                <a:latin typeface="Consolas"/>
                <a:cs typeface="Consolas"/>
              </a:rPr>
              <a:t>=</a:t>
            </a:r>
            <a:r>
              <a:rPr sz="11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"wrap_conten</a:t>
            </a:r>
            <a:r>
              <a:rPr sz="11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t"</a:t>
            </a:r>
            <a:r>
              <a:rPr sz="1100" i="1" spc="-217" dirty="0" smtClean="0">
                <a:solidFill>
                  <a:srgbClr val="2A00FF"/>
                </a:solidFill>
                <a:latin typeface="Consolas"/>
                <a:cs typeface="Consolas"/>
              </a:rPr>
              <a:t> </a:t>
            </a:r>
            <a:r>
              <a:rPr sz="1650" spc="-4" baseline="-5176" dirty="0" smtClean="0">
                <a:solidFill>
                  <a:srgbClr val="7E007E"/>
                </a:solidFill>
                <a:latin typeface="Consolas"/>
                <a:cs typeface="Consolas"/>
              </a:rPr>
              <a:t>android:layout_heigh</a:t>
            </a:r>
            <a:r>
              <a:rPr sz="1650" spc="4" baseline="-5176" dirty="0" smtClean="0">
                <a:solidFill>
                  <a:srgbClr val="7E007E"/>
                </a:solidFill>
                <a:latin typeface="Consolas"/>
                <a:cs typeface="Consolas"/>
              </a:rPr>
              <a:t>t</a:t>
            </a:r>
            <a:r>
              <a:rPr sz="1650" spc="-4" baseline="-5176" dirty="0" smtClean="0">
                <a:latin typeface="Consolas"/>
                <a:cs typeface="Consolas"/>
              </a:rPr>
              <a:t>=</a:t>
            </a:r>
            <a:r>
              <a:rPr sz="1650" i="1" spc="-4" baseline="-5176" dirty="0" smtClean="0">
                <a:solidFill>
                  <a:srgbClr val="2A00FF"/>
                </a:solidFill>
                <a:latin typeface="Consolas"/>
                <a:cs typeface="Consolas"/>
              </a:rPr>
              <a:t>"wrap_conten</a:t>
            </a:r>
            <a:r>
              <a:rPr sz="1650" i="1" spc="0" baseline="-5176" dirty="0" smtClean="0">
                <a:solidFill>
                  <a:srgbClr val="2A00FF"/>
                </a:solidFill>
                <a:latin typeface="Consolas"/>
                <a:cs typeface="Consolas"/>
              </a:rPr>
              <a:t>t"		</a:t>
            </a:r>
            <a:r>
              <a:rPr sz="11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android:layout_heigh</a:t>
            </a:r>
            <a:r>
              <a:rPr sz="1100" spc="4" dirty="0" smtClean="0">
                <a:solidFill>
                  <a:srgbClr val="7E007E"/>
                </a:solidFill>
                <a:latin typeface="Consolas"/>
                <a:cs typeface="Consolas"/>
              </a:rPr>
              <a:t>t</a:t>
            </a:r>
            <a:r>
              <a:rPr sz="1100" spc="-4" dirty="0" smtClean="0">
                <a:latin typeface="Consolas"/>
                <a:cs typeface="Consolas"/>
              </a:rPr>
              <a:t>=</a:t>
            </a:r>
            <a:r>
              <a:rPr sz="11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"wrap_conten</a:t>
            </a:r>
            <a:r>
              <a:rPr sz="11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t"</a:t>
            </a:r>
            <a:endParaRPr sz="1100">
              <a:latin typeface="Consolas"/>
              <a:cs typeface="Consolas"/>
            </a:endParaRPr>
          </a:p>
          <a:p>
            <a:pPr marL="701040" marR="1610882">
              <a:lnSpc>
                <a:spcPts val="1287"/>
              </a:lnSpc>
              <a:spcBef>
                <a:spcPts val="2572"/>
              </a:spcBef>
              <a:tabLst>
                <a:tab pos="4533900" algn="l"/>
                <a:tab pos="4838700" algn="l"/>
              </a:tabLst>
            </a:pPr>
            <a:r>
              <a:rPr sz="11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android:backgroun</a:t>
            </a:r>
            <a:r>
              <a:rPr sz="1100" spc="0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1100" spc="-4" dirty="0" smtClean="0">
                <a:latin typeface="Consolas"/>
                <a:cs typeface="Consolas"/>
              </a:rPr>
              <a:t>=</a:t>
            </a:r>
            <a:r>
              <a:rPr sz="11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"#ffff0066</a:t>
            </a:r>
            <a:r>
              <a:rPr sz="11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		</a:t>
            </a:r>
            <a:r>
              <a:rPr sz="1650" spc="-4" baseline="5176" dirty="0" smtClean="0">
                <a:solidFill>
                  <a:srgbClr val="7E007E"/>
                </a:solidFill>
                <a:latin typeface="Consolas"/>
                <a:cs typeface="Consolas"/>
              </a:rPr>
              <a:t>android:tex</a:t>
            </a:r>
            <a:r>
              <a:rPr sz="1650" spc="0" baseline="5176" dirty="0" smtClean="0">
                <a:solidFill>
                  <a:srgbClr val="7E007E"/>
                </a:solidFill>
                <a:latin typeface="Consolas"/>
                <a:cs typeface="Consolas"/>
              </a:rPr>
              <a:t>t</a:t>
            </a:r>
            <a:r>
              <a:rPr sz="1650" spc="-4" baseline="5176" dirty="0" smtClean="0">
                <a:latin typeface="Consolas"/>
                <a:cs typeface="Consolas"/>
              </a:rPr>
              <a:t>=</a:t>
            </a:r>
            <a:r>
              <a:rPr sz="1650" i="1" spc="-4" baseline="5176" dirty="0" smtClean="0">
                <a:solidFill>
                  <a:srgbClr val="2A00FF"/>
                </a:solidFill>
                <a:latin typeface="Consolas"/>
                <a:cs typeface="Consolas"/>
              </a:rPr>
              <a:t>"Go" </a:t>
            </a:r>
            <a:r>
              <a:rPr sz="1650" spc="-4" baseline="-5176" dirty="0" smtClean="0">
                <a:solidFill>
                  <a:srgbClr val="7E007E"/>
                </a:solidFill>
                <a:latin typeface="Consolas"/>
                <a:cs typeface="Consolas"/>
              </a:rPr>
              <a:t>android:tex</a:t>
            </a:r>
            <a:r>
              <a:rPr sz="1650" spc="0" baseline="-5176" dirty="0" smtClean="0">
                <a:solidFill>
                  <a:srgbClr val="7E007E"/>
                </a:solidFill>
                <a:latin typeface="Consolas"/>
                <a:cs typeface="Consolas"/>
              </a:rPr>
              <a:t>t</a:t>
            </a:r>
            <a:r>
              <a:rPr sz="1650" spc="-4" baseline="-5176" dirty="0" smtClean="0">
                <a:latin typeface="Consolas"/>
                <a:cs typeface="Consolas"/>
              </a:rPr>
              <a:t>=</a:t>
            </a:r>
            <a:r>
              <a:rPr sz="1650" i="1" spc="-4" baseline="-5176" dirty="0" smtClean="0">
                <a:solidFill>
                  <a:srgbClr val="2A00FF"/>
                </a:solidFill>
                <a:latin typeface="Consolas"/>
                <a:cs typeface="Consolas"/>
              </a:rPr>
              <a:t>"Use</a:t>
            </a:r>
            <a:r>
              <a:rPr sz="1650" i="1" spc="0" baseline="-5176" dirty="0" smtClean="0">
                <a:solidFill>
                  <a:srgbClr val="2A00FF"/>
                </a:solidFill>
                <a:latin typeface="Consolas"/>
                <a:cs typeface="Consolas"/>
              </a:rPr>
              <a:t>r</a:t>
            </a:r>
            <a:r>
              <a:rPr sz="1650" i="1" spc="-118" baseline="-5176" dirty="0" smtClean="0">
                <a:solidFill>
                  <a:srgbClr val="2A00FF"/>
                </a:solidFill>
                <a:latin typeface="Consolas"/>
                <a:cs typeface="Consolas"/>
              </a:rPr>
              <a:t> </a:t>
            </a:r>
            <a:r>
              <a:rPr sz="1650" i="1" spc="-4" baseline="-5176" dirty="0" smtClean="0">
                <a:solidFill>
                  <a:srgbClr val="2A00FF"/>
                </a:solidFill>
                <a:latin typeface="Consolas"/>
                <a:cs typeface="Consolas"/>
              </a:rPr>
              <a:t>Name</a:t>
            </a:r>
            <a:r>
              <a:rPr sz="1650" i="1" spc="0" baseline="-5176" dirty="0" smtClean="0">
                <a:solidFill>
                  <a:srgbClr val="2A00FF"/>
                </a:solidFill>
                <a:latin typeface="Consolas"/>
                <a:cs typeface="Consolas"/>
              </a:rPr>
              <a:t>"		</a:t>
            </a:r>
            <a:r>
              <a:rPr sz="11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android:textStyl</a:t>
            </a:r>
            <a:r>
              <a:rPr sz="1100" spc="0" dirty="0" smtClean="0">
                <a:solidFill>
                  <a:srgbClr val="7E007E"/>
                </a:solidFill>
                <a:latin typeface="Consolas"/>
                <a:cs typeface="Consolas"/>
              </a:rPr>
              <a:t>e</a:t>
            </a:r>
            <a:r>
              <a:rPr sz="1100" spc="-4" dirty="0" smtClean="0">
                <a:latin typeface="Consolas"/>
                <a:cs typeface="Consolas"/>
              </a:rPr>
              <a:t>=</a:t>
            </a:r>
            <a:r>
              <a:rPr sz="11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"bold</a:t>
            </a:r>
            <a:r>
              <a:rPr sz="11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1100" i="1" spc="-155" dirty="0" smtClean="0">
                <a:solidFill>
                  <a:srgbClr val="2A00FF"/>
                </a:solidFill>
                <a:latin typeface="Consolas"/>
                <a:cs typeface="Consolas"/>
              </a:rPr>
              <a:t> </a:t>
            </a:r>
            <a:r>
              <a:rPr sz="1100" i="1" spc="0" dirty="0" smtClean="0">
                <a:solidFill>
                  <a:srgbClr val="008080"/>
                </a:solidFill>
                <a:latin typeface="Consolas"/>
                <a:cs typeface="Consolas"/>
              </a:rPr>
              <a:t>&gt; </a:t>
            </a:r>
            <a:r>
              <a:rPr sz="11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android:textColo</a:t>
            </a:r>
            <a:r>
              <a:rPr sz="1100" spc="0" dirty="0" smtClean="0">
                <a:solidFill>
                  <a:srgbClr val="7E007E"/>
                </a:solidFill>
                <a:latin typeface="Consolas"/>
                <a:cs typeface="Consolas"/>
              </a:rPr>
              <a:t>r</a:t>
            </a:r>
            <a:r>
              <a:rPr sz="1100" spc="-4" dirty="0" smtClean="0">
                <a:latin typeface="Consolas"/>
                <a:cs typeface="Consolas"/>
              </a:rPr>
              <a:t>=</a:t>
            </a:r>
            <a:r>
              <a:rPr sz="11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"#ff000000</a:t>
            </a:r>
            <a:r>
              <a:rPr sz="11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	</a:t>
            </a:r>
            <a:r>
              <a:rPr sz="1650" spc="-4" baseline="5176" dirty="0" smtClean="0">
                <a:solidFill>
                  <a:srgbClr val="008080"/>
                </a:solidFill>
                <a:latin typeface="Consolas"/>
                <a:cs typeface="Consolas"/>
              </a:rPr>
              <a:t>&lt;/</a:t>
            </a:r>
            <a:r>
              <a:rPr sz="1650" spc="-4" baseline="5176" dirty="0" smtClean="0">
                <a:solidFill>
                  <a:srgbClr val="3E7E7E"/>
                </a:solidFill>
                <a:latin typeface="Consolas"/>
                <a:cs typeface="Consolas"/>
              </a:rPr>
              <a:t>Butto</a:t>
            </a:r>
            <a:r>
              <a:rPr sz="1650" spc="0" baseline="5176" dirty="0" smtClean="0">
                <a:solidFill>
                  <a:srgbClr val="3E7E7E"/>
                </a:solidFill>
                <a:latin typeface="Consolas"/>
                <a:cs typeface="Consolas"/>
              </a:rPr>
              <a:t>n</a:t>
            </a:r>
            <a:r>
              <a:rPr sz="1650" spc="0" baseline="5176" dirty="0" smtClean="0">
                <a:solidFill>
                  <a:srgbClr val="008080"/>
                </a:solidFill>
                <a:latin typeface="Consolas"/>
                <a:cs typeface="Consolas"/>
              </a:rPr>
              <a:t>&gt; </a:t>
            </a:r>
            <a:r>
              <a:rPr sz="11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android:textStyl</a:t>
            </a:r>
            <a:r>
              <a:rPr sz="1100" spc="0" dirty="0" smtClean="0">
                <a:solidFill>
                  <a:srgbClr val="7E007E"/>
                </a:solidFill>
                <a:latin typeface="Consolas"/>
                <a:cs typeface="Consolas"/>
              </a:rPr>
              <a:t>e</a:t>
            </a:r>
            <a:r>
              <a:rPr sz="1100" spc="-4" dirty="0" smtClean="0">
                <a:latin typeface="Consolas"/>
                <a:cs typeface="Consolas"/>
              </a:rPr>
              <a:t>=</a:t>
            </a:r>
            <a:r>
              <a:rPr sz="11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"bold</a:t>
            </a:r>
            <a:r>
              <a:rPr sz="11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1100" i="1" spc="-155" dirty="0" smtClean="0">
                <a:solidFill>
                  <a:srgbClr val="2A00FF"/>
                </a:solidFill>
                <a:latin typeface="Consolas"/>
                <a:cs typeface="Consolas"/>
              </a:rPr>
              <a:t> </a:t>
            </a:r>
            <a:r>
              <a:rPr sz="1100" i="1" spc="0" dirty="0" smtClean="0">
                <a:solidFill>
                  <a:srgbClr val="008080"/>
                </a:solidFill>
                <a:latin typeface="Consolas"/>
                <a:cs typeface="Consolas"/>
              </a:rPr>
              <a:t>&gt;</a:t>
            </a:r>
            <a:endParaRPr sz="1100">
              <a:latin typeface="Consolas"/>
              <a:cs typeface="Consolas"/>
            </a:endParaRPr>
          </a:p>
          <a:p>
            <a:pPr marL="4838954" marR="1536587" indent="-4442714">
              <a:lnSpc>
                <a:spcPts val="1200"/>
              </a:lnSpc>
              <a:spcBef>
                <a:spcPts val="117"/>
              </a:spcBef>
              <a:tabLst>
                <a:tab pos="4533900" algn="l"/>
              </a:tabLst>
            </a:pPr>
            <a:r>
              <a:rPr sz="1100" spc="-4" dirty="0" smtClean="0">
                <a:solidFill>
                  <a:srgbClr val="008080"/>
                </a:solidFill>
                <a:latin typeface="Consolas"/>
                <a:cs typeface="Consolas"/>
              </a:rPr>
              <a:t>&lt;/</a:t>
            </a:r>
            <a:r>
              <a:rPr sz="1100" spc="-4" dirty="0" smtClean="0">
                <a:solidFill>
                  <a:srgbClr val="3E7E7E"/>
                </a:solidFill>
                <a:latin typeface="Consolas"/>
                <a:cs typeface="Consolas"/>
              </a:rPr>
              <a:t>TextVie</a:t>
            </a:r>
            <a:r>
              <a:rPr sz="1100" spc="0" dirty="0" smtClean="0">
                <a:solidFill>
                  <a:srgbClr val="3E7E7E"/>
                </a:solidFill>
                <a:latin typeface="Consolas"/>
                <a:cs typeface="Consolas"/>
              </a:rPr>
              <a:t>w</a:t>
            </a:r>
            <a:r>
              <a:rPr sz="1100" spc="0" dirty="0" smtClean="0">
                <a:solidFill>
                  <a:srgbClr val="008080"/>
                </a:solidFill>
                <a:latin typeface="Consolas"/>
                <a:cs typeface="Consolas"/>
              </a:rPr>
              <a:t>&gt;	</a:t>
            </a:r>
            <a:r>
              <a:rPr sz="1650" spc="-4" baseline="5176" dirty="0" smtClean="0">
                <a:solidFill>
                  <a:srgbClr val="008080"/>
                </a:solidFill>
                <a:latin typeface="Consolas"/>
                <a:cs typeface="Consolas"/>
              </a:rPr>
              <a:t>&lt;</a:t>
            </a:r>
            <a:r>
              <a:rPr sz="1650" spc="-4" baseline="5176" dirty="0" smtClean="0">
                <a:solidFill>
                  <a:srgbClr val="3E7E7E"/>
                </a:solidFill>
                <a:latin typeface="Consolas"/>
                <a:cs typeface="Consolas"/>
              </a:rPr>
              <a:t>Button </a:t>
            </a:r>
            <a:r>
              <a:rPr sz="11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android:i</a:t>
            </a:r>
            <a:r>
              <a:rPr sz="1100" spc="0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1100" spc="-4" dirty="0" smtClean="0">
                <a:latin typeface="Consolas"/>
                <a:cs typeface="Consolas"/>
              </a:rPr>
              <a:t>=</a:t>
            </a:r>
            <a:r>
              <a:rPr sz="11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"@+id/btnCance</a:t>
            </a:r>
            <a:r>
              <a:rPr sz="11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l"</a:t>
            </a:r>
            <a:endParaRPr sz="1100">
              <a:latin typeface="Consolas"/>
              <a:cs typeface="Consolas"/>
            </a:endParaRPr>
          </a:p>
          <a:p>
            <a:pPr marL="4838954">
              <a:lnSpc>
                <a:spcPct val="97574"/>
              </a:lnSpc>
              <a:spcBef>
                <a:spcPts val="4"/>
              </a:spcBef>
            </a:pPr>
            <a:r>
              <a:rPr sz="11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android:layout_widt</a:t>
            </a:r>
            <a:r>
              <a:rPr sz="1100" spc="0" dirty="0" smtClean="0">
                <a:solidFill>
                  <a:srgbClr val="7E007E"/>
                </a:solidFill>
                <a:latin typeface="Consolas"/>
                <a:cs typeface="Consolas"/>
              </a:rPr>
              <a:t>h</a:t>
            </a:r>
            <a:r>
              <a:rPr sz="1100" spc="-4" dirty="0" smtClean="0">
                <a:latin typeface="Consolas"/>
                <a:cs typeface="Consolas"/>
              </a:rPr>
              <a:t>=</a:t>
            </a:r>
            <a:r>
              <a:rPr sz="11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"wrap_conten</a:t>
            </a:r>
            <a:r>
              <a:rPr sz="11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t"</a:t>
            </a:r>
            <a:endParaRPr sz="1100">
              <a:latin typeface="Consolas"/>
              <a:cs typeface="Consolas"/>
            </a:endParaRPr>
          </a:p>
          <a:p>
            <a:pPr marL="4838954">
              <a:lnSpc>
                <a:spcPct val="97574"/>
              </a:lnSpc>
              <a:spcBef>
                <a:spcPts val="30"/>
              </a:spcBef>
            </a:pPr>
            <a:r>
              <a:rPr sz="11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android:layout_heigh</a:t>
            </a:r>
            <a:r>
              <a:rPr sz="1100" spc="4" dirty="0" smtClean="0">
                <a:solidFill>
                  <a:srgbClr val="7E007E"/>
                </a:solidFill>
                <a:latin typeface="Consolas"/>
                <a:cs typeface="Consolas"/>
              </a:rPr>
              <a:t>t</a:t>
            </a:r>
            <a:r>
              <a:rPr sz="1100" spc="-4" dirty="0" smtClean="0">
                <a:latin typeface="Consolas"/>
                <a:cs typeface="Consolas"/>
              </a:rPr>
              <a:t>=</a:t>
            </a:r>
            <a:r>
              <a:rPr sz="11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"wrap_conten</a:t>
            </a:r>
            <a:r>
              <a:rPr sz="11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t"</a:t>
            </a:r>
            <a:endParaRPr sz="1100">
              <a:latin typeface="Consolas"/>
              <a:cs typeface="Consolas"/>
            </a:endParaRPr>
          </a:p>
          <a:p>
            <a:pPr marL="4838954">
              <a:lnSpc>
                <a:spcPct val="97574"/>
              </a:lnSpc>
              <a:spcBef>
                <a:spcPts val="2672"/>
              </a:spcBef>
            </a:pPr>
            <a:r>
              <a:rPr sz="11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android:tex</a:t>
            </a:r>
            <a:r>
              <a:rPr sz="1100" spc="0" dirty="0" smtClean="0">
                <a:solidFill>
                  <a:srgbClr val="7E007E"/>
                </a:solidFill>
                <a:latin typeface="Consolas"/>
                <a:cs typeface="Consolas"/>
              </a:rPr>
              <a:t>t</a:t>
            </a:r>
            <a:r>
              <a:rPr sz="1100" spc="-4" dirty="0" smtClean="0">
                <a:latin typeface="Consolas"/>
                <a:cs typeface="Consolas"/>
              </a:rPr>
              <a:t>=</a:t>
            </a:r>
            <a:r>
              <a:rPr sz="11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"Cancel"</a:t>
            </a:r>
            <a:endParaRPr sz="1100">
              <a:latin typeface="Consolas"/>
              <a:cs typeface="Consolas"/>
            </a:endParaRPr>
          </a:p>
          <a:p>
            <a:pPr marL="4838954">
              <a:lnSpc>
                <a:spcPct val="97574"/>
              </a:lnSpc>
              <a:spcBef>
                <a:spcPts val="30"/>
              </a:spcBef>
            </a:pPr>
            <a:r>
              <a:rPr sz="11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android:textStyl</a:t>
            </a:r>
            <a:r>
              <a:rPr sz="1100" spc="0" dirty="0" smtClean="0">
                <a:solidFill>
                  <a:srgbClr val="7E007E"/>
                </a:solidFill>
                <a:latin typeface="Consolas"/>
                <a:cs typeface="Consolas"/>
              </a:rPr>
              <a:t>e</a:t>
            </a:r>
            <a:r>
              <a:rPr sz="1100" spc="-4" dirty="0" smtClean="0">
                <a:latin typeface="Consolas"/>
                <a:cs typeface="Consolas"/>
              </a:rPr>
              <a:t>=</a:t>
            </a:r>
            <a:r>
              <a:rPr sz="11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"bold</a:t>
            </a:r>
            <a:r>
              <a:rPr sz="11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1100" i="1" spc="-155" dirty="0" smtClean="0">
                <a:solidFill>
                  <a:srgbClr val="2A00FF"/>
                </a:solidFill>
                <a:latin typeface="Consolas"/>
                <a:cs typeface="Consolas"/>
              </a:rPr>
              <a:t> </a:t>
            </a:r>
            <a:r>
              <a:rPr sz="1100" i="1" spc="0" dirty="0" smtClean="0">
                <a:solidFill>
                  <a:srgbClr val="008080"/>
                </a:solidFill>
                <a:latin typeface="Consolas"/>
                <a:cs typeface="Consolas"/>
              </a:rPr>
              <a:t>&gt;</a:t>
            </a:r>
            <a:endParaRPr sz="1100">
              <a:latin typeface="Consolas"/>
              <a:cs typeface="Consolas"/>
            </a:endParaRPr>
          </a:p>
          <a:p>
            <a:pPr marL="4510995" marR="3214365" algn="ctr">
              <a:lnSpc>
                <a:spcPct val="97574"/>
              </a:lnSpc>
              <a:spcBef>
                <a:spcPts val="30"/>
              </a:spcBef>
            </a:pPr>
            <a:r>
              <a:rPr sz="1100" spc="-10" dirty="0" smtClean="0">
                <a:solidFill>
                  <a:srgbClr val="008080"/>
                </a:solidFill>
                <a:latin typeface="Consolas"/>
                <a:cs typeface="Consolas"/>
              </a:rPr>
              <a:t>&lt;/</a:t>
            </a:r>
            <a:r>
              <a:rPr sz="1100" spc="-10" dirty="0" smtClean="0">
                <a:solidFill>
                  <a:srgbClr val="3E7E7E"/>
                </a:solidFill>
                <a:latin typeface="Consolas"/>
                <a:cs typeface="Consolas"/>
              </a:rPr>
              <a:t>Butto</a:t>
            </a:r>
            <a:r>
              <a:rPr sz="1100" spc="-5" dirty="0" smtClean="0">
                <a:solidFill>
                  <a:srgbClr val="3E7E7E"/>
                </a:solidFill>
                <a:latin typeface="Consolas"/>
                <a:cs typeface="Consolas"/>
              </a:rPr>
              <a:t>n</a:t>
            </a:r>
            <a:r>
              <a:rPr sz="1100" spc="-5" dirty="0" smtClean="0">
                <a:solidFill>
                  <a:srgbClr val="008080"/>
                </a:solidFill>
                <a:latin typeface="Consolas"/>
                <a:cs typeface="Consolas"/>
              </a:rPr>
              <a:t>&gt;</a:t>
            </a:r>
            <a:endParaRPr sz="1100">
              <a:latin typeface="Consolas"/>
              <a:cs typeface="Consolas"/>
            </a:endParaRPr>
          </a:p>
          <a:p>
            <a:pPr marL="4206195" marR="2909565" algn="ctr">
              <a:lnSpc>
                <a:spcPct val="97574"/>
              </a:lnSpc>
              <a:spcBef>
                <a:spcPts val="1304"/>
              </a:spcBef>
            </a:pPr>
            <a:r>
              <a:rPr sz="1100" spc="-10" dirty="0" smtClean="0">
                <a:solidFill>
                  <a:srgbClr val="008080"/>
                </a:solidFill>
                <a:latin typeface="Consolas"/>
                <a:cs typeface="Consolas"/>
              </a:rPr>
              <a:t>&lt;/</a:t>
            </a:r>
            <a:r>
              <a:rPr sz="1100" spc="-10" dirty="0" smtClean="0">
                <a:solidFill>
                  <a:srgbClr val="3E7E7E"/>
                </a:solidFill>
                <a:latin typeface="Consolas"/>
                <a:cs typeface="Consolas"/>
              </a:rPr>
              <a:t>RelativeLayou</a:t>
            </a:r>
            <a:r>
              <a:rPr sz="1100" spc="-5" dirty="0" smtClean="0">
                <a:solidFill>
                  <a:srgbClr val="3E7E7E"/>
                </a:solidFill>
                <a:latin typeface="Consolas"/>
                <a:cs typeface="Consolas"/>
              </a:rPr>
              <a:t>t</a:t>
            </a:r>
            <a:r>
              <a:rPr sz="1100" spc="-5" dirty="0" smtClean="0">
                <a:solidFill>
                  <a:srgbClr val="008080"/>
                </a:solidFill>
                <a:latin typeface="Consolas"/>
                <a:cs typeface="Consolas"/>
              </a:rPr>
              <a:t>&gt;</a:t>
            </a:r>
            <a:endParaRPr sz="1100">
              <a:latin typeface="Consolas"/>
              <a:cs typeface="Consolas"/>
            </a:endParaRPr>
          </a:p>
          <a:p>
            <a:pPr marR="168705" algn="r">
              <a:lnSpc>
                <a:spcPts val="1450"/>
              </a:lnSpc>
              <a:spcBef>
                <a:spcPts val="881"/>
              </a:spcBef>
            </a:pPr>
            <a:r>
              <a:rPr sz="1200" spc="-6" dirty="0" smtClean="0">
                <a:solidFill>
                  <a:srgbClr val="888888"/>
                </a:solidFill>
                <a:latin typeface="Calibri"/>
                <a:cs typeface="Calibri"/>
              </a:rPr>
              <a:t>36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143500" y="5179314"/>
            <a:ext cx="3061461" cy="165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">
              <a:lnSpc>
                <a:spcPct val="97574"/>
              </a:lnSpc>
            </a:pPr>
            <a:r>
              <a:rPr sz="11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android:layout_belo</a:t>
            </a:r>
            <a:r>
              <a:rPr sz="1100" spc="0" dirty="0" smtClean="0">
                <a:solidFill>
                  <a:srgbClr val="7E007E"/>
                </a:solidFill>
                <a:latin typeface="Consolas"/>
                <a:cs typeface="Consolas"/>
              </a:rPr>
              <a:t>w</a:t>
            </a:r>
            <a:r>
              <a:rPr sz="1100" spc="-4" dirty="0" smtClean="0">
                <a:latin typeface="Consolas"/>
                <a:cs typeface="Consolas"/>
              </a:rPr>
              <a:t>=</a:t>
            </a:r>
            <a:r>
              <a:rPr sz="11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"@+id/txtUserNam</a:t>
            </a:r>
            <a:r>
              <a:rPr sz="11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e"</a:t>
            </a:r>
            <a:endParaRPr sz="1100">
              <a:latin typeface="Consolas"/>
              <a:cs typeface="Consola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143500" y="5344667"/>
            <a:ext cx="2832861" cy="1653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">
              <a:lnSpc>
                <a:spcPts val="1285"/>
              </a:lnSpc>
              <a:spcBef>
                <a:spcPts val="79"/>
              </a:spcBef>
            </a:pPr>
            <a:r>
              <a:rPr sz="11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android:layout_toLeftO</a:t>
            </a:r>
            <a:r>
              <a:rPr sz="1100" spc="4" dirty="0" smtClean="0">
                <a:solidFill>
                  <a:srgbClr val="7E007E"/>
                </a:solidFill>
                <a:latin typeface="Consolas"/>
                <a:cs typeface="Consolas"/>
              </a:rPr>
              <a:t>f</a:t>
            </a:r>
            <a:r>
              <a:rPr sz="1100" spc="-4" dirty="0" smtClean="0">
                <a:latin typeface="Consolas"/>
                <a:cs typeface="Consolas"/>
              </a:rPr>
              <a:t>=</a:t>
            </a:r>
            <a:r>
              <a:rPr sz="11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"@+id/btnGo</a:t>
            </a:r>
            <a:r>
              <a:rPr sz="11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endParaRPr sz="1100">
              <a:latin typeface="Consolas"/>
              <a:cs typeface="Consola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963661" y="5344667"/>
            <a:ext cx="228600" cy="1653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1" name="object 61"/>
          <p:cNvSpPr txBox="1"/>
          <p:nvPr/>
        </p:nvSpPr>
        <p:spPr>
          <a:xfrm>
            <a:off x="5143500" y="3502914"/>
            <a:ext cx="3442461" cy="165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">
              <a:lnSpc>
                <a:spcPts val="1285"/>
              </a:lnSpc>
              <a:spcBef>
                <a:spcPts val="64"/>
              </a:spcBef>
            </a:pPr>
            <a:r>
              <a:rPr sz="11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android:layout_alignRigh</a:t>
            </a:r>
            <a:r>
              <a:rPr sz="1100" spc="4" dirty="0" smtClean="0">
                <a:solidFill>
                  <a:srgbClr val="7E007E"/>
                </a:solidFill>
                <a:latin typeface="Consolas"/>
                <a:cs typeface="Consolas"/>
              </a:rPr>
              <a:t>t</a:t>
            </a:r>
            <a:r>
              <a:rPr sz="1100" spc="-4" dirty="0" smtClean="0">
                <a:latin typeface="Consolas"/>
                <a:cs typeface="Consolas"/>
              </a:rPr>
              <a:t>=</a:t>
            </a:r>
            <a:r>
              <a:rPr sz="11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"@+id/txtUserNam</a:t>
            </a:r>
            <a:r>
              <a:rPr sz="11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e"</a:t>
            </a:r>
            <a:endParaRPr sz="1100">
              <a:latin typeface="Consolas"/>
              <a:cs typeface="Consola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143500" y="3668267"/>
            <a:ext cx="3061461" cy="165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">
              <a:lnSpc>
                <a:spcPts val="1285"/>
              </a:lnSpc>
              <a:spcBef>
                <a:spcPts val="79"/>
              </a:spcBef>
            </a:pPr>
            <a:r>
              <a:rPr sz="11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android:layout_belo</a:t>
            </a:r>
            <a:r>
              <a:rPr sz="1100" spc="0" dirty="0" smtClean="0">
                <a:solidFill>
                  <a:srgbClr val="7E007E"/>
                </a:solidFill>
                <a:latin typeface="Consolas"/>
                <a:cs typeface="Consolas"/>
              </a:rPr>
              <a:t>w</a:t>
            </a:r>
            <a:r>
              <a:rPr sz="1100" spc="-4" dirty="0" smtClean="0">
                <a:latin typeface="Consolas"/>
                <a:cs typeface="Consolas"/>
              </a:rPr>
              <a:t>=</a:t>
            </a:r>
            <a:r>
              <a:rPr sz="11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"@+id/txtUserNam</a:t>
            </a:r>
            <a:r>
              <a:rPr sz="11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e"</a:t>
            </a:r>
            <a:endParaRPr sz="1100">
              <a:latin typeface="Consolas"/>
              <a:cs typeface="Consola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192261" y="3668267"/>
            <a:ext cx="381000" cy="165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4" name="object 64"/>
          <p:cNvSpPr txBox="1"/>
          <p:nvPr/>
        </p:nvSpPr>
        <p:spPr>
          <a:xfrm>
            <a:off x="1005839" y="3518153"/>
            <a:ext cx="2909062" cy="1653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85"/>
              </a:lnSpc>
              <a:spcBef>
                <a:spcPts val="64"/>
              </a:spcBef>
            </a:pPr>
            <a:r>
              <a:rPr sz="11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android:layout_alignParentLef</a:t>
            </a:r>
            <a:r>
              <a:rPr sz="1100" spc="4" dirty="0" smtClean="0">
                <a:solidFill>
                  <a:srgbClr val="7E007E"/>
                </a:solidFill>
                <a:latin typeface="Consolas"/>
                <a:cs typeface="Consolas"/>
              </a:rPr>
              <a:t>t</a:t>
            </a:r>
            <a:r>
              <a:rPr sz="1100" spc="-4" dirty="0" smtClean="0">
                <a:latin typeface="Consolas"/>
                <a:cs typeface="Consolas"/>
              </a:rPr>
              <a:t>=</a:t>
            </a:r>
            <a:r>
              <a:rPr sz="11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"true"</a:t>
            </a:r>
            <a:endParaRPr sz="1100">
              <a:latin typeface="Consolas"/>
              <a:cs typeface="Consola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005839" y="3683508"/>
            <a:ext cx="2832862" cy="165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85"/>
              </a:lnSpc>
              <a:spcBef>
                <a:spcPts val="79"/>
              </a:spcBef>
            </a:pPr>
            <a:r>
              <a:rPr sz="11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android:layout_alignParentTo</a:t>
            </a:r>
            <a:r>
              <a:rPr sz="1100" spc="4" dirty="0" smtClean="0">
                <a:solidFill>
                  <a:srgbClr val="7E007E"/>
                </a:solidFill>
                <a:latin typeface="Consolas"/>
                <a:cs typeface="Consolas"/>
              </a:rPr>
              <a:t>p</a:t>
            </a:r>
            <a:r>
              <a:rPr sz="1100" spc="-4" dirty="0" smtClean="0">
                <a:latin typeface="Consolas"/>
                <a:cs typeface="Consolas"/>
              </a:rPr>
              <a:t>=</a:t>
            </a:r>
            <a:r>
              <a:rPr sz="11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"true"</a:t>
            </a:r>
            <a:endParaRPr sz="1100">
              <a:latin typeface="Consolas"/>
              <a:cs typeface="Consola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826002" y="3683508"/>
            <a:ext cx="76200" cy="165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7" name="object 67"/>
          <p:cNvSpPr txBox="1"/>
          <p:nvPr/>
        </p:nvSpPr>
        <p:spPr>
          <a:xfrm>
            <a:off x="5143500" y="1994154"/>
            <a:ext cx="2942125" cy="330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" marR="33063">
              <a:lnSpc>
                <a:spcPts val="1285"/>
              </a:lnSpc>
              <a:spcBef>
                <a:spcPts val="64"/>
              </a:spcBef>
            </a:pPr>
            <a:r>
              <a:rPr sz="11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android:layout_alignParentLef</a:t>
            </a:r>
            <a:r>
              <a:rPr sz="1100" spc="4" dirty="0" smtClean="0">
                <a:solidFill>
                  <a:srgbClr val="7E007E"/>
                </a:solidFill>
                <a:latin typeface="Consolas"/>
                <a:cs typeface="Consolas"/>
              </a:rPr>
              <a:t>t</a:t>
            </a:r>
            <a:r>
              <a:rPr sz="1100" spc="-4" dirty="0" smtClean="0">
                <a:latin typeface="Consolas"/>
                <a:cs typeface="Consolas"/>
              </a:rPr>
              <a:t>=</a:t>
            </a:r>
            <a:r>
              <a:rPr sz="11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"true"</a:t>
            </a:r>
            <a:endParaRPr sz="1100">
              <a:latin typeface="Consolas"/>
              <a:cs typeface="Consolas"/>
            </a:endParaRPr>
          </a:p>
          <a:p>
            <a:pPr marL="253">
              <a:lnSpc>
                <a:spcPts val="1285"/>
              </a:lnSpc>
              <a:spcBef>
                <a:spcPts val="30"/>
              </a:spcBef>
            </a:pPr>
            <a:r>
              <a:rPr sz="11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android:layout_belo</a:t>
            </a:r>
            <a:r>
              <a:rPr sz="1100" spc="0" dirty="0" smtClean="0">
                <a:solidFill>
                  <a:srgbClr val="7E007E"/>
                </a:solidFill>
                <a:latin typeface="Consolas"/>
                <a:cs typeface="Consolas"/>
              </a:rPr>
              <a:t>w</a:t>
            </a:r>
            <a:r>
              <a:rPr sz="1100" spc="-4" dirty="0" smtClean="0">
                <a:latin typeface="Consolas"/>
                <a:cs typeface="Consolas"/>
              </a:rPr>
              <a:t>=</a:t>
            </a:r>
            <a:r>
              <a:rPr sz="11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"@+id/lblUserName</a:t>
            </a:r>
            <a:endParaRPr sz="1100">
              <a:latin typeface="Consolas"/>
              <a:cs typeface="Consola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039861" y="2161794"/>
            <a:ext cx="165100" cy="1630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85"/>
              </a:lnSpc>
              <a:spcBef>
                <a:spcPts val="64"/>
              </a:spcBef>
            </a:pPr>
            <a:r>
              <a:rPr sz="11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endParaRPr sz="1100">
              <a:latin typeface="Consolas"/>
              <a:cs typeface="Consola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01040" y="2009394"/>
            <a:ext cx="2680462" cy="1630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85"/>
              </a:lnSpc>
              <a:spcBef>
                <a:spcPts val="64"/>
              </a:spcBef>
            </a:pPr>
            <a:r>
              <a:rPr sz="11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android:i</a:t>
            </a:r>
            <a:r>
              <a:rPr sz="1100" spc="0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1100" spc="-4" dirty="0" smtClean="0">
                <a:latin typeface="Consolas"/>
                <a:cs typeface="Consolas"/>
              </a:rPr>
              <a:t>=</a:t>
            </a:r>
            <a:r>
              <a:rPr sz="11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"@+id</a:t>
            </a:r>
            <a:r>
              <a:rPr sz="11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/</a:t>
            </a:r>
            <a:r>
              <a:rPr sz="11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myRelativeLayou</a:t>
            </a:r>
            <a:r>
              <a:rPr sz="11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t"</a:t>
            </a:r>
            <a:endParaRPr sz="1100">
              <a:latin typeface="Consolas"/>
              <a:cs typeface="Consola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2425" y="1352740"/>
            <a:ext cx="7191375" cy="5024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52800" y="3276600"/>
            <a:ext cx="1066800" cy="533400"/>
          </a:xfrm>
          <a:custGeom>
            <a:avLst/>
            <a:gdLst/>
            <a:ahLst/>
            <a:cxnLst/>
            <a:rect l="l" t="t" r="r" b="b"/>
            <a:pathLst>
              <a:path w="1066800" h="533400">
                <a:moveTo>
                  <a:pt x="0" y="88900"/>
                </a:moveTo>
                <a:lnTo>
                  <a:pt x="10107" y="47650"/>
                </a:lnTo>
                <a:lnTo>
                  <a:pt x="37049" y="16648"/>
                </a:lnTo>
                <a:lnTo>
                  <a:pt x="75758" y="961"/>
                </a:lnTo>
                <a:lnTo>
                  <a:pt x="88900" y="0"/>
                </a:lnTo>
                <a:lnTo>
                  <a:pt x="977900" y="0"/>
                </a:lnTo>
                <a:lnTo>
                  <a:pt x="992475" y="1185"/>
                </a:lnTo>
                <a:lnTo>
                  <a:pt x="1006287" y="4617"/>
                </a:lnTo>
                <a:lnTo>
                  <a:pt x="1041268" y="26510"/>
                </a:lnTo>
                <a:lnTo>
                  <a:pt x="1062623" y="61860"/>
                </a:lnTo>
                <a:lnTo>
                  <a:pt x="1066800" y="88900"/>
                </a:lnTo>
                <a:lnTo>
                  <a:pt x="1066800" y="444500"/>
                </a:lnTo>
                <a:lnTo>
                  <a:pt x="1065614" y="459075"/>
                </a:lnTo>
                <a:lnTo>
                  <a:pt x="1062182" y="472887"/>
                </a:lnTo>
                <a:lnTo>
                  <a:pt x="1040289" y="507868"/>
                </a:lnTo>
                <a:lnTo>
                  <a:pt x="1004939" y="529223"/>
                </a:lnTo>
                <a:lnTo>
                  <a:pt x="977900" y="533400"/>
                </a:lnTo>
                <a:lnTo>
                  <a:pt x="88900" y="533400"/>
                </a:lnTo>
                <a:lnTo>
                  <a:pt x="74324" y="532214"/>
                </a:lnTo>
                <a:lnTo>
                  <a:pt x="60512" y="528782"/>
                </a:lnTo>
                <a:lnTo>
                  <a:pt x="25531" y="506889"/>
                </a:lnTo>
                <a:lnTo>
                  <a:pt x="4176" y="471539"/>
                </a:lnTo>
                <a:lnTo>
                  <a:pt x="0" y="444500"/>
                </a:lnTo>
                <a:lnTo>
                  <a:pt x="0" y="8890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97025" y="3776958"/>
            <a:ext cx="460501" cy="168299"/>
          </a:xfrm>
          <a:custGeom>
            <a:avLst/>
            <a:gdLst/>
            <a:ahLst/>
            <a:cxnLst/>
            <a:rect l="l" t="t" r="r" b="b"/>
            <a:pathLst>
              <a:path w="460501" h="168299">
                <a:moveTo>
                  <a:pt x="352675" y="110598"/>
                </a:moveTo>
                <a:lnTo>
                  <a:pt x="285378" y="137366"/>
                </a:lnTo>
                <a:lnTo>
                  <a:pt x="281452" y="147631"/>
                </a:lnTo>
                <a:lnTo>
                  <a:pt x="284261" y="161479"/>
                </a:lnTo>
                <a:lnTo>
                  <a:pt x="294062" y="168299"/>
                </a:lnTo>
                <a:lnTo>
                  <a:pt x="306197" y="167787"/>
                </a:lnTo>
                <a:lnTo>
                  <a:pt x="427364" y="121813"/>
                </a:lnTo>
                <a:lnTo>
                  <a:pt x="419988" y="121813"/>
                </a:lnTo>
                <a:lnTo>
                  <a:pt x="352675" y="110598"/>
                </a:lnTo>
              </a:path>
              <a:path w="460501" h="168299">
                <a:moveTo>
                  <a:pt x="386289" y="97227"/>
                </a:moveTo>
                <a:lnTo>
                  <a:pt x="352675" y="110598"/>
                </a:lnTo>
                <a:lnTo>
                  <a:pt x="419988" y="121813"/>
                </a:lnTo>
                <a:lnTo>
                  <a:pt x="420675" y="117749"/>
                </a:lnTo>
                <a:lnTo>
                  <a:pt x="410972" y="117749"/>
                </a:lnTo>
                <a:lnTo>
                  <a:pt x="386289" y="97227"/>
                </a:lnTo>
              </a:path>
              <a:path w="460501" h="168299">
                <a:moveTo>
                  <a:pt x="325342" y="0"/>
                </a:moveTo>
                <a:lnTo>
                  <a:pt x="314493" y="1780"/>
                </a:lnTo>
                <a:lnTo>
                  <a:pt x="303726" y="11212"/>
                </a:lnTo>
                <a:lnTo>
                  <a:pt x="302862" y="22967"/>
                </a:lnTo>
                <a:lnTo>
                  <a:pt x="309244" y="33167"/>
                </a:lnTo>
                <a:lnTo>
                  <a:pt x="356691" y="72617"/>
                </a:lnTo>
                <a:lnTo>
                  <a:pt x="426338" y="84221"/>
                </a:lnTo>
                <a:lnTo>
                  <a:pt x="419988" y="121813"/>
                </a:lnTo>
                <a:lnTo>
                  <a:pt x="427364" y="121813"/>
                </a:lnTo>
                <a:lnTo>
                  <a:pt x="460501" y="109240"/>
                </a:lnTo>
                <a:lnTo>
                  <a:pt x="333501" y="3830"/>
                </a:lnTo>
                <a:lnTo>
                  <a:pt x="325342" y="0"/>
                </a:lnTo>
              </a:path>
              <a:path w="460501" h="168299">
                <a:moveTo>
                  <a:pt x="416432" y="85237"/>
                </a:moveTo>
                <a:lnTo>
                  <a:pt x="386289" y="97227"/>
                </a:lnTo>
                <a:lnTo>
                  <a:pt x="410972" y="117749"/>
                </a:lnTo>
                <a:lnTo>
                  <a:pt x="416432" y="85237"/>
                </a:lnTo>
              </a:path>
              <a:path w="460501" h="168299">
                <a:moveTo>
                  <a:pt x="426167" y="85237"/>
                </a:moveTo>
                <a:lnTo>
                  <a:pt x="416432" y="85237"/>
                </a:lnTo>
                <a:lnTo>
                  <a:pt x="410972" y="117749"/>
                </a:lnTo>
                <a:lnTo>
                  <a:pt x="420675" y="117749"/>
                </a:lnTo>
                <a:lnTo>
                  <a:pt x="426167" y="85237"/>
                </a:lnTo>
              </a:path>
              <a:path w="460501" h="168299">
                <a:moveTo>
                  <a:pt x="6350" y="14244"/>
                </a:moveTo>
                <a:lnTo>
                  <a:pt x="0" y="51836"/>
                </a:lnTo>
                <a:lnTo>
                  <a:pt x="352675" y="110598"/>
                </a:lnTo>
                <a:lnTo>
                  <a:pt x="386289" y="97227"/>
                </a:lnTo>
                <a:lnTo>
                  <a:pt x="356691" y="72617"/>
                </a:lnTo>
                <a:lnTo>
                  <a:pt x="6350" y="14244"/>
                </a:lnTo>
              </a:path>
              <a:path w="460501" h="168299">
                <a:moveTo>
                  <a:pt x="356691" y="72617"/>
                </a:moveTo>
                <a:lnTo>
                  <a:pt x="386289" y="97227"/>
                </a:lnTo>
                <a:lnTo>
                  <a:pt x="416432" y="85237"/>
                </a:lnTo>
                <a:lnTo>
                  <a:pt x="426167" y="85237"/>
                </a:lnTo>
                <a:lnTo>
                  <a:pt x="426338" y="84221"/>
                </a:lnTo>
                <a:lnTo>
                  <a:pt x="356691" y="72617"/>
                </a:lnTo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62400" y="3886073"/>
            <a:ext cx="244983" cy="390906"/>
          </a:xfrm>
          <a:custGeom>
            <a:avLst/>
            <a:gdLst/>
            <a:ahLst/>
            <a:cxnLst/>
            <a:rect l="l" t="t" r="r" b="b"/>
            <a:pathLst>
              <a:path w="244983" h="390905">
                <a:moveTo>
                  <a:pt x="38880" y="64286"/>
                </a:moveTo>
                <a:lnTo>
                  <a:pt x="39361" y="102813"/>
                </a:lnTo>
                <a:lnTo>
                  <a:pt x="212216" y="390906"/>
                </a:lnTo>
                <a:lnTo>
                  <a:pt x="244983" y="371347"/>
                </a:lnTo>
                <a:lnTo>
                  <a:pt x="70863" y="81218"/>
                </a:lnTo>
                <a:lnTo>
                  <a:pt x="38880" y="64286"/>
                </a:lnTo>
              </a:path>
              <a:path w="244983" h="390905">
                <a:moveTo>
                  <a:pt x="0" y="0"/>
                </a:moveTo>
                <a:lnTo>
                  <a:pt x="2032" y="164972"/>
                </a:lnTo>
                <a:lnTo>
                  <a:pt x="2412" y="168546"/>
                </a:lnTo>
                <a:lnTo>
                  <a:pt x="9384" y="179547"/>
                </a:lnTo>
                <a:lnTo>
                  <a:pt x="23293" y="183749"/>
                </a:lnTo>
                <a:lnTo>
                  <a:pt x="35320" y="177424"/>
                </a:lnTo>
                <a:lnTo>
                  <a:pt x="40132" y="164591"/>
                </a:lnTo>
                <a:lnTo>
                  <a:pt x="39361" y="102813"/>
                </a:lnTo>
                <a:lnTo>
                  <a:pt x="3048" y="42290"/>
                </a:lnTo>
                <a:lnTo>
                  <a:pt x="35687" y="22606"/>
                </a:lnTo>
                <a:lnTo>
                  <a:pt x="41095" y="22606"/>
                </a:lnTo>
                <a:lnTo>
                  <a:pt x="0" y="0"/>
                </a:lnTo>
              </a:path>
              <a:path w="244983" h="390905">
                <a:moveTo>
                  <a:pt x="41095" y="22606"/>
                </a:moveTo>
                <a:lnTo>
                  <a:pt x="35687" y="22606"/>
                </a:lnTo>
                <a:lnTo>
                  <a:pt x="70863" y="81218"/>
                </a:lnTo>
                <a:lnTo>
                  <a:pt x="134875" y="115107"/>
                </a:lnTo>
                <a:lnTo>
                  <a:pt x="145253" y="111319"/>
                </a:lnTo>
                <a:lnTo>
                  <a:pt x="154022" y="99943"/>
                </a:lnTo>
                <a:lnTo>
                  <a:pt x="152693" y="88281"/>
                </a:lnTo>
                <a:lnTo>
                  <a:pt x="144525" y="79501"/>
                </a:lnTo>
                <a:lnTo>
                  <a:pt x="41095" y="22606"/>
                </a:lnTo>
              </a:path>
              <a:path w="244983" h="390905">
                <a:moveTo>
                  <a:pt x="35687" y="22606"/>
                </a:moveTo>
                <a:lnTo>
                  <a:pt x="3048" y="42290"/>
                </a:lnTo>
                <a:lnTo>
                  <a:pt x="39361" y="102813"/>
                </a:lnTo>
                <a:lnTo>
                  <a:pt x="38880" y="64286"/>
                </a:lnTo>
                <a:lnTo>
                  <a:pt x="10287" y="49149"/>
                </a:lnTo>
                <a:lnTo>
                  <a:pt x="38480" y="32257"/>
                </a:lnTo>
                <a:lnTo>
                  <a:pt x="41479" y="32257"/>
                </a:lnTo>
                <a:lnTo>
                  <a:pt x="35687" y="22606"/>
                </a:lnTo>
              </a:path>
              <a:path w="244983" h="390905">
                <a:moveTo>
                  <a:pt x="41479" y="32257"/>
                </a:moveTo>
                <a:lnTo>
                  <a:pt x="38480" y="32257"/>
                </a:lnTo>
                <a:lnTo>
                  <a:pt x="38880" y="64286"/>
                </a:lnTo>
                <a:lnTo>
                  <a:pt x="70863" y="81218"/>
                </a:lnTo>
                <a:lnTo>
                  <a:pt x="41479" y="32257"/>
                </a:lnTo>
              </a:path>
              <a:path w="244983" h="390905">
                <a:moveTo>
                  <a:pt x="38480" y="32257"/>
                </a:moveTo>
                <a:lnTo>
                  <a:pt x="10287" y="49149"/>
                </a:lnTo>
                <a:lnTo>
                  <a:pt x="38880" y="64286"/>
                </a:lnTo>
                <a:lnTo>
                  <a:pt x="38480" y="32257"/>
                </a:lnTo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29272" y="5466192"/>
            <a:ext cx="1068324" cy="170992"/>
          </a:xfrm>
          <a:custGeom>
            <a:avLst/>
            <a:gdLst/>
            <a:ahLst/>
            <a:cxnLst/>
            <a:rect l="l" t="t" r="r" b="b"/>
            <a:pathLst>
              <a:path w="1068324" h="170992">
                <a:moveTo>
                  <a:pt x="147765" y="0"/>
                </a:moveTo>
                <a:lnTo>
                  <a:pt x="136271" y="3316"/>
                </a:lnTo>
                <a:lnTo>
                  <a:pt x="0" y="96407"/>
                </a:lnTo>
                <a:lnTo>
                  <a:pt x="148081" y="169178"/>
                </a:lnTo>
                <a:lnTo>
                  <a:pt x="156781" y="170992"/>
                </a:lnTo>
                <a:lnTo>
                  <a:pt x="167011" y="166785"/>
                </a:lnTo>
                <a:lnTo>
                  <a:pt x="175367" y="154984"/>
                </a:lnTo>
                <a:lnTo>
                  <a:pt x="173475" y="143391"/>
                </a:lnTo>
                <a:lnTo>
                  <a:pt x="164846" y="134977"/>
                </a:lnTo>
                <a:lnTo>
                  <a:pt x="119460" y="112663"/>
                </a:lnTo>
                <a:lnTo>
                  <a:pt x="39116" y="112663"/>
                </a:lnTo>
                <a:lnTo>
                  <a:pt x="36449" y="74690"/>
                </a:lnTo>
                <a:lnTo>
                  <a:pt x="104342" y="69839"/>
                </a:lnTo>
                <a:lnTo>
                  <a:pt x="163893" y="27547"/>
                </a:lnTo>
                <a:lnTo>
                  <a:pt x="164901" y="16769"/>
                </a:lnTo>
                <a:lnTo>
                  <a:pt x="158763" y="4049"/>
                </a:lnTo>
                <a:lnTo>
                  <a:pt x="147765" y="0"/>
                </a:lnTo>
              </a:path>
              <a:path w="1068324" h="170992">
                <a:moveTo>
                  <a:pt x="104342" y="69839"/>
                </a:moveTo>
                <a:lnTo>
                  <a:pt x="36449" y="74690"/>
                </a:lnTo>
                <a:lnTo>
                  <a:pt x="39116" y="112663"/>
                </a:lnTo>
                <a:lnTo>
                  <a:pt x="83631" y="109488"/>
                </a:lnTo>
                <a:lnTo>
                  <a:pt x="48513" y="109488"/>
                </a:lnTo>
                <a:lnTo>
                  <a:pt x="46100" y="76595"/>
                </a:lnTo>
                <a:lnTo>
                  <a:pt x="94829" y="76595"/>
                </a:lnTo>
                <a:lnTo>
                  <a:pt x="104342" y="69839"/>
                </a:lnTo>
              </a:path>
              <a:path w="1068324" h="170992">
                <a:moveTo>
                  <a:pt x="109282" y="107659"/>
                </a:moveTo>
                <a:lnTo>
                  <a:pt x="39116" y="112663"/>
                </a:lnTo>
                <a:lnTo>
                  <a:pt x="119460" y="112663"/>
                </a:lnTo>
                <a:lnTo>
                  <a:pt x="109282" y="107659"/>
                </a:lnTo>
              </a:path>
              <a:path w="1068324" h="170992">
                <a:moveTo>
                  <a:pt x="46100" y="76595"/>
                </a:moveTo>
                <a:lnTo>
                  <a:pt x="48513" y="109488"/>
                </a:lnTo>
                <a:lnTo>
                  <a:pt x="74895" y="90752"/>
                </a:lnTo>
                <a:lnTo>
                  <a:pt x="46100" y="76595"/>
                </a:lnTo>
              </a:path>
              <a:path w="1068324" h="170992">
                <a:moveTo>
                  <a:pt x="74895" y="90752"/>
                </a:moveTo>
                <a:lnTo>
                  <a:pt x="48513" y="109488"/>
                </a:lnTo>
                <a:lnTo>
                  <a:pt x="83631" y="109488"/>
                </a:lnTo>
                <a:lnTo>
                  <a:pt x="109282" y="107659"/>
                </a:lnTo>
                <a:lnTo>
                  <a:pt x="74895" y="90752"/>
                </a:lnTo>
              </a:path>
              <a:path w="1068324" h="170992">
                <a:moveTo>
                  <a:pt x="1065529" y="1157"/>
                </a:moveTo>
                <a:lnTo>
                  <a:pt x="104342" y="69839"/>
                </a:lnTo>
                <a:lnTo>
                  <a:pt x="74895" y="90752"/>
                </a:lnTo>
                <a:lnTo>
                  <a:pt x="109282" y="107659"/>
                </a:lnTo>
                <a:lnTo>
                  <a:pt x="1068324" y="39257"/>
                </a:lnTo>
                <a:lnTo>
                  <a:pt x="1065529" y="1157"/>
                </a:lnTo>
              </a:path>
              <a:path w="1068324" h="170992">
                <a:moveTo>
                  <a:pt x="94829" y="76595"/>
                </a:moveTo>
                <a:lnTo>
                  <a:pt x="46100" y="76595"/>
                </a:lnTo>
                <a:lnTo>
                  <a:pt x="74895" y="90752"/>
                </a:lnTo>
                <a:lnTo>
                  <a:pt x="94829" y="76595"/>
                </a:lnTo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19800" y="4572000"/>
            <a:ext cx="1219200" cy="228600"/>
          </a:xfrm>
          <a:custGeom>
            <a:avLst/>
            <a:gdLst/>
            <a:ahLst/>
            <a:cxnLst/>
            <a:rect l="l" t="t" r="r" b="b"/>
            <a:pathLst>
              <a:path w="1219200" h="228600">
                <a:moveTo>
                  <a:pt x="0" y="114300"/>
                </a:moveTo>
                <a:lnTo>
                  <a:pt x="31077" y="78175"/>
                </a:lnTo>
                <a:lnTo>
                  <a:pt x="68041" y="61775"/>
                </a:lnTo>
                <a:lnTo>
                  <a:pt x="117616" y="46798"/>
                </a:lnTo>
                <a:lnTo>
                  <a:pt x="178546" y="33480"/>
                </a:lnTo>
                <a:lnTo>
                  <a:pt x="249576" y="22055"/>
                </a:lnTo>
                <a:lnTo>
                  <a:pt x="288486" y="17126"/>
                </a:lnTo>
                <a:lnTo>
                  <a:pt x="329451" y="12759"/>
                </a:lnTo>
                <a:lnTo>
                  <a:pt x="372314" y="8983"/>
                </a:lnTo>
                <a:lnTo>
                  <a:pt x="416917" y="5827"/>
                </a:lnTo>
                <a:lnTo>
                  <a:pt x="463104" y="3322"/>
                </a:lnTo>
                <a:lnTo>
                  <a:pt x="510718" y="1496"/>
                </a:lnTo>
                <a:lnTo>
                  <a:pt x="559602" y="378"/>
                </a:lnTo>
                <a:lnTo>
                  <a:pt x="609600" y="0"/>
                </a:lnTo>
                <a:lnTo>
                  <a:pt x="659597" y="378"/>
                </a:lnTo>
                <a:lnTo>
                  <a:pt x="708481" y="1496"/>
                </a:lnTo>
                <a:lnTo>
                  <a:pt x="756095" y="3322"/>
                </a:lnTo>
                <a:lnTo>
                  <a:pt x="802282" y="5827"/>
                </a:lnTo>
                <a:lnTo>
                  <a:pt x="846885" y="8983"/>
                </a:lnTo>
                <a:lnTo>
                  <a:pt x="889748" y="12759"/>
                </a:lnTo>
                <a:lnTo>
                  <a:pt x="930713" y="17126"/>
                </a:lnTo>
                <a:lnTo>
                  <a:pt x="969623" y="22055"/>
                </a:lnTo>
                <a:lnTo>
                  <a:pt x="1040653" y="33480"/>
                </a:lnTo>
                <a:lnTo>
                  <a:pt x="1101583" y="46798"/>
                </a:lnTo>
                <a:lnTo>
                  <a:pt x="1151158" y="61775"/>
                </a:lnTo>
                <a:lnTo>
                  <a:pt x="1188122" y="78175"/>
                </a:lnTo>
                <a:lnTo>
                  <a:pt x="1217179" y="104926"/>
                </a:lnTo>
                <a:lnTo>
                  <a:pt x="1219200" y="114300"/>
                </a:lnTo>
                <a:lnTo>
                  <a:pt x="1217179" y="123673"/>
                </a:lnTo>
                <a:lnTo>
                  <a:pt x="1211221" y="132838"/>
                </a:lnTo>
                <a:lnTo>
                  <a:pt x="1171295" y="158787"/>
                </a:lnTo>
                <a:lnTo>
                  <a:pt x="1127868" y="174505"/>
                </a:lnTo>
                <a:lnTo>
                  <a:pt x="1072459" y="188682"/>
                </a:lnTo>
                <a:lnTo>
                  <a:pt x="1006322" y="201083"/>
                </a:lnTo>
                <a:lnTo>
                  <a:pt x="930713" y="211473"/>
                </a:lnTo>
                <a:lnTo>
                  <a:pt x="889748" y="215840"/>
                </a:lnTo>
                <a:lnTo>
                  <a:pt x="846885" y="219616"/>
                </a:lnTo>
                <a:lnTo>
                  <a:pt x="802282" y="222772"/>
                </a:lnTo>
                <a:lnTo>
                  <a:pt x="756095" y="225277"/>
                </a:lnTo>
                <a:lnTo>
                  <a:pt x="708481" y="227103"/>
                </a:lnTo>
                <a:lnTo>
                  <a:pt x="659597" y="228221"/>
                </a:lnTo>
                <a:lnTo>
                  <a:pt x="609600" y="228600"/>
                </a:lnTo>
                <a:lnTo>
                  <a:pt x="559602" y="228221"/>
                </a:lnTo>
                <a:lnTo>
                  <a:pt x="510718" y="227103"/>
                </a:lnTo>
                <a:lnTo>
                  <a:pt x="463104" y="225277"/>
                </a:lnTo>
                <a:lnTo>
                  <a:pt x="416917" y="222772"/>
                </a:lnTo>
                <a:lnTo>
                  <a:pt x="372314" y="219616"/>
                </a:lnTo>
                <a:lnTo>
                  <a:pt x="329451" y="215840"/>
                </a:lnTo>
                <a:lnTo>
                  <a:pt x="288486" y="211473"/>
                </a:lnTo>
                <a:lnTo>
                  <a:pt x="249576" y="206544"/>
                </a:lnTo>
                <a:lnTo>
                  <a:pt x="178546" y="195119"/>
                </a:lnTo>
                <a:lnTo>
                  <a:pt x="117616" y="181801"/>
                </a:lnTo>
                <a:lnTo>
                  <a:pt x="68041" y="166824"/>
                </a:lnTo>
                <a:lnTo>
                  <a:pt x="31077" y="150424"/>
                </a:lnTo>
                <a:lnTo>
                  <a:pt x="2020" y="123673"/>
                </a:lnTo>
                <a:lnTo>
                  <a:pt x="0" y="11430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96000" y="3886200"/>
            <a:ext cx="1143000" cy="228600"/>
          </a:xfrm>
          <a:custGeom>
            <a:avLst/>
            <a:gdLst/>
            <a:ahLst/>
            <a:cxnLst/>
            <a:rect l="l" t="t" r="r" b="b"/>
            <a:pathLst>
              <a:path w="1143000" h="228600">
                <a:moveTo>
                  <a:pt x="0" y="114300"/>
                </a:moveTo>
                <a:lnTo>
                  <a:pt x="29138" y="78175"/>
                </a:lnTo>
                <a:lnTo>
                  <a:pt x="63796" y="61775"/>
                </a:lnTo>
                <a:lnTo>
                  <a:pt x="110276" y="46798"/>
                </a:lnTo>
                <a:lnTo>
                  <a:pt x="167401" y="33480"/>
                </a:lnTo>
                <a:lnTo>
                  <a:pt x="233994" y="22055"/>
                </a:lnTo>
                <a:lnTo>
                  <a:pt x="308878" y="12759"/>
                </a:lnTo>
                <a:lnTo>
                  <a:pt x="349061" y="8983"/>
                </a:lnTo>
                <a:lnTo>
                  <a:pt x="390875" y="5827"/>
                </a:lnTo>
                <a:lnTo>
                  <a:pt x="434173" y="3322"/>
                </a:lnTo>
                <a:lnTo>
                  <a:pt x="478808" y="1496"/>
                </a:lnTo>
                <a:lnTo>
                  <a:pt x="524632" y="378"/>
                </a:lnTo>
                <a:lnTo>
                  <a:pt x="571500" y="0"/>
                </a:lnTo>
                <a:lnTo>
                  <a:pt x="618367" y="378"/>
                </a:lnTo>
                <a:lnTo>
                  <a:pt x="664191" y="1496"/>
                </a:lnTo>
                <a:lnTo>
                  <a:pt x="708826" y="3322"/>
                </a:lnTo>
                <a:lnTo>
                  <a:pt x="752124" y="5827"/>
                </a:lnTo>
                <a:lnTo>
                  <a:pt x="793938" y="8983"/>
                </a:lnTo>
                <a:lnTo>
                  <a:pt x="834121" y="12759"/>
                </a:lnTo>
                <a:lnTo>
                  <a:pt x="872525" y="17126"/>
                </a:lnTo>
                <a:lnTo>
                  <a:pt x="943411" y="27516"/>
                </a:lnTo>
                <a:lnTo>
                  <a:pt x="1005417" y="39917"/>
                </a:lnTo>
                <a:lnTo>
                  <a:pt x="1057367" y="54094"/>
                </a:lnTo>
                <a:lnTo>
                  <a:pt x="1098083" y="69812"/>
                </a:lnTo>
                <a:lnTo>
                  <a:pt x="1135519" y="95761"/>
                </a:lnTo>
                <a:lnTo>
                  <a:pt x="1143000" y="114300"/>
                </a:lnTo>
                <a:lnTo>
                  <a:pt x="1141105" y="123673"/>
                </a:lnTo>
                <a:lnTo>
                  <a:pt x="1135519" y="132838"/>
                </a:lnTo>
                <a:lnTo>
                  <a:pt x="1098083" y="158787"/>
                </a:lnTo>
                <a:lnTo>
                  <a:pt x="1057367" y="174505"/>
                </a:lnTo>
                <a:lnTo>
                  <a:pt x="1005417" y="188682"/>
                </a:lnTo>
                <a:lnTo>
                  <a:pt x="943411" y="201083"/>
                </a:lnTo>
                <a:lnTo>
                  <a:pt x="872525" y="211473"/>
                </a:lnTo>
                <a:lnTo>
                  <a:pt x="834121" y="215840"/>
                </a:lnTo>
                <a:lnTo>
                  <a:pt x="793938" y="219616"/>
                </a:lnTo>
                <a:lnTo>
                  <a:pt x="752124" y="222772"/>
                </a:lnTo>
                <a:lnTo>
                  <a:pt x="708826" y="225277"/>
                </a:lnTo>
                <a:lnTo>
                  <a:pt x="664191" y="227103"/>
                </a:lnTo>
                <a:lnTo>
                  <a:pt x="618367" y="228221"/>
                </a:lnTo>
                <a:lnTo>
                  <a:pt x="571500" y="228600"/>
                </a:lnTo>
                <a:lnTo>
                  <a:pt x="524632" y="228221"/>
                </a:lnTo>
                <a:lnTo>
                  <a:pt x="478808" y="227103"/>
                </a:lnTo>
                <a:lnTo>
                  <a:pt x="434173" y="225277"/>
                </a:lnTo>
                <a:lnTo>
                  <a:pt x="390875" y="222772"/>
                </a:lnTo>
                <a:lnTo>
                  <a:pt x="349061" y="219616"/>
                </a:lnTo>
                <a:lnTo>
                  <a:pt x="308878" y="215840"/>
                </a:lnTo>
                <a:lnTo>
                  <a:pt x="270474" y="211473"/>
                </a:lnTo>
                <a:lnTo>
                  <a:pt x="199588" y="201083"/>
                </a:lnTo>
                <a:lnTo>
                  <a:pt x="137582" y="188682"/>
                </a:lnTo>
                <a:lnTo>
                  <a:pt x="85632" y="174505"/>
                </a:lnTo>
                <a:lnTo>
                  <a:pt x="44916" y="158787"/>
                </a:lnTo>
                <a:lnTo>
                  <a:pt x="7480" y="132838"/>
                </a:lnTo>
                <a:lnTo>
                  <a:pt x="0" y="11430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83540" y="79121"/>
            <a:ext cx="4637656" cy="1042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80006">
              <a:lnSpc>
                <a:spcPts val="4070"/>
              </a:lnSpc>
              <a:spcBef>
                <a:spcPts val="203"/>
              </a:spcBef>
            </a:pP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The </a:t>
            </a:r>
            <a:r>
              <a:rPr sz="5850" spc="-64" baseline="3500" dirty="0" smtClean="0">
                <a:solidFill>
                  <a:srgbClr val="548ED4"/>
                </a:solidFill>
                <a:latin typeface="Calibri"/>
                <a:cs typeface="Calibri"/>
              </a:rPr>
              <a:t>R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el</a:t>
            </a:r>
            <a:r>
              <a:rPr sz="5850" spc="-44" baseline="3500" dirty="0" smtClean="0">
                <a:solidFill>
                  <a:srgbClr val="548ED4"/>
                </a:solidFill>
                <a:latin typeface="Calibri"/>
                <a:cs typeface="Calibri"/>
              </a:rPr>
              <a:t>a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ti</a:t>
            </a:r>
            <a:r>
              <a:rPr sz="5850" spc="-29" baseline="3500" dirty="0" smtClean="0">
                <a:solidFill>
                  <a:srgbClr val="548ED4"/>
                </a:solidFill>
                <a:latin typeface="Calibri"/>
                <a:cs typeface="Calibri"/>
              </a:rPr>
              <a:t>v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e</a:t>
            </a:r>
            <a:endParaRPr sz="3900">
              <a:latin typeface="Calibri"/>
              <a:cs typeface="Calibri"/>
            </a:endParaRPr>
          </a:p>
          <a:p>
            <a:pPr marL="12700" marR="74295">
              <a:lnSpc>
                <a:spcPct val="101725"/>
              </a:lnSpc>
              <a:spcBef>
                <a:spcPts val="1428"/>
              </a:spcBef>
            </a:pPr>
            <a:r>
              <a:rPr sz="2000" b="1" spc="0" dirty="0" smtClean="0">
                <a:latin typeface="Calibri"/>
                <a:cs typeface="Calibri"/>
              </a:rPr>
              <a:t>2.</a:t>
            </a:r>
            <a:r>
              <a:rPr sz="2000" b="1" spc="-20" dirty="0" smtClean="0">
                <a:latin typeface="Calibri"/>
                <a:cs typeface="Calibri"/>
              </a:rPr>
              <a:t> </a:t>
            </a:r>
            <a:r>
              <a:rPr sz="2000" b="1" spc="-29" dirty="0" smtClean="0">
                <a:latin typeface="Calibri"/>
                <a:cs typeface="Calibri"/>
              </a:rPr>
              <a:t>R</a:t>
            </a:r>
            <a:r>
              <a:rPr sz="2000" b="1" spc="0" dirty="0" smtClean="0">
                <a:latin typeface="Calibri"/>
                <a:cs typeface="Calibri"/>
              </a:rPr>
              <a:t>el</a:t>
            </a:r>
            <a:r>
              <a:rPr sz="2000" b="1" spc="-14" dirty="0" smtClean="0">
                <a:latin typeface="Calibri"/>
                <a:cs typeface="Calibri"/>
              </a:rPr>
              <a:t>a</a:t>
            </a:r>
            <a:r>
              <a:rPr sz="2000" b="1" spc="0" dirty="0" smtClean="0">
                <a:latin typeface="Calibri"/>
                <a:cs typeface="Calibri"/>
              </a:rPr>
              <a:t>ti</a:t>
            </a:r>
            <a:r>
              <a:rPr sz="2000" b="1" spc="-14" dirty="0" smtClean="0">
                <a:latin typeface="Calibri"/>
                <a:cs typeface="Calibri"/>
              </a:rPr>
              <a:t>v</a:t>
            </a:r>
            <a:r>
              <a:rPr sz="2000" b="1" spc="0" dirty="0" smtClean="0">
                <a:latin typeface="Calibri"/>
                <a:cs typeface="Calibri"/>
              </a:rPr>
              <a:t>e</a:t>
            </a:r>
            <a:r>
              <a:rPr sz="2000" b="1" spc="-62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L</a:t>
            </a:r>
            <a:r>
              <a:rPr sz="2000" b="1" spc="-34" dirty="0" smtClean="0">
                <a:latin typeface="Calibri"/>
                <a:cs typeface="Calibri"/>
              </a:rPr>
              <a:t>a</a:t>
            </a:r>
            <a:r>
              <a:rPr sz="2000" b="1" spc="-25" dirty="0" smtClean="0">
                <a:latin typeface="Calibri"/>
                <a:cs typeface="Calibri"/>
              </a:rPr>
              <a:t>y</a:t>
            </a:r>
            <a:r>
              <a:rPr sz="2000" b="1" spc="0" dirty="0" smtClean="0">
                <a:latin typeface="Calibri"/>
                <a:cs typeface="Calibri"/>
              </a:rPr>
              <a:t>out</a:t>
            </a:r>
            <a:r>
              <a:rPr sz="2000" b="1" spc="-41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(as</a:t>
            </a:r>
            <a:r>
              <a:rPr sz="2000" spc="-8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of</a:t>
            </a:r>
            <a:r>
              <a:rPr sz="2000" spc="-16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Se</a:t>
            </a:r>
            <a:r>
              <a:rPr sz="2000" spc="-9" dirty="0" smtClean="0">
                <a:latin typeface="Calibri"/>
                <a:cs typeface="Calibri"/>
              </a:rPr>
              <a:t>p</a:t>
            </a:r>
            <a:r>
              <a:rPr sz="2000" spc="0" dirty="0" smtClean="0">
                <a:latin typeface="Calibri"/>
                <a:cs typeface="Calibri"/>
              </a:rPr>
              <a:t>t</a:t>
            </a:r>
            <a:r>
              <a:rPr sz="2000" spc="-16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2012)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20957" y="79121"/>
            <a:ext cx="1454011" cy="520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70"/>
              </a:lnSpc>
              <a:spcBef>
                <a:spcPts val="203"/>
              </a:spcBef>
            </a:pP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L</a:t>
            </a:r>
            <a:r>
              <a:rPr sz="5850" spc="-69" baseline="3500" dirty="0" smtClean="0">
                <a:solidFill>
                  <a:srgbClr val="548ED4"/>
                </a:solidFill>
                <a:latin typeface="Calibri"/>
                <a:cs typeface="Calibri"/>
              </a:rPr>
              <a:t>a</a:t>
            </a:r>
            <a:r>
              <a:rPr sz="5850" spc="-50" baseline="3500" dirty="0" smtClean="0">
                <a:solidFill>
                  <a:srgbClr val="548ED4"/>
                </a:solidFill>
                <a:latin typeface="Calibri"/>
                <a:cs typeface="Calibri"/>
              </a:rPr>
              <a:t>y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out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46847" y="1213992"/>
            <a:ext cx="1537228" cy="9605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2400" spc="0" baseline="3413" dirty="0" smtClean="0">
                <a:latin typeface="Calibri"/>
                <a:cs typeface="Calibri"/>
              </a:rPr>
              <a:t>U</a:t>
            </a:r>
            <a:r>
              <a:rPr sz="2400" spc="-4" baseline="3413" dirty="0" smtClean="0">
                <a:latin typeface="Calibri"/>
                <a:cs typeface="Calibri"/>
              </a:rPr>
              <a:t>s</a:t>
            </a:r>
            <a:r>
              <a:rPr sz="2400" spc="0" baseline="3413" dirty="0" smtClean="0">
                <a:latin typeface="Calibri"/>
                <a:cs typeface="Calibri"/>
              </a:rPr>
              <a:t>i</a:t>
            </a:r>
            <a:r>
              <a:rPr sz="2400" spc="-4" baseline="3413" dirty="0" smtClean="0">
                <a:latin typeface="Calibri"/>
                <a:cs typeface="Calibri"/>
              </a:rPr>
              <a:t>n</a:t>
            </a:r>
            <a:r>
              <a:rPr sz="2400" spc="0" baseline="3413" dirty="0" smtClean="0">
                <a:latin typeface="Calibri"/>
                <a:cs typeface="Calibri"/>
              </a:rPr>
              <a:t>g</a:t>
            </a:r>
            <a:r>
              <a:rPr sz="2400" spc="-19" baseline="3413" dirty="0" smtClean="0">
                <a:latin typeface="Calibri"/>
                <a:cs typeface="Calibri"/>
              </a:rPr>
              <a:t> </a:t>
            </a:r>
            <a:r>
              <a:rPr sz="2400" b="1" spc="-19" baseline="3413" dirty="0" smtClean="0">
                <a:latin typeface="Calibri"/>
                <a:cs typeface="Calibri"/>
              </a:rPr>
              <a:t>E</a:t>
            </a:r>
            <a:r>
              <a:rPr sz="2400" b="1" spc="0" baseline="3413" dirty="0" smtClean="0">
                <a:latin typeface="Calibri"/>
                <a:cs typeface="Calibri"/>
              </a:rPr>
              <a:t>cli</a:t>
            </a:r>
            <a:r>
              <a:rPr sz="2400" b="1" spc="-4" baseline="3413" dirty="0" smtClean="0">
                <a:latin typeface="Calibri"/>
                <a:cs typeface="Calibri"/>
              </a:rPr>
              <a:t>p</a:t>
            </a:r>
            <a:r>
              <a:rPr sz="2400" b="1" spc="0" baseline="3413" dirty="0" smtClean="0">
                <a:latin typeface="Calibri"/>
                <a:cs typeface="Calibri"/>
              </a:rPr>
              <a:t>se</a:t>
            </a:r>
            <a:r>
              <a:rPr sz="2400" b="1" spc="-25" baseline="3413" dirty="0" smtClean="0">
                <a:latin typeface="Calibri"/>
                <a:cs typeface="Calibri"/>
              </a:rPr>
              <a:t> </a:t>
            </a:r>
            <a:r>
              <a:rPr sz="2400" b="1" spc="0" baseline="3413" dirty="0" smtClean="0">
                <a:latin typeface="Calibri"/>
                <a:cs typeface="Calibri"/>
              </a:rPr>
              <a:t>A</a:t>
            </a:r>
            <a:r>
              <a:rPr sz="2400" b="1" spc="-29" baseline="3413" dirty="0" smtClean="0">
                <a:latin typeface="Calibri"/>
                <a:cs typeface="Calibri"/>
              </a:rPr>
              <a:t>D</a:t>
            </a:r>
            <a:r>
              <a:rPr sz="2400" b="1" spc="0" baseline="3413" dirty="0" smtClean="0">
                <a:latin typeface="Calibri"/>
                <a:cs typeface="Calibri"/>
              </a:rPr>
              <a:t>T</a:t>
            </a:r>
            <a:endParaRPr sz="1600">
              <a:latin typeface="Calibri"/>
              <a:cs typeface="Calibri"/>
            </a:endParaRPr>
          </a:p>
          <a:p>
            <a:pPr marL="12700" marR="30556">
              <a:lnSpc>
                <a:spcPts val="1920"/>
              </a:lnSpc>
              <a:spcBef>
                <a:spcPts val="9"/>
              </a:spcBef>
            </a:pPr>
            <a:r>
              <a:rPr sz="2400" b="1" spc="0" baseline="1706" dirty="0" smtClean="0">
                <a:latin typeface="Calibri"/>
                <a:cs typeface="Calibri"/>
              </a:rPr>
              <a:t>L</a:t>
            </a:r>
            <a:r>
              <a:rPr sz="2400" b="1" spc="-29" baseline="1706" dirty="0" smtClean="0">
                <a:latin typeface="Calibri"/>
                <a:cs typeface="Calibri"/>
              </a:rPr>
              <a:t>a</a:t>
            </a:r>
            <a:r>
              <a:rPr sz="2400" b="1" spc="-19" baseline="1706" dirty="0" smtClean="0">
                <a:latin typeface="Calibri"/>
                <a:cs typeface="Calibri"/>
              </a:rPr>
              <a:t>y</a:t>
            </a:r>
            <a:r>
              <a:rPr sz="2400" b="1" spc="0" baseline="1706" dirty="0" smtClean="0">
                <a:latin typeface="Calibri"/>
                <a:cs typeface="Calibri"/>
              </a:rPr>
              <a:t>out</a:t>
            </a:r>
            <a:r>
              <a:rPr sz="2400" b="1" spc="-4" baseline="1706" dirty="0" smtClean="0">
                <a:latin typeface="Calibri"/>
                <a:cs typeface="Calibri"/>
              </a:rPr>
              <a:t> </a:t>
            </a:r>
            <a:r>
              <a:rPr sz="2400" b="1" spc="-25" baseline="1706" dirty="0" smtClean="0">
                <a:latin typeface="Calibri"/>
                <a:cs typeface="Calibri"/>
              </a:rPr>
              <a:t>E</a:t>
            </a:r>
            <a:r>
              <a:rPr sz="2400" b="1" spc="0" baseline="1706" dirty="0" smtClean="0">
                <a:latin typeface="Calibri"/>
                <a:cs typeface="Calibri"/>
              </a:rPr>
              <a:t>di</a:t>
            </a:r>
            <a:r>
              <a:rPr sz="2400" b="1" spc="-14" baseline="1706" dirty="0" smtClean="0">
                <a:latin typeface="Calibri"/>
                <a:cs typeface="Calibri"/>
              </a:rPr>
              <a:t>t</a:t>
            </a:r>
            <a:r>
              <a:rPr sz="2400" b="1" spc="0" baseline="1706" dirty="0" smtClean="0">
                <a:latin typeface="Calibri"/>
                <a:cs typeface="Calibri"/>
              </a:rPr>
              <a:t>or</a:t>
            </a:r>
            <a:endParaRPr sz="1600">
              <a:latin typeface="Calibri"/>
              <a:cs typeface="Calibri"/>
            </a:endParaRPr>
          </a:p>
          <a:p>
            <a:pPr marL="12700" marR="30556">
              <a:lnSpc>
                <a:spcPts val="1920"/>
              </a:lnSpc>
            </a:pPr>
            <a:r>
              <a:rPr sz="2400" spc="-39" baseline="1706" dirty="0" smtClean="0">
                <a:latin typeface="Calibri"/>
                <a:cs typeface="Calibri"/>
              </a:rPr>
              <a:t>f</a:t>
            </a:r>
            <a:r>
              <a:rPr sz="2400" spc="0" baseline="1706" dirty="0" smtClean="0">
                <a:latin typeface="Calibri"/>
                <a:cs typeface="Calibri"/>
              </a:rPr>
              <a:t>or</a:t>
            </a:r>
            <a:r>
              <a:rPr sz="2400" spc="9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des</a:t>
            </a:r>
            <a:r>
              <a:rPr sz="2400" spc="-4" baseline="1706" dirty="0" smtClean="0">
                <a:latin typeface="Calibri"/>
                <a:cs typeface="Calibri"/>
              </a:rPr>
              <a:t>i</a:t>
            </a:r>
            <a:r>
              <a:rPr sz="2400" spc="0" baseline="1706" dirty="0" smtClean="0">
                <a:latin typeface="Calibri"/>
                <a:cs typeface="Calibri"/>
              </a:rPr>
              <a:t>gning</a:t>
            </a:r>
            <a:r>
              <a:rPr sz="2400" spc="-25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a</a:t>
            </a:r>
            <a:endParaRPr sz="1600">
              <a:latin typeface="Calibri"/>
              <a:cs typeface="Calibri"/>
            </a:endParaRPr>
          </a:p>
          <a:p>
            <a:pPr marL="12700" marR="30556">
              <a:lnSpc>
                <a:spcPts val="1920"/>
              </a:lnSpc>
            </a:pPr>
            <a:r>
              <a:rPr sz="2400" i="1" spc="-29" baseline="1706" dirty="0" smtClean="0">
                <a:latin typeface="Calibri"/>
                <a:cs typeface="Calibri"/>
              </a:rPr>
              <a:t>R</a:t>
            </a:r>
            <a:r>
              <a:rPr sz="2400" i="1" spc="0" baseline="1706" dirty="0" smtClean="0">
                <a:latin typeface="Calibri"/>
                <a:cs typeface="Calibri"/>
              </a:rPr>
              <a:t>elat</a:t>
            </a:r>
            <a:r>
              <a:rPr sz="2400" i="1" spc="-4" baseline="1706" dirty="0" smtClean="0">
                <a:latin typeface="Calibri"/>
                <a:cs typeface="Calibri"/>
              </a:rPr>
              <a:t>i</a:t>
            </a:r>
            <a:r>
              <a:rPr sz="2400" i="1" spc="0" baseline="1706" dirty="0" smtClean="0">
                <a:latin typeface="Calibri"/>
                <a:cs typeface="Calibri"/>
              </a:rPr>
              <a:t>veLayou</a:t>
            </a:r>
            <a:r>
              <a:rPr sz="2400" i="1" spc="-4" baseline="1706" dirty="0" smtClean="0">
                <a:latin typeface="Calibri"/>
                <a:cs typeface="Calibri"/>
              </a:rPr>
              <a:t>t</a:t>
            </a:r>
            <a:r>
              <a:rPr sz="2400" spc="0" baseline="1706" dirty="0" smtClean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27719" y="6463538"/>
            <a:ext cx="21483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37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01768" y="4397146"/>
            <a:ext cx="70940" cy="33808"/>
          </a:xfrm>
          <a:custGeom>
            <a:avLst/>
            <a:gdLst/>
            <a:ahLst/>
            <a:cxnLst/>
            <a:rect l="l" t="t" r="r" b="b"/>
            <a:pathLst>
              <a:path w="70940" h="33808">
                <a:moveTo>
                  <a:pt x="70940" y="0"/>
                </a:moveTo>
                <a:lnTo>
                  <a:pt x="1644" y="13532"/>
                </a:lnTo>
                <a:lnTo>
                  <a:pt x="1644" y="28733"/>
                </a:lnTo>
                <a:lnTo>
                  <a:pt x="0" y="33808"/>
                </a:lnTo>
                <a:lnTo>
                  <a:pt x="70940" y="33808"/>
                </a:lnTo>
                <a:lnTo>
                  <a:pt x="7094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99214" y="3881441"/>
            <a:ext cx="64363" cy="76075"/>
          </a:xfrm>
          <a:custGeom>
            <a:avLst/>
            <a:gdLst/>
            <a:ahLst/>
            <a:cxnLst/>
            <a:rect l="l" t="t" r="r" b="b"/>
            <a:pathLst>
              <a:path w="64363" h="76075">
                <a:moveTo>
                  <a:pt x="16912" y="0"/>
                </a:moveTo>
                <a:lnTo>
                  <a:pt x="0" y="0"/>
                </a:lnTo>
                <a:lnTo>
                  <a:pt x="0" y="69308"/>
                </a:lnTo>
                <a:lnTo>
                  <a:pt x="11745" y="69308"/>
                </a:lnTo>
                <a:lnTo>
                  <a:pt x="23725" y="71000"/>
                </a:lnTo>
                <a:lnTo>
                  <a:pt x="35470" y="74383"/>
                </a:lnTo>
                <a:lnTo>
                  <a:pt x="47450" y="76075"/>
                </a:lnTo>
                <a:lnTo>
                  <a:pt x="64363" y="8434"/>
                </a:lnTo>
                <a:lnTo>
                  <a:pt x="47450" y="5051"/>
                </a:lnTo>
                <a:lnTo>
                  <a:pt x="40638" y="3383"/>
                </a:lnTo>
                <a:lnTo>
                  <a:pt x="32181" y="1691"/>
                </a:lnTo>
                <a:lnTo>
                  <a:pt x="23725" y="1691"/>
                </a:lnTo>
                <a:lnTo>
                  <a:pt x="16912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78132" y="2669123"/>
            <a:ext cx="3194576" cy="3359688"/>
          </a:xfrm>
          <a:custGeom>
            <a:avLst/>
            <a:gdLst/>
            <a:ahLst/>
            <a:cxnLst/>
            <a:rect l="l" t="t" r="r" b="b"/>
            <a:pathLst>
              <a:path w="3194576" h="3359688">
                <a:moveTo>
                  <a:pt x="1955679" y="2289378"/>
                </a:moveTo>
                <a:lnTo>
                  <a:pt x="1455337" y="2289378"/>
                </a:lnTo>
                <a:lnTo>
                  <a:pt x="1455337" y="2845658"/>
                </a:lnTo>
                <a:lnTo>
                  <a:pt x="1458720" y="2898075"/>
                </a:lnTo>
                <a:lnTo>
                  <a:pt x="1465485" y="2948823"/>
                </a:lnTo>
                <a:lnTo>
                  <a:pt x="1479015" y="2997856"/>
                </a:lnTo>
                <a:lnTo>
                  <a:pt x="1495905" y="3045197"/>
                </a:lnTo>
                <a:lnTo>
                  <a:pt x="1517892" y="3090847"/>
                </a:lnTo>
                <a:lnTo>
                  <a:pt x="1543238" y="3133114"/>
                </a:lnTo>
                <a:lnTo>
                  <a:pt x="1571990" y="3172004"/>
                </a:lnTo>
                <a:lnTo>
                  <a:pt x="1605792" y="3209203"/>
                </a:lnTo>
                <a:lnTo>
                  <a:pt x="1642977" y="3243019"/>
                </a:lnTo>
                <a:lnTo>
                  <a:pt x="1681853" y="3271765"/>
                </a:lnTo>
                <a:lnTo>
                  <a:pt x="1724112" y="3297127"/>
                </a:lnTo>
                <a:lnTo>
                  <a:pt x="1769754" y="3319108"/>
                </a:lnTo>
                <a:lnTo>
                  <a:pt x="1817063" y="3336016"/>
                </a:lnTo>
                <a:lnTo>
                  <a:pt x="1866087" y="3349543"/>
                </a:lnTo>
                <a:lnTo>
                  <a:pt x="1916802" y="3356306"/>
                </a:lnTo>
                <a:lnTo>
                  <a:pt x="1969209" y="3359688"/>
                </a:lnTo>
                <a:lnTo>
                  <a:pt x="3040950" y="3359688"/>
                </a:lnTo>
                <a:lnTo>
                  <a:pt x="3040950" y="2859191"/>
                </a:lnTo>
                <a:lnTo>
                  <a:pt x="1969209" y="2859191"/>
                </a:lnTo>
                <a:lnTo>
                  <a:pt x="1959061" y="2855808"/>
                </a:lnTo>
                <a:lnTo>
                  <a:pt x="1955679" y="2845658"/>
                </a:lnTo>
                <a:lnTo>
                  <a:pt x="1955679" y="2289378"/>
                </a:lnTo>
              </a:path>
              <a:path w="3194576" h="3359688">
                <a:moveTo>
                  <a:pt x="2295418" y="2047596"/>
                </a:moveTo>
                <a:lnTo>
                  <a:pt x="1120672" y="2047596"/>
                </a:lnTo>
                <a:lnTo>
                  <a:pt x="1120672" y="2289378"/>
                </a:lnTo>
                <a:lnTo>
                  <a:pt x="2295418" y="2289378"/>
                </a:lnTo>
                <a:lnTo>
                  <a:pt x="2295418" y="2047596"/>
                </a:lnTo>
              </a:path>
              <a:path w="3194576" h="3359688">
                <a:moveTo>
                  <a:pt x="2513873" y="1729715"/>
                </a:moveTo>
                <a:lnTo>
                  <a:pt x="2444064" y="1729715"/>
                </a:lnTo>
                <a:lnTo>
                  <a:pt x="2447587" y="1780439"/>
                </a:lnTo>
                <a:lnTo>
                  <a:pt x="2452520" y="1829472"/>
                </a:lnTo>
                <a:lnTo>
                  <a:pt x="2462856" y="1876814"/>
                </a:lnTo>
                <a:lnTo>
                  <a:pt x="2476245" y="1922464"/>
                </a:lnTo>
                <a:lnTo>
                  <a:pt x="2491514" y="1964730"/>
                </a:lnTo>
                <a:lnTo>
                  <a:pt x="2511716" y="2005305"/>
                </a:lnTo>
                <a:lnTo>
                  <a:pt x="2532152" y="2044212"/>
                </a:lnTo>
                <a:lnTo>
                  <a:pt x="2557521" y="2079713"/>
                </a:lnTo>
                <a:lnTo>
                  <a:pt x="2582891" y="2111830"/>
                </a:lnTo>
                <a:lnTo>
                  <a:pt x="2611549" y="2140587"/>
                </a:lnTo>
                <a:lnTo>
                  <a:pt x="2641851" y="2164246"/>
                </a:lnTo>
                <a:lnTo>
                  <a:pt x="2675677" y="2186237"/>
                </a:lnTo>
                <a:lnTo>
                  <a:pt x="2744973" y="2214971"/>
                </a:lnTo>
                <a:lnTo>
                  <a:pt x="2819437" y="2225120"/>
                </a:lnTo>
                <a:lnTo>
                  <a:pt x="2837995" y="2225120"/>
                </a:lnTo>
                <a:lnTo>
                  <a:pt x="2846451" y="2223429"/>
                </a:lnTo>
                <a:lnTo>
                  <a:pt x="2856552" y="2221737"/>
                </a:lnTo>
                <a:lnTo>
                  <a:pt x="2865008" y="2221737"/>
                </a:lnTo>
                <a:lnTo>
                  <a:pt x="2873465" y="2220046"/>
                </a:lnTo>
                <a:lnTo>
                  <a:pt x="2881921" y="2216662"/>
                </a:lnTo>
                <a:lnTo>
                  <a:pt x="2890378" y="2214971"/>
                </a:lnTo>
                <a:lnTo>
                  <a:pt x="2879808" y="2154120"/>
                </a:lnTo>
                <a:lnTo>
                  <a:pt x="2819437" y="2154120"/>
                </a:lnTo>
                <a:lnTo>
                  <a:pt x="2790779" y="2152428"/>
                </a:lnTo>
                <a:lnTo>
                  <a:pt x="2734873" y="2137204"/>
                </a:lnTo>
                <a:lnTo>
                  <a:pt x="2684134" y="2110138"/>
                </a:lnTo>
                <a:lnTo>
                  <a:pt x="2636918" y="2069563"/>
                </a:lnTo>
                <a:lnTo>
                  <a:pt x="2616482" y="2044212"/>
                </a:lnTo>
                <a:lnTo>
                  <a:pt x="2664398" y="1981646"/>
                </a:lnTo>
                <a:lnTo>
                  <a:pt x="2576079" y="1981646"/>
                </a:lnTo>
                <a:lnTo>
                  <a:pt x="2562454" y="1954581"/>
                </a:lnTo>
                <a:lnTo>
                  <a:pt x="2550709" y="1924155"/>
                </a:lnTo>
                <a:lnTo>
                  <a:pt x="2538729" y="1893730"/>
                </a:lnTo>
                <a:lnTo>
                  <a:pt x="2530273" y="1861589"/>
                </a:lnTo>
                <a:lnTo>
                  <a:pt x="2523696" y="1827781"/>
                </a:lnTo>
                <a:lnTo>
                  <a:pt x="2518528" y="1792280"/>
                </a:lnTo>
                <a:lnTo>
                  <a:pt x="2515239" y="1756757"/>
                </a:lnTo>
                <a:lnTo>
                  <a:pt x="2513873" y="1729715"/>
                </a:lnTo>
              </a:path>
              <a:path w="3194576" h="3359688">
                <a:moveTo>
                  <a:pt x="2907473" y="1777056"/>
                </a:moveTo>
                <a:lnTo>
                  <a:pt x="2821082" y="1777056"/>
                </a:lnTo>
                <a:lnTo>
                  <a:pt x="3024037" y="2042521"/>
                </a:lnTo>
                <a:lnTo>
                  <a:pt x="3013701" y="2054362"/>
                </a:lnTo>
                <a:lnTo>
                  <a:pt x="3003601" y="2066180"/>
                </a:lnTo>
                <a:lnTo>
                  <a:pt x="2983399" y="2086479"/>
                </a:lnTo>
                <a:lnTo>
                  <a:pt x="2971654" y="2096629"/>
                </a:lnTo>
                <a:lnTo>
                  <a:pt x="2959674" y="2105087"/>
                </a:lnTo>
                <a:lnTo>
                  <a:pt x="2947929" y="2113521"/>
                </a:lnTo>
                <a:lnTo>
                  <a:pt x="2935949" y="2121979"/>
                </a:lnTo>
                <a:lnTo>
                  <a:pt x="2971654" y="2181162"/>
                </a:lnTo>
                <a:lnTo>
                  <a:pt x="3015581" y="2149045"/>
                </a:lnTo>
                <a:lnTo>
                  <a:pt x="3055984" y="2110138"/>
                </a:lnTo>
                <a:lnTo>
                  <a:pt x="3093333" y="2064488"/>
                </a:lnTo>
                <a:lnTo>
                  <a:pt x="3125280" y="2013764"/>
                </a:lnTo>
                <a:lnTo>
                  <a:pt x="3139882" y="1981646"/>
                </a:lnTo>
                <a:lnTo>
                  <a:pt x="3064440" y="1981646"/>
                </a:lnTo>
                <a:lnTo>
                  <a:pt x="2907473" y="1777056"/>
                </a:lnTo>
              </a:path>
              <a:path w="3194576" h="3359688">
                <a:moveTo>
                  <a:pt x="2878633" y="2147353"/>
                </a:moveTo>
                <a:lnTo>
                  <a:pt x="2865008" y="2150737"/>
                </a:lnTo>
                <a:lnTo>
                  <a:pt x="2856552" y="2152428"/>
                </a:lnTo>
                <a:lnTo>
                  <a:pt x="2849740" y="2152428"/>
                </a:lnTo>
                <a:lnTo>
                  <a:pt x="2841283" y="2154120"/>
                </a:lnTo>
                <a:lnTo>
                  <a:pt x="2879808" y="2154120"/>
                </a:lnTo>
                <a:lnTo>
                  <a:pt x="2878633" y="2147353"/>
                </a:lnTo>
              </a:path>
              <a:path w="3194576" h="3359688">
                <a:moveTo>
                  <a:pt x="2102727" y="1313767"/>
                </a:moveTo>
                <a:lnTo>
                  <a:pt x="1301523" y="1313767"/>
                </a:lnTo>
                <a:lnTo>
                  <a:pt x="1269412" y="1356034"/>
                </a:lnTo>
                <a:lnTo>
                  <a:pt x="1240684" y="1401684"/>
                </a:lnTo>
                <a:lnTo>
                  <a:pt x="1217006" y="1449025"/>
                </a:lnTo>
                <a:lnTo>
                  <a:pt x="1196733" y="1499750"/>
                </a:lnTo>
                <a:lnTo>
                  <a:pt x="1179821" y="1550475"/>
                </a:lnTo>
                <a:lnTo>
                  <a:pt x="1169696" y="1602891"/>
                </a:lnTo>
                <a:lnTo>
                  <a:pt x="1161240" y="1656999"/>
                </a:lnTo>
                <a:lnTo>
                  <a:pt x="1159548" y="1711107"/>
                </a:lnTo>
                <a:lnTo>
                  <a:pt x="1161240" y="1756757"/>
                </a:lnTo>
                <a:lnTo>
                  <a:pt x="1166314" y="1800715"/>
                </a:lnTo>
                <a:lnTo>
                  <a:pt x="1174770" y="1844697"/>
                </a:lnTo>
                <a:lnTo>
                  <a:pt x="1184894" y="1886963"/>
                </a:lnTo>
                <a:lnTo>
                  <a:pt x="1200116" y="1929230"/>
                </a:lnTo>
                <a:lnTo>
                  <a:pt x="1217006" y="1969805"/>
                </a:lnTo>
                <a:lnTo>
                  <a:pt x="1237301" y="2008689"/>
                </a:lnTo>
                <a:lnTo>
                  <a:pt x="1259264" y="2047596"/>
                </a:lnTo>
                <a:lnTo>
                  <a:pt x="2144986" y="2047596"/>
                </a:lnTo>
                <a:lnTo>
                  <a:pt x="2166973" y="2012072"/>
                </a:lnTo>
                <a:lnTo>
                  <a:pt x="2185554" y="1974880"/>
                </a:lnTo>
                <a:lnTo>
                  <a:pt x="2202467" y="1935997"/>
                </a:lnTo>
                <a:lnTo>
                  <a:pt x="2215974" y="1895422"/>
                </a:lnTo>
                <a:lnTo>
                  <a:pt x="2227813" y="1854823"/>
                </a:lnTo>
                <a:lnTo>
                  <a:pt x="2236269" y="1814248"/>
                </a:lnTo>
                <a:lnTo>
                  <a:pt x="2241343" y="1771981"/>
                </a:lnTo>
                <a:lnTo>
                  <a:pt x="2244726" y="1729715"/>
                </a:lnTo>
                <a:lnTo>
                  <a:pt x="2513873" y="1729715"/>
                </a:lnTo>
                <a:lnTo>
                  <a:pt x="2513360" y="1719565"/>
                </a:lnTo>
                <a:lnTo>
                  <a:pt x="2515239" y="1678990"/>
                </a:lnTo>
                <a:lnTo>
                  <a:pt x="2516812" y="1660382"/>
                </a:lnTo>
                <a:lnTo>
                  <a:pt x="2243034" y="1660382"/>
                </a:lnTo>
                <a:lnTo>
                  <a:pt x="2237961" y="1613041"/>
                </a:lnTo>
                <a:lnTo>
                  <a:pt x="2227813" y="1565699"/>
                </a:lnTo>
                <a:lnTo>
                  <a:pt x="2215974" y="1520049"/>
                </a:lnTo>
                <a:lnTo>
                  <a:pt x="2199084" y="1476091"/>
                </a:lnTo>
                <a:lnTo>
                  <a:pt x="2180480" y="1432109"/>
                </a:lnTo>
                <a:lnTo>
                  <a:pt x="2156825" y="1391534"/>
                </a:lnTo>
                <a:lnTo>
                  <a:pt x="2131479" y="1350959"/>
                </a:lnTo>
                <a:lnTo>
                  <a:pt x="2102727" y="1313767"/>
                </a:lnTo>
              </a:path>
              <a:path w="3194576" h="3359688">
                <a:moveTo>
                  <a:pt x="2664553" y="1454100"/>
                </a:moveTo>
                <a:lnTo>
                  <a:pt x="2577723" y="1454100"/>
                </a:lnTo>
                <a:lnTo>
                  <a:pt x="2777155" y="1719565"/>
                </a:lnTo>
                <a:lnTo>
                  <a:pt x="2576079" y="1981646"/>
                </a:lnTo>
                <a:lnTo>
                  <a:pt x="2664398" y="1981646"/>
                </a:lnTo>
                <a:lnTo>
                  <a:pt x="2821082" y="1777056"/>
                </a:lnTo>
                <a:lnTo>
                  <a:pt x="2907473" y="1777056"/>
                </a:lnTo>
                <a:lnTo>
                  <a:pt x="2863364" y="1719565"/>
                </a:lnTo>
                <a:lnTo>
                  <a:pt x="2908110" y="1660382"/>
                </a:lnTo>
                <a:lnTo>
                  <a:pt x="2821082" y="1660382"/>
                </a:lnTo>
                <a:lnTo>
                  <a:pt x="2664553" y="1454100"/>
                </a:lnTo>
              </a:path>
              <a:path w="3194576" h="3359688">
                <a:moveTo>
                  <a:pt x="3194576" y="1761832"/>
                </a:moveTo>
                <a:lnTo>
                  <a:pt x="3123636" y="1761832"/>
                </a:lnTo>
                <a:lnTo>
                  <a:pt x="3120347" y="1792280"/>
                </a:lnTo>
                <a:lnTo>
                  <a:pt x="3116823" y="1822706"/>
                </a:lnTo>
                <a:lnTo>
                  <a:pt x="3105078" y="1880197"/>
                </a:lnTo>
                <a:lnTo>
                  <a:pt x="3076420" y="1957964"/>
                </a:lnTo>
                <a:lnTo>
                  <a:pt x="3064440" y="1981646"/>
                </a:lnTo>
                <a:lnTo>
                  <a:pt x="3139882" y="1981646"/>
                </a:lnTo>
                <a:lnTo>
                  <a:pt x="3150649" y="1957964"/>
                </a:lnTo>
                <a:lnTo>
                  <a:pt x="3172730" y="1895422"/>
                </a:lnTo>
                <a:lnTo>
                  <a:pt x="3186119" y="1831164"/>
                </a:lnTo>
                <a:lnTo>
                  <a:pt x="3194576" y="1761832"/>
                </a:lnTo>
              </a:path>
              <a:path w="3194576" h="3359688">
                <a:moveTo>
                  <a:pt x="3140490" y="1455792"/>
                </a:moveTo>
                <a:lnTo>
                  <a:pt x="3062796" y="1455792"/>
                </a:lnTo>
                <a:lnTo>
                  <a:pt x="3076420" y="1484526"/>
                </a:lnTo>
                <a:lnTo>
                  <a:pt x="3088165" y="1513283"/>
                </a:lnTo>
                <a:lnTo>
                  <a:pt x="3108367" y="1577540"/>
                </a:lnTo>
                <a:lnTo>
                  <a:pt x="3120347" y="1646849"/>
                </a:lnTo>
                <a:lnTo>
                  <a:pt x="3125280" y="1719565"/>
                </a:lnTo>
                <a:lnTo>
                  <a:pt x="3125280" y="1741556"/>
                </a:lnTo>
                <a:lnTo>
                  <a:pt x="3194576" y="1728023"/>
                </a:lnTo>
                <a:lnTo>
                  <a:pt x="3194576" y="1719565"/>
                </a:lnTo>
                <a:lnTo>
                  <a:pt x="3192932" y="1673915"/>
                </a:lnTo>
                <a:lnTo>
                  <a:pt x="3187999" y="1628265"/>
                </a:lnTo>
                <a:lnTo>
                  <a:pt x="3181187" y="1584307"/>
                </a:lnTo>
                <a:lnTo>
                  <a:pt x="3171086" y="1542017"/>
                </a:lnTo>
                <a:lnTo>
                  <a:pt x="3159106" y="1501442"/>
                </a:lnTo>
                <a:lnTo>
                  <a:pt x="3144072" y="1462558"/>
                </a:lnTo>
                <a:lnTo>
                  <a:pt x="3140490" y="1455792"/>
                </a:lnTo>
              </a:path>
              <a:path w="3194576" h="3359688">
                <a:moveTo>
                  <a:pt x="2481413" y="1501442"/>
                </a:moveTo>
                <a:lnTo>
                  <a:pt x="2469433" y="1538633"/>
                </a:lnTo>
                <a:lnTo>
                  <a:pt x="2459332" y="1577540"/>
                </a:lnTo>
                <a:lnTo>
                  <a:pt x="2452520" y="1618115"/>
                </a:lnTo>
                <a:lnTo>
                  <a:pt x="2447587" y="1660382"/>
                </a:lnTo>
                <a:lnTo>
                  <a:pt x="2516812" y="1660382"/>
                </a:lnTo>
                <a:lnTo>
                  <a:pt x="2518528" y="1640083"/>
                </a:lnTo>
                <a:lnTo>
                  <a:pt x="2525340" y="1601199"/>
                </a:lnTo>
                <a:lnTo>
                  <a:pt x="2533796" y="1564008"/>
                </a:lnTo>
                <a:lnTo>
                  <a:pt x="2481413" y="1501442"/>
                </a:lnTo>
              </a:path>
              <a:path w="3194576" h="3359688">
                <a:moveTo>
                  <a:pt x="2885445" y="1220752"/>
                </a:moveTo>
                <a:lnTo>
                  <a:pt x="2868532" y="1288393"/>
                </a:lnTo>
                <a:lnTo>
                  <a:pt x="2890378" y="1295160"/>
                </a:lnTo>
                <a:lnTo>
                  <a:pt x="2910814" y="1303618"/>
                </a:lnTo>
                <a:lnTo>
                  <a:pt x="2951217" y="1325585"/>
                </a:lnTo>
                <a:lnTo>
                  <a:pt x="2988567" y="1356034"/>
                </a:lnTo>
                <a:lnTo>
                  <a:pt x="3022158" y="1393226"/>
                </a:lnTo>
                <a:lnTo>
                  <a:pt x="2821082" y="1660382"/>
                </a:lnTo>
                <a:lnTo>
                  <a:pt x="2908110" y="1660382"/>
                </a:lnTo>
                <a:lnTo>
                  <a:pt x="3062796" y="1455792"/>
                </a:lnTo>
                <a:lnTo>
                  <a:pt x="3140490" y="1455792"/>
                </a:lnTo>
                <a:lnTo>
                  <a:pt x="3125280" y="1427058"/>
                </a:lnTo>
                <a:lnTo>
                  <a:pt x="3106723" y="1391534"/>
                </a:lnTo>
                <a:lnTo>
                  <a:pt x="3061152" y="1330660"/>
                </a:lnTo>
                <a:lnTo>
                  <a:pt x="3007124" y="1281627"/>
                </a:lnTo>
                <a:lnTo>
                  <a:pt x="2949573" y="1244435"/>
                </a:lnTo>
                <a:lnTo>
                  <a:pt x="2917391" y="1230902"/>
                </a:lnTo>
                <a:lnTo>
                  <a:pt x="2885445" y="1220752"/>
                </a:lnTo>
              </a:path>
              <a:path w="3194576" h="3359688">
                <a:moveTo>
                  <a:pt x="2821082" y="1212318"/>
                </a:moveTo>
                <a:lnTo>
                  <a:pt x="2819437" y="1212318"/>
                </a:lnTo>
                <a:lnTo>
                  <a:pt x="2794068" y="1214009"/>
                </a:lnTo>
                <a:lnTo>
                  <a:pt x="2746853" y="1222444"/>
                </a:lnTo>
                <a:lnTo>
                  <a:pt x="2701047" y="1237668"/>
                </a:lnTo>
                <a:lnTo>
                  <a:pt x="2658764" y="1261351"/>
                </a:lnTo>
                <a:lnTo>
                  <a:pt x="2618361" y="1291776"/>
                </a:lnTo>
                <a:lnTo>
                  <a:pt x="2581012" y="1328968"/>
                </a:lnTo>
                <a:lnTo>
                  <a:pt x="2547186" y="1371258"/>
                </a:lnTo>
                <a:lnTo>
                  <a:pt x="2518528" y="1420291"/>
                </a:lnTo>
                <a:lnTo>
                  <a:pt x="2505138" y="1445642"/>
                </a:lnTo>
                <a:lnTo>
                  <a:pt x="2543897" y="1533559"/>
                </a:lnTo>
                <a:lnTo>
                  <a:pt x="2550709" y="1513283"/>
                </a:lnTo>
                <a:lnTo>
                  <a:pt x="2567622" y="1472708"/>
                </a:lnTo>
                <a:lnTo>
                  <a:pt x="2577723" y="1454100"/>
                </a:lnTo>
                <a:lnTo>
                  <a:pt x="2664553" y="1454100"/>
                </a:lnTo>
                <a:lnTo>
                  <a:pt x="2618361" y="1393226"/>
                </a:lnTo>
                <a:lnTo>
                  <a:pt x="2660643" y="1345884"/>
                </a:lnTo>
                <a:lnTo>
                  <a:pt x="2709503" y="1312076"/>
                </a:lnTo>
                <a:lnTo>
                  <a:pt x="2761886" y="1290085"/>
                </a:lnTo>
                <a:lnTo>
                  <a:pt x="2819437" y="1281627"/>
                </a:lnTo>
                <a:lnTo>
                  <a:pt x="2821082" y="1281627"/>
                </a:lnTo>
                <a:lnTo>
                  <a:pt x="2821082" y="1212318"/>
                </a:lnTo>
              </a:path>
              <a:path w="3194576" h="3359688">
                <a:moveTo>
                  <a:pt x="2295418" y="1071961"/>
                </a:moveTo>
                <a:lnTo>
                  <a:pt x="1120672" y="1071961"/>
                </a:lnTo>
                <a:lnTo>
                  <a:pt x="1120672" y="1313767"/>
                </a:lnTo>
                <a:lnTo>
                  <a:pt x="2295418" y="1313767"/>
                </a:lnTo>
                <a:lnTo>
                  <a:pt x="2295418" y="1071961"/>
                </a:lnTo>
              </a:path>
              <a:path w="3194576" h="3359688">
                <a:moveTo>
                  <a:pt x="1441830" y="0"/>
                </a:moveTo>
                <a:lnTo>
                  <a:pt x="0" y="0"/>
                </a:lnTo>
                <a:lnTo>
                  <a:pt x="0" y="500433"/>
                </a:lnTo>
                <a:lnTo>
                  <a:pt x="1441830" y="500433"/>
                </a:lnTo>
                <a:lnTo>
                  <a:pt x="1446904" y="502078"/>
                </a:lnTo>
                <a:lnTo>
                  <a:pt x="1451978" y="503957"/>
                </a:lnTo>
                <a:lnTo>
                  <a:pt x="1453669" y="508891"/>
                </a:lnTo>
                <a:lnTo>
                  <a:pt x="1455337" y="514060"/>
                </a:lnTo>
                <a:lnTo>
                  <a:pt x="1455337" y="1071961"/>
                </a:lnTo>
                <a:lnTo>
                  <a:pt x="1955679" y="1071961"/>
                </a:lnTo>
                <a:lnTo>
                  <a:pt x="1955679" y="514060"/>
                </a:lnTo>
                <a:lnTo>
                  <a:pt x="1952296" y="461667"/>
                </a:lnTo>
                <a:lnTo>
                  <a:pt x="1945531" y="410919"/>
                </a:lnTo>
                <a:lnTo>
                  <a:pt x="1932024" y="361815"/>
                </a:lnTo>
                <a:lnTo>
                  <a:pt x="1915111" y="314356"/>
                </a:lnTo>
                <a:lnTo>
                  <a:pt x="1893148" y="268777"/>
                </a:lnTo>
                <a:lnTo>
                  <a:pt x="1867778" y="226487"/>
                </a:lnTo>
                <a:lnTo>
                  <a:pt x="1839050" y="187721"/>
                </a:lnTo>
                <a:lnTo>
                  <a:pt x="1805247" y="150365"/>
                </a:lnTo>
                <a:lnTo>
                  <a:pt x="1768062" y="116532"/>
                </a:lnTo>
                <a:lnTo>
                  <a:pt x="1729186" y="87869"/>
                </a:lnTo>
                <a:lnTo>
                  <a:pt x="1686927" y="62495"/>
                </a:lnTo>
                <a:lnTo>
                  <a:pt x="1641286" y="40645"/>
                </a:lnTo>
                <a:lnTo>
                  <a:pt x="1593953" y="23729"/>
                </a:lnTo>
                <a:lnTo>
                  <a:pt x="1544929" y="10102"/>
                </a:lnTo>
                <a:lnTo>
                  <a:pt x="1494237" y="3289"/>
                </a:lnTo>
                <a:lnTo>
                  <a:pt x="144183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59546" y="4114765"/>
            <a:ext cx="62483" cy="118365"/>
          </a:xfrm>
          <a:custGeom>
            <a:avLst/>
            <a:gdLst/>
            <a:ahLst/>
            <a:cxnLst/>
            <a:rect l="l" t="t" r="r" b="b"/>
            <a:pathLst>
              <a:path w="62483" h="118365">
                <a:moveTo>
                  <a:pt x="23725" y="0"/>
                </a:moveTo>
                <a:lnTo>
                  <a:pt x="16912" y="13532"/>
                </a:lnTo>
                <a:lnTo>
                  <a:pt x="11745" y="27065"/>
                </a:lnTo>
                <a:lnTo>
                  <a:pt x="4932" y="40575"/>
                </a:lnTo>
                <a:lnTo>
                  <a:pt x="0" y="55799"/>
                </a:lnTo>
                <a:lnTo>
                  <a:pt x="52383" y="118365"/>
                </a:lnTo>
                <a:lnTo>
                  <a:pt x="55671" y="109907"/>
                </a:lnTo>
                <a:lnTo>
                  <a:pt x="57316" y="103141"/>
                </a:lnTo>
                <a:lnTo>
                  <a:pt x="60839" y="94682"/>
                </a:lnTo>
                <a:lnTo>
                  <a:pt x="62483" y="87916"/>
                </a:lnTo>
                <a:lnTo>
                  <a:pt x="23725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56765" y="4791102"/>
            <a:ext cx="93021" cy="92991"/>
          </a:xfrm>
          <a:custGeom>
            <a:avLst/>
            <a:gdLst/>
            <a:ahLst/>
            <a:cxnLst/>
            <a:rect l="l" t="t" r="r" b="b"/>
            <a:pathLst>
              <a:path w="93021" h="92991">
                <a:moveTo>
                  <a:pt x="57316" y="0"/>
                </a:moveTo>
                <a:lnTo>
                  <a:pt x="50738" y="3383"/>
                </a:lnTo>
                <a:lnTo>
                  <a:pt x="37114" y="10149"/>
                </a:lnTo>
                <a:lnTo>
                  <a:pt x="28658" y="13532"/>
                </a:lnTo>
                <a:lnTo>
                  <a:pt x="21845" y="16916"/>
                </a:lnTo>
                <a:lnTo>
                  <a:pt x="15268" y="20299"/>
                </a:lnTo>
                <a:lnTo>
                  <a:pt x="6812" y="21990"/>
                </a:lnTo>
                <a:lnTo>
                  <a:pt x="0" y="25374"/>
                </a:lnTo>
                <a:lnTo>
                  <a:pt x="11745" y="92991"/>
                </a:lnTo>
                <a:lnTo>
                  <a:pt x="21845" y="89631"/>
                </a:lnTo>
                <a:lnTo>
                  <a:pt x="33825" y="86248"/>
                </a:lnTo>
                <a:lnTo>
                  <a:pt x="54027" y="79482"/>
                </a:lnTo>
                <a:lnTo>
                  <a:pt x="74229" y="69332"/>
                </a:lnTo>
                <a:lnTo>
                  <a:pt x="82685" y="64257"/>
                </a:lnTo>
                <a:lnTo>
                  <a:pt x="93021" y="59182"/>
                </a:lnTo>
                <a:lnTo>
                  <a:pt x="57316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23106" y="5597647"/>
            <a:ext cx="226499" cy="361839"/>
          </a:xfrm>
          <a:custGeom>
            <a:avLst/>
            <a:gdLst/>
            <a:ahLst/>
            <a:cxnLst/>
            <a:rect l="l" t="t" r="r" b="b"/>
            <a:pathLst>
              <a:path w="226499" h="361839">
                <a:moveTo>
                  <a:pt x="0" y="361839"/>
                </a:moveTo>
                <a:lnTo>
                  <a:pt x="226499" y="361839"/>
                </a:lnTo>
                <a:lnTo>
                  <a:pt x="226499" y="0"/>
                </a:lnTo>
                <a:lnTo>
                  <a:pt x="0" y="0"/>
                </a:lnTo>
                <a:lnTo>
                  <a:pt x="0" y="361839"/>
                </a:lnTo>
              </a:path>
            </a:pathLst>
          </a:custGeom>
          <a:solidFill>
            <a:srgbClr val="3EB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68101" y="4786028"/>
            <a:ext cx="1036153" cy="103141"/>
          </a:xfrm>
          <a:custGeom>
            <a:avLst/>
            <a:gdLst/>
            <a:ahLst/>
            <a:cxnLst/>
            <a:rect l="l" t="t" r="r" b="b"/>
            <a:pathLst>
              <a:path w="1036153" h="103141">
                <a:moveTo>
                  <a:pt x="0" y="103141"/>
                </a:moveTo>
                <a:lnTo>
                  <a:pt x="1036153" y="103141"/>
                </a:lnTo>
                <a:lnTo>
                  <a:pt x="1036153" y="0"/>
                </a:lnTo>
                <a:lnTo>
                  <a:pt x="0" y="0"/>
                </a:lnTo>
                <a:lnTo>
                  <a:pt x="0" y="103141"/>
                </a:lnTo>
              </a:path>
            </a:pathLst>
          </a:custGeom>
          <a:solidFill>
            <a:srgbClr val="3EB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68101" y="3810417"/>
            <a:ext cx="1036153" cy="103141"/>
          </a:xfrm>
          <a:custGeom>
            <a:avLst/>
            <a:gdLst/>
            <a:ahLst/>
            <a:cxnLst/>
            <a:rect l="l" t="t" r="r" b="b"/>
            <a:pathLst>
              <a:path w="1036153" h="103141">
                <a:moveTo>
                  <a:pt x="0" y="103141"/>
                </a:moveTo>
                <a:lnTo>
                  <a:pt x="1036153" y="103141"/>
                </a:lnTo>
                <a:lnTo>
                  <a:pt x="1036153" y="0"/>
                </a:lnTo>
                <a:lnTo>
                  <a:pt x="0" y="0"/>
                </a:lnTo>
                <a:lnTo>
                  <a:pt x="0" y="103141"/>
                </a:lnTo>
              </a:path>
            </a:pathLst>
          </a:custGeom>
          <a:solidFill>
            <a:srgbClr val="3EB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87453" y="2738455"/>
            <a:ext cx="189314" cy="360147"/>
          </a:xfrm>
          <a:custGeom>
            <a:avLst/>
            <a:gdLst/>
            <a:ahLst/>
            <a:cxnLst/>
            <a:rect l="l" t="t" r="r" b="b"/>
            <a:pathLst>
              <a:path w="189314" h="360147">
                <a:moveTo>
                  <a:pt x="0" y="360147"/>
                </a:moveTo>
                <a:lnTo>
                  <a:pt x="189314" y="360147"/>
                </a:lnTo>
                <a:lnTo>
                  <a:pt x="189314" y="0"/>
                </a:lnTo>
                <a:lnTo>
                  <a:pt x="0" y="0"/>
                </a:lnTo>
                <a:lnTo>
                  <a:pt x="0" y="360147"/>
                </a:lnTo>
              </a:path>
            </a:pathLst>
          </a:custGeom>
          <a:solidFill>
            <a:srgbClr val="3EB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47435" y="2738455"/>
            <a:ext cx="170719" cy="360147"/>
          </a:xfrm>
          <a:custGeom>
            <a:avLst/>
            <a:gdLst/>
            <a:ahLst/>
            <a:cxnLst/>
            <a:rect l="l" t="t" r="r" b="b"/>
            <a:pathLst>
              <a:path w="170719" h="360147">
                <a:moveTo>
                  <a:pt x="0" y="360147"/>
                </a:moveTo>
                <a:lnTo>
                  <a:pt x="170719" y="360147"/>
                </a:lnTo>
                <a:lnTo>
                  <a:pt x="170719" y="0"/>
                </a:lnTo>
                <a:lnTo>
                  <a:pt x="0" y="0"/>
                </a:lnTo>
                <a:lnTo>
                  <a:pt x="0" y="360147"/>
                </a:lnTo>
              </a:path>
            </a:pathLst>
          </a:custGeom>
          <a:solidFill>
            <a:srgbClr val="CEECF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46080" y="2738432"/>
            <a:ext cx="1318435" cy="1002652"/>
          </a:xfrm>
          <a:custGeom>
            <a:avLst/>
            <a:gdLst/>
            <a:ahLst/>
            <a:cxnLst/>
            <a:rect l="l" t="t" r="r" b="b"/>
            <a:pathLst>
              <a:path w="1318435" h="1002652">
                <a:moveTo>
                  <a:pt x="873882" y="0"/>
                </a:moveTo>
                <a:lnTo>
                  <a:pt x="0" y="0"/>
                </a:lnTo>
                <a:lnTo>
                  <a:pt x="0" y="360171"/>
                </a:lnTo>
                <a:lnTo>
                  <a:pt x="873882" y="360171"/>
                </a:lnTo>
                <a:lnTo>
                  <a:pt x="890772" y="361815"/>
                </a:lnTo>
                <a:lnTo>
                  <a:pt x="933031" y="385545"/>
                </a:lnTo>
                <a:lnTo>
                  <a:pt x="955018" y="427835"/>
                </a:lnTo>
                <a:lnTo>
                  <a:pt x="956709" y="444751"/>
                </a:lnTo>
                <a:lnTo>
                  <a:pt x="956709" y="1002652"/>
                </a:lnTo>
                <a:lnTo>
                  <a:pt x="1318435" y="1002652"/>
                </a:lnTo>
                <a:lnTo>
                  <a:pt x="1318435" y="444751"/>
                </a:lnTo>
                <a:lnTo>
                  <a:pt x="1316743" y="398937"/>
                </a:lnTo>
                <a:lnTo>
                  <a:pt x="1309978" y="355002"/>
                </a:lnTo>
                <a:lnTo>
                  <a:pt x="1298139" y="312712"/>
                </a:lnTo>
                <a:lnTo>
                  <a:pt x="1282941" y="272301"/>
                </a:lnTo>
                <a:lnTo>
                  <a:pt x="1264337" y="233300"/>
                </a:lnTo>
                <a:lnTo>
                  <a:pt x="1242373" y="196179"/>
                </a:lnTo>
                <a:lnTo>
                  <a:pt x="1217004" y="162347"/>
                </a:lnTo>
                <a:lnTo>
                  <a:pt x="1188275" y="130159"/>
                </a:lnTo>
                <a:lnTo>
                  <a:pt x="1156164" y="101496"/>
                </a:lnTo>
                <a:lnTo>
                  <a:pt x="1122362" y="76122"/>
                </a:lnTo>
                <a:lnTo>
                  <a:pt x="1085177" y="54037"/>
                </a:lnTo>
                <a:lnTo>
                  <a:pt x="1046301" y="35476"/>
                </a:lnTo>
                <a:lnTo>
                  <a:pt x="1005733" y="20205"/>
                </a:lnTo>
                <a:lnTo>
                  <a:pt x="963474" y="8458"/>
                </a:lnTo>
                <a:lnTo>
                  <a:pt x="919524" y="1644"/>
                </a:lnTo>
                <a:lnTo>
                  <a:pt x="873882" y="0"/>
                </a:lnTo>
              </a:path>
            </a:pathLst>
          </a:custGeom>
          <a:solidFill>
            <a:srgbClr val="CEECF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06977" y="3982890"/>
            <a:ext cx="946561" cy="733828"/>
          </a:xfrm>
          <a:custGeom>
            <a:avLst/>
            <a:gdLst/>
            <a:ahLst/>
            <a:cxnLst/>
            <a:rect l="l" t="t" r="r" b="b"/>
            <a:pathLst>
              <a:path w="946561" h="733828">
                <a:moveTo>
                  <a:pt x="789365" y="0"/>
                </a:moveTo>
                <a:lnTo>
                  <a:pt x="158887" y="0"/>
                </a:lnTo>
                <a:lnTo>
                  <a:pt x="162270" y="5074"/>
                </a:lnTo>
                <a:lnTo>
                  <a:pt x="125085" y="45649"/>
                </a:lnTo>
                <a:lnTo>
                  <a:pt x="92974" y="89608"/>
                </a:lnTo>
                <a:lnTo>
                  <a:pt x="64245" y="135258"/>
                </a:lnTo>
                <a:lnTo>
                  <a:pt x="42258" y="184291"/>
                </a:lnTo>
                <a:lnTo>
                  <a:pt x="23678" y="235015"/>
                </a:lnTo>
                <a:lnTo>
                  <a:pt x="10147" y="287432"/>
                </a:lnTo>
                <a:lnTo>
                  <a:pt x="3382" y="341540"/>
                </a:lnTo>
                <a:lnTo>
                  <a:pt x="0" y="397339"/>
                </a:lnTo>
                <a:lnTo>
                  <a:pt x="1691" y="442989"/>
                </a:lnTo>
                <a:lnTo>
                  <a:pt x="8456" y="488639"/>
                </a:lnTo>
                <a:lnTo>
                  <a:pt x="16912" y="532621"/>
                </a:lnTo>
                <a:lnTo>
                  <a:pt x="30419" y="574887"/>
                </a:lnTo>
                <a:lnTo>
                  <a:pt x="47332" y="617154"/>
                </a:lnTo>
                <a:lnTo>
                  <a:pt x="67604" y="657729"/>
                </a:lnTo>
                <a:lnTo>
                  <a:pt x="89591" y="696613"/>
                </a:lnTo>
                <a:lnTo>
                  <a:pt x="116628" y="733828"/>
                </a:lnTo>
                <a:lnTo>
                  <a:pt x="829932" y="733828"/>
                </a:lnTo>
                <a:lnTo>
                  <a:pt x="855302" y="698304"/>
                </a:lnTo>
                <a:lnTo>
                  <a:pt x="877265" y="662804"/>
                </a:lnTo>
                <a:lnTo>
                  <a:pt x="893441" y="628995"/>
                </a:lnTo>
                <a:lnTo>
                  <a:pt x="655846" y="628995"/>
                </a:lnTo>
                <a:lnTo>
                  <a:pt x="620352" y="623921"/>
                </a:lnTo>
                <a:lnTo>
                  <a:pt x="556107" y="586705"/>
                </a:lnTo>
                <a:lnTo>
                  <a:pt x="529070" y="557971"/>
                </a:lnTo>
                <a:lnTo>
                  <a:pt x="507083" y="520779"/>
                </a:lnTo>
                <a:lnTo>
                  <a:pt x="490193" y="480204"/>
                </a:lnTo>
                <a:lnTo>
                  <a:pt x="480045" y="432839"/>
                </a:lnTo>
                <a:lnTo>
                  <a:pt x="476663" y="383806"/>
                </a:lnTo>
                <a:lnTo>
                  <a:pt x="480045" y="334773"/>
                </a:lnTo>
                <a:lnTo>
                  <a:pt x="490193" y="287432"/>
                </a:lnTo>
                <a:lnTo>
                  <a:pt x="507083" y="246857"/>
                </a:lnTo>
                <a:lnTo>
                  <a:pt x="529070" y="211356"/>
                </a:lnTo>
                <a:lnTo>
                  <a:pt x="556107" y="180907"/>
                </a:lnTo>
                <a:lnTo>
                  <a:pt x="620352" y="145407"/>
                </a:lnTo>
                <a:lnTo>
                  <a:pt x="655846" y="140332"/>
                </a:lnTo>
                <a:lnTo>
                  <a:pt x="883557" y="140332"/>
                </a:lnTo>
                <a:lnTo>
                  <a:pt x="872191" y="120033"/>
                </a:lnTo>
                <a:lnTo>
                  <a:pt x="846845" y="79458"/>
                </a:lnTo>
                <a:lnTo>
                  <a:pt x="818117" y="40575"/>
                </a:lnTo>
                <a:lnTo>
                  <a:pt x="784314" y="5074"/>
                </a:lnTo>
                <a:lnTo>
                  <a:pt x="789365" y="0"/>
                </a:lnTo>
              </a:path>
              <a:path w="946561" h="733828">
                <a:moveTo>
                  <a:pt x="946561" y="415947"/>
                </a:moveTo>
                <a:lnTo>
                  <a:pt x="833315" y="415947"/>
                </a:lnTo>
                <a:lnTo>
                  <a:pt x="826550" y="459905"/>
                </a:lnTo>
                <a:lnTo>
                  <a:pt x="814734" y="500480"/>
                </a:lnTo>
                <a:lnTo>
                  <a:pt x="797821" y="537672"/>
                </a:lnTo>
                <a:lnTo>
                  <a:pt x="750488" y="593472"/>
                </a:lnTo>
                <a:lnTo>
                  <a:pt x="689649" y="625612"/>
                </a:lnTo>
                <a:lnTo>
                  <a:pt x="655846" y="628995"/>
                </a:lnTo>
                <a:lnTo>
                  <a:pt x="893441" y="628995"/>
                </a:lnTo>
                <a:lnTo>
                  <a:pt x="912759" y="585037"/>
                </a:lnTo>
                <a:lnTo>
                  <a:pt x="926289" y="542747"/>
                </a:lnTo>
                <a:lnTo>
                  <a:pt x="936437" y="502172"/>
                </a:lnTo>
                <a:lnTo>
                  <a:pt x="943202" y="458214"/>
                </a:lnTo>
                <a:lnTo>
                  <a:pt x="946561" y="415947"/>
                </a:lnTo>
              </a:path>
              <a:path w="946561" h="733828">
                <a:moveTo>
                  <a:pt x="883557" y="140332"/>
                </a:moveTo>
                <a:lnTo>
                  <a:pt x="655846" y="140332"/>
                </a:lnTo>
                <a:lnTo>
                  <a:pt x="689649" y="143716"/>
                </a:lnTo>
                <a:lnTo>
                  <a:pt x="720068" y="155557"/>
                </a:lnTo>
                <a:lnTo>
                  <a:pt x="774166" y="199515"/>
                </a:lnTo>
                <a:lnTo>
                  <a:pt x="813043" y="263773"/>
                </a:lnTo>
                <a:lnTo>
                  <a:pt x="824882" y="304348"/>
                </a:lnTo>
                <a:lnTo>
                  <a:pt x="833315" y="346614"/>
                </a:lnTo>
                <a:lnTo>
                  <a:pt x="944893" y="346614"/>
                </a:lnTo>
                <a:lnTo>
                  <a:pt x="938128" y="297581"/>
                </a:lnTo>
                <a:lnTo>
                  <a:pt x="927980" y="251931"/>
                </a:lnTo>
                <a:lnTo>
                  <a:pt x="912759" y="206282"/>
                </a:lnTo>
                <a:lnTo>
                  <a:pt x="895869" y="162323"/>
                </a:lnTo>
                <a:lnTo>
                  <a:pt x="883557" y="140332"/>
                </a:lnTo>
              </a:path>
            </a:pathLst>
          </a:custGeom>
          <a:solidFill>
            <a:srgbClr val="CEECF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54628" y="4192556"/>
            <a:ext cx="216368" cy="349998"/>
          </a:xfrm>
          <a:custGeom>
            <a:avLst/>
            <a:gdLst/>
            <a:ahLst/>
            <a:cxnLst/>
            <a:rect l="l" t="t" r="r" b="b"/>
            <a:pathLst>
              <a:path w="216368" h="349998">
                <a:moveTo>
                  <a:pt x="108195" y="0"/>
                </a:moveTo>
                <a:lnTo>
                  <a:pt x="65937" y="13509"/>
                </a:lnTo>
                <a:lnTo>
                  <a:pt x="32134" y="50724"/>
                </a:lnTo>
                <a:lnTo>
                  <a:pt x="8456" y="106524"/>
                </a:lnTo>
                <a:lnTo>
                  <a:pt x="0" y="174141"/>
                </a:lnTo>
                <a:lnTo>
                  <a:pt x="1691" y="209665"/>
                </a:lnTo>
                <a:lnTo>
                  <a:pt x="18604" y="272207"/>
                </a:lnTo>
                <a:lnTo>
                  <a:pt x="47332" y="319572"/>
                </a:lnTo>
                <a:lnTo>
                  <a:pt x="86209" y="346614"/>
                </a:lnTo>
                <a:lnTo>
                  <a:pt x="108195" y="349998"/>
                </a:lnTo>
                <a:lnTo>
                  <a:pt x="126776" y="346614"/>
                </a:lnTo>
                <a:lnTo>
                  <a:pt x="162270" y="324624"/>
                </a:lnTo>
                <a:lnTo>
                  <a:pt x="191022" y="287432"/>
                </a:lnTo>
                <a:lnTo>
                  <a:pt x="211294" y="235015"/>
                </a:lnTo>
                <a:lnTo>
                  <a:pt x="216368" y="206282"/>
                </a:lnTo>
                <a:lnTo>
                  <a:pt x="108195" y="206282"/>
                </a:lnTo>
                <a:lnTo>
                  <a:pt x="108195" y="136949"/>
                </a:lnTo>
                <a:lnTo>
                  <a:pt x="214677" y="136949"/>
                </a:lnTo>
                <a:lnTo>
                  <a:pt x="209603" y="108215"/>
                </a:lnTo>
                <a:lnTo>
                  <a:pt x="191022" y="59182"/>
                </a:lnTo>
                <a:lnTo>
                  <a:pt x="162270" y="21967"/>
                </a:lnTo>
                <a:lnTo>
                  <a:pt x="126776" y="3383"/>
                </a:lnTo>
                <a:lnTo>
                  <a:pt x="108195" y="0"/>
                </a:lnTo>
              </a:path>
            </a:pathLst>
          </a:custGeom>
          <a:solidFill>
            <a:srgbClr val="3EB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02789" y="4958501"/>
            <a:ext cx="1151020" cy="1000984"/>
          </a:xfrm>
          <a:custGeom>
            <a:avLst/>
            <a:gdLst/>
            <a:ahLst/>
            <a:cxnLst/>
            <a:rect l="l" t="t" r="r" b="b"/>
            <a:pathLst>
              <a:path w="1151020" h="1000984">
                <a:moveTo>
                  <a:pt x="361725" y="0"/>
                </a:moveTo>
                <a:lnTo>
                  <a:pt x="0" y="0"/>
                </a:lnTo>
                <a:lnTo>
                  <a:pt x="0" y="556280"/>
                </a:lnTo>
                <a:lnTo>
                  <a:pt x="1691" y="601953"/>
                </a:lnTo>
                <a:lnTo>
                  <a:pt x="8456" y="645911"/>
                </a:lnTo>
                <a:lnTo>
                  <a:pt x="20272" y="688178"/>
                </a:lnTo>
                <a:lnTo>
                  <a:pt x="35493" y="728753"/>
                </a:lnTo>
                <a:lnTo>
                  <a:pt x="54074" y="767637"/>
                </a:lnTo>
                <a:lnTo>
                  <a:pt x="76061" y="804852"/>
                </a:lnTo>
                <a:lnTo>
                  <a:pt x="101407" y="838663"/>
                </a:lnTo>
                <a:lnTo>
                  <a:pt x="130135" y="870789"/>
                </a:lnTo>
                <a:lnTo>
                  <a:pt x="162270" y="899535"/>
                </a:lnTo>
                <a:lnTo>
                  <a:pt x="196072" y="924897"/>
                </a:lnTo>
                <a:lnTo>
                  <a:pt x="233257" y="946876"/>
                </a:lnTo>
                <a:lnTo>
                  <a:pt x="272134" y="965477"/>
                </a:lnTo>
                <a:lnTo>
                  <a:pt x="312701" y="980694"/>
                </a:lnTo>
                <a:lnTo>
                  <a:pt x="354960" y="992531"/>
                </a:lnTo>
                <a:lnTo>
                  <a:pt x="398910" y="999293"/>
                </a:lnTo>
                <a:lnTo>
                  <a:pt x="444552" y="1000984"/>
                </a:lnTo>
                <a:lnTo>
                  <a:pt x="1151020" y="1000984"/>
                </a:lnTo>
                <a:lnTo>
                  <a:pt x="1151020" y="639145"/>
                </a:lnTo>
                <a:lnTo>
                  <a:pt x="444552" y="639145"/>
                </a:lnTo>
                <a:lnTo>
                  <a:pt x="427639" y="637453"/>
                </a:lnTo>
                <a:lnTo>
                  <a:pt x="385380" y="615462"/>
                </a:lnTo>
                <a:lnTo>
                  <a:pt x="363417" y="573196"/>
                </a:lnTo>
                <a:lnTo>
                  <a:pt x="361725" y="556280"/>
                </a:lnTo>
                <a:lnTo>
                  <a:pt x="361725" y="0"/>
                </a:lnTo>
              </a:path>
            </a:pathLst>
          </a:custGeom>
          <a:solidFill>
            <a:srgbClr val="CEECF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0600" y="2590800"/>
            <a:ext cx="1600200" cy="1754377"/>
          </a:xfrm>
          <a:custGeom>
            <a:avLst/>
            <a:gdLst/>
            <a:ahLst/>
            <a:cxnLst/>
            <a:rect l="l" t="t" r="r" b="b"/>
            <a:pathLst>
              <a:path w="1600200" h="1754377">
                <a:moveTo>
                  <a:pt x="0" y="1754377"/>
                </a:moveTo>
                <a:lnTo>
                  <a:pt x="1600200" y="1754377"/>
                </a:lnTo>
                <a:lnTo>
                  <a:pt x="1600200" y="0"/>
                </a:lnTo>
                <a:lnTo>
                  <a:pt x="0" y="0"/>
                </a:lnTo>
                <a:lnTo>
                  <a:pt x="0" y="1754377"/>
                </a:lnTo>
              </a:path>
            </a:pathLst>
          </a:custGeom>
          <a:solidFill>
            <a:srgbClr val="FCEA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90600" y="2590800"/>
            <a:ext cx="1600200" cy="1754377"/>
          </a:xfrm>
          <a:custGeom>
            <a:avLst/>
            <a:gdLst/>
            <a:ahLst/>
            <a:cxnLst/>
            <a:rect l="l" t="t" r="r" b="b"/>
            <a:pathLst>
              <a:path w="1600200" h="1754377">
                <a:moveTo>
                  <a:pt x="0" y="1754377"/>
                </a:moveTo>
                <a:lnTo>
                  <a:pt x="1600200" y="1754377"/>
                </a:lnTo>
                <a:lnTo>
                  <a:pt x="1600200" y="0"/>
                </a:lnTo>
                <a:lnTo>
                  <a:pt x="0" y="0"/>
                </a:lnTo>
                <a:lnTo>
                  <a:pt x="0" y="1754377"/>
                </a:lnTo>
                <a:close/>
              </a:path>
            </a:pathLst>
          </a:custGeom>
          <a:ln w="9524">
            <a:solidFill>
              <a:srgbClr val="C050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19800" y="4724349"/>
            <a:ext cx="1600200" cy="1754377"/>
          </a:xfrm>
          <a:custGeom>
            <a:avLst/>
            <a:gdLst/>
            <a:ahLst/>
            <a:cxnLst/>
            <a:rect l="l" t="t" r="r" b="b"/>
            <a:pathLst>
              <a:path w="1600200" h="1754377">
                <a:moveTo>
                  <a:pt x="0" y="1754378"/>
                </a:moveTo>
                <a:lnTo>
                  <a:pt x="1600200" y="1754378"/>
                </a:lnTo>
                <a:lnTo>
                  <a:pt x="1600200" y="0"/>
                </a:lnTo>
                <a:lnTo>
                  <a:pt x="0" y="0"/>
                </a:lnTo>
                <a:lnTo>
                  <a:pt x="0" y="1754378"/>
                </a:lnTo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19800" y="4724349"/>
            <a:ext cx="1600200" cy="1754377"/>
          </a:xfrm>
          <a:custGeom>
            <a:avLst/>
            <a:gdLst/>
            <a:ahLst/>
            <a:cxnLst/>
            <a:rect l="l" t="t" r="r" b="b"/>
            <a:pathLst>
              <a:path w="1600200" h="1754377">
                <a:moveTo>
                  <a:pt x="0" y="1754378"/>
                </a:moveTo>
                <a:lnTo>
                  <a:pt x="1600200" y="1754378"/>
                </a:lnTo>
                <a:lnTo>
                  <a:pt x="1600200" y="0"/>
                </a:lnTo>
                <a:lnTo>
                  <a:pt x="0" y="0"/>
                </a:lnTo>
                <a:lnTo>
                  <a:pt x="0" y="1754378"/>
                </a:lnTo>
                <a:close/>
              </a:path>
            </a:pathLst>
          </a:custGeom>
          <a:ln w="9524">
            <a:solidFill>
              <a:srgbClr val="C050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35940" y="792289"/>
            <a:ext cx="6607757" cy="5336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b="1" spc="-129" baseline="3413" dirty="0" smtClean="0">
                <a:solidFill>
                  <a:srgbClr val="548ED4"/>
                </a:solidFill>
                <a:latin typeface="Calibri"/>
                <a:cs typeface="Calibri"/>
              </a:rPr>
              <a:t>A</a:t>
            </a:r>
            <a:r>
              <a:rPr sz="6000" b="1" spc="-50" baseline="3413" dirty="0" smtClean="0">
                <a:solidFill>
                  <a:srgbClr val="548ED4"/>
                </a:solidFill>
                <a:latin typeface="Calibri"/>
                <a:cs typeface="Calibri"/>
              </a:rPr>
              <a:t>t</a:t>
            </a:r>
            <a:r>
              <a:rPr sz="6000" b="1" spc="-44" baseline="3413" dirty="0" smtClean="0">
                <a:solidFill>
                  <a:srgbClr val="548ED4"/>
                </a:solidFill>
                <a:latin typeface="Calibri"/>
                <a:cs typeface="Calibri"/>
              </a:rPr>
              <a:t>t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aching</a:t>
            </a:r>
            <a:r>
              <a:rPr sz="6000" b="1" spc="-27" baseline="3413" dirty="0" smtClean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L</a:t>
            </a:r>
            <a:r>
              <a:rPr sz="6000" b="1" spc="-64" baseline="3413" dirty="0" smtClean="0">
                <a:solidFill>
                  <a:srgbClr val="548ED4"/>
                </a:solidFill>
                <a:latin typeface="Calibri"/>
                <a:cs typeface="Calibri"/>
              </a:rPr>
              <a:t>a</a:t>
            </a:r>
            <a:r>
              <a:rPr sz="6000" b="1" spc="-44" baseline="3413" dirty="0" smtClean="0">
                <a:solidFill>
                  <a:srgbClr val="548ED4"/>
                </a:solidFill>
                <a:latin typeface="Calibri"/>
                <a:cs typeface="Calibri"/>
              </a:rPr>
              <a:t>y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outs</a:t>
            </a:r>
            <a:r>
              <a:rPr sz="6000" b="1" spc="-128" baseline="3413" dirty="0" smtClean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6000" b="1" spc="-44" baseline="3413" dirty="0" smtClean="0">
                <a:solidFill>
                  <a:srgbClr val="548ED4"/>
                </a:solidFill>
                <a:latin typeface="Calibri"/>
                <a:cs typeface="Calibri"/>
              </a:rPr>
              <a:t>t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o</a:t>
            </a:r>
            <a:r>
              <a:rPr sz="6000" b="1" spc="-35" baseline="3413" dirty="0" smtClean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J</a:t>
            </a:r>
            <a:r>
              <a:rPr sz="6000" b="1" spc="-59" baseline="3413" dirty="0" smtClean="0">
                <a:solidFill>
                  <a:srgbClr val="548ED4"/>
                </a:solidFill>
                <a:latin typeface="Calibri"/>
                <a:cs typeface="Calibri"/>
              </a:rPr>
              <a:t>a</a:t>
            </a:r>
            <a:r>
              <a:rPr sz="6000" b="1" spc="-54" baseline="3413" dirty="0" smtClean="0">
                <a:solidFill>
                  <a:srgbClr val="548ED4"/>
                </a:solidFill>
                <a:latin typeface="Calibri"/>
                <a:cs typeface="Calibri"/>
              </a:rPr>
              <a:t>v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a</a:t>
            </a:r>
            <a:r>
              <a:rPr sz="6000" b="1" spc="-39" baseline="3413" dirty="0" smtClean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Code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4540" y="1909508"/>
            <a:ext cx="7772609" cy="5839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  <a:spcBef>
                <a:spcPts val="106"/>
              </a:spcBef>
            </a:pPr>
            <a:r>
              <a:rPr sz="3000" b="1" spc="0" baseline="2730" dirty="0" smtClean="0">
                <a:latin typeface="Calibri"/>
                <a:cs typeface="Calibri"/>
              </a:rPr>
              <a:t>P</a:t>
            </a:r>
            <a:r>
              <a:rPr sz="3000" b="1" spc="-50" baseline="2730" dirty="0" smtClean="0">
                <a:latin typeface="Calibri"/>
                <a:cs typeface="Calibri"/>
              </a:rPr>
              <a:t>L</a:t>
            </a:r>
            <a:r>
              <a:rPr sz="3000" b="1" spc="0" baseline="2730" dirty="0" smtClean="0">
                <a:latin typeface="Calibri"/>
                <a:cs typeface="Calibri"/>
              </a:rPr>
              <a:t>UMBING.</a:t>
            </a:r>
            <a:r>
              <a:rPr sz="3000" b="1" spc="364" baseline="2730" dirty="0" smtClean="0">
                <a:latin typeface="Calibri"/>
                <a:cs typeface="Calibri"/>
              </a:rPr>
              <a:t> </a:t>
            </a:r>
            <a:r>
              <a:rPr sz="3000" spc="-150" baseline="2730" dirty="0" smtClean="0">
                <a:latin typeface="Calibri"/>
                <a:cs typeface="Calibri"/>
              </a:rPr>
              <a:t>Y</a:t>
            </a:r>
            <a:r>
              <a:rPr sz="3000" spc="0" baseline="2730" dirty="0" smtClean="0">
                <a:latin typeface="Calibri"/>
                <a:cs typeface="Calibri"/>
              </a:rPr>
              <a:t>ou</a:t>
            </a:r>
            <a:r>
              <a:rPr sz="3000" spc="-30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mu</a:t>
            </a:r>
            <a:r>
              <a:rPr sz="3000" spc="-29" baseline="2730" dirty="0" smtClean="0">
                <a:latin typeface="Calibri"/>
                <a:cs typeface="Calibri"/>
              </a:rPr>
              <a:t>s</a:t>
            </a:r>
            <a:r>
              <a:rPr sz="3000" spc="0" baseline="2730" dirty="0" smtClean="0">
                <a:latin typeface="Calibri"/>
                <a:cs typeface="Calibri"/>
              </a:rPr>
              <a:t>t</a:t>
            </a:r>
            <a:r>
              <a:rPr sz="3000" spc="-20" baseline="2730" dirty="0" smtClean="0">
                <a:latin typeface="Calibri"/>
                <a:cs typeface="Calibri"/>
              </a:rPr>
              <a:t> </a:t>
            </a:r>
            <a:r>
              <a:rPr sz="3000" spc="-100" baseline="2730" dirty="0" smtClean="0">
                <a:latin typeface="Calibri"/>
                <a:cs typeface="Calibri"/>
              </a:rPr>
              <a:t>‘</a:t>
            </a:r>
            <a:r>
              <a:rPr sz="3000" spc="-19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onn</a:t>
            </a:r>
            <a:r>
              <a:rPr sz="3000" spc="4" baseline="2730" dirty="0" smtClean="0">
                <a:latin typeface="Calibri"/>
                <a:cs typeface="Calibri"/>
              </a:rPr>
              <a:t>e</a:t>
            </a:r>
            <a:r>
              <a:rPr sz="3000" spc="0" baseline="2730" dirty="0" smtClean="0">
                <a:latin typeface="Calibri"/>
                <a:cs typeface="Calibri"/>
              </a:rPr>
              <a:t>c</a:t>
            </a:r>
            <a:r>
              <a:rPr sz="3000" spc="75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’</a:t>
            </a:r>
            <a:r>
              <a:rPr sz="3000" spc="-65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the</a:t>
            </a:r>
            <a:r>
              <a:rPr sz="3000" spc="-17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XML</a:t>
            </a:r>
            <a:r>
              <a:rPr sz="3000" spc="-35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eleme</a:t>
            </a:r>
            <a:r>
              <a:rPr sz="3000" spc="-14" baseline="2730" dirty="0" smtClean="0">
                <a:latin typeface="Calibri"/>
                <a:cs typeface="Calibri"/>
              </a:rPr>
              <a:t>n</a:t>
            </a:r>
            <a:r>
              <a:rPr sz="3000" spc="4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s</a:t>
            </a:r>
            <a:r>
              <a:rPr sz="3000" spc="-55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with</a:t>
            </a:r>
            <a:r>
              <a:rPr sz="3000" spc="-36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4" baseline="2730" dirty="0" smtClean="0">
                <a:latin typeface="Calibri"/>
                <a:cs typeface="Calibri"/>
              </a:rPr>
              <a:t>q</a:t>
            </a:r>
            <a:r>
              <a:rPr sz="3000" spc="0" baseline="2730" dirty="0" smtClean="0">
                <a:latin typeface="Calibri"/>
                <a:cs typeface="Calibri"/>
              </a:rPr>
              <a:t>ui</a:t>
            </a:r>
            <a:r>
              <a:rPr sz="3000" spc="-34" baseline="2730" dirty="0" smtClean="0">
                <a:latin typeface="Calibri"/>
                <a:cs typeface="Calibri"/>
              </a:rPr>
              <a:t>v</a:t>
            </a:r>
            <a:r>
              <a:rPr sz="3000" spc="0" baseline="2730" dirty="0" smtClean="0">
                <a:latin typeface="Calibri"/>
                <a:cs typeface="Calibri"/>
              </a:rPr>
              <a:t>ale</a:t>
            </a:r>
            <a:r>
              <a:rPr sz="3000" spc="-9" baseline="2730" dirty="0" smtClean="0">
                <a:latin typeface="Calibri"/>
                <a:cs typeface="Calibri"/>
              </a:rPr>
              <a:t>n</a:t>
            </a:r>
            <a:r>
              <a:rPr sz="3000" spc="0" baseline="2730" dirty="0" smtClean="0">
                <a:latin typeface="Calibri"/>
                <a:cs typeface="Calibri"/>
              </a:rPr>
              <a:t>t</a:t>
            </a:r>
            <a:r>
              <a:rPr sz="3000" spc="-60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ob</a:t>
            </a:r>
            <a:r>
              <a:rPr sz="3000" spc="4" baseline="2730" dirty="0" smtClean="0">
                <a:latin typeface="Calibri"/>
                <a:cs typeface="Calibri"/>
              </a:rPr>
              <a:t>j</a:t>
            </a:r>
            <a:r>
              <a:rPr sz="3000" spc="0" baseline="2730" dirty="0" smtClean="0">
                <a:latin typeface="Calibri"/>
                <a:cs typeface="Calibri"/>
              </a:rPr>
              <a:t>ects</a:t>
            </a:r>
            <a:endParaRPr sz="2000">
              <a:latin typeface="Calibri"/>
              <a:cs typeface="Calibri"/>
            </a:endParaRPr>
          </a:p>
          <a:p>
            <a:pPr marL="12700" marR="38061">
              <a:lnSpc>
                <a:spcPts val="2400"/>
              </a:lnSpc>
              <a:spcBef>
                <a:spcPts val="13"/>
              </a:spcBef>
            </a:pPr>
            <a:r>
              <a:rPr sz="3000" spc="0" baseline="1365" dirty="0" smtClean="0">
                <a:latin typeface="Calibri"/>
                <a:cs typeface="Calibri"/>
              </a:rPr>
              <a:t>in </a:t>
            </a:r>
            <a:r>
              <a:rPr sz="3000" spc="-25" baseline="1365" dirty="0" smtClean="0">
                <a:latin typeface="Calibri"/>
                <a:cs typeface="Calibri"/>
              </a:rPr>
              <a:t>y</a:t>
            </a:r>
            <a:r>
              <a:rPr sz="3000" spc="0" baseline="1365" dirty="0" smtClean="0">
                <a:latin typeface="Calibri"/>
                <a:cs typeface="Calibri"/>
              </a:rPr>
              <a:t>our</a:t>
            </a:r>
            <a:r>
              <a:rPr sz="3000" spc="-37" baseline="1365" dirty="0" smtClean="0">
                <a:latin typeface="Calibri"/>
                <a:cs typeface="Calibri"/>
              </a:rPr>
              <a:t> </a:t>
            </a:r>
            <a:r>
              <a:rPr sz="3000" spc="-4" baseline="1365" dirty="0" smtClean="0">
                <a:latin typeface="Calibri"/>
                <a:cs typeface="Calibri"/>
              </a:rPr>
              <a:t>J</a:t>
            </a:r>
            <a:r>
              <a:rPr sz="3000" spc="-34" baseline="1365" dirty="0" smtClean="0">
                <a:latin typeface="Calibri"/>
                <a:cs typeface="Calibri"/>
              </a:rPr>
              <a:t>av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-2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ac</a:t>
            </a:r>
            <a:r>
              <a:rPr sz="3000" spc="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i</a:t>
            </a:r>
            <a:r>
              <a:rPr sz="3000" spc="-4" baseline="1365" dirty="0" smtClean="0">
                <a:latin typeface="Calibri"/>
                <a:cs typeface="Calibri"/>
              </a:rPr>
              <a:t>v</a:t>
            </a:r>
            <a:r>
              <a:rPr sz="3000" spc="0" baseline="1365" dirty="0" smtClean="0">
                <a:latin typeface="Calibri"/>
                <a:cs typeface="Calibri"/>
              </a:rPr>
              <a:t>it</a:t>
            </a:r>
            <a:r>
              <a:rPr sz="3000" spc="-129" baseline="1365" dirty="0" smtClean="0">
                <a:latin typeface="Calibri"/>
                <a:cs typeface="Calibri"/>
              </a:rPr>
              <a:t>y</a:t>
            </a:r>
            <a:r>
              <a:rPr sz="3000" spc="0" baseline="1365" dirty="0" smtClean="0">
                <a:latin typeface="Calibri"/>
                <a:cs typeface="Calibri"/>
              </a:rPr>
              <a:t>.</a:t>
            </a:r>
            <a:r>
              <a:rPr sz="3000" spc="-53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This</a:t>
            </a:r>
            <a:r>
              <a:rPr sz="3000" spc="-22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all</a:t>
            </a:r>
            <a:r>
              <a:rPr sz="3000" spc="-4" baseline="1365" dirty="0" smtClean="0">
                <a:latin typeface="Calibri"/>
                <a:cs typeface="Calibri"/>
              </a:rPr>
              <a:t>o</a:t>
            </a:r>
            <a:r>
              <a:rPr sz="3000" spc="-19" baseline="1365" dirty="0" smtClean="0">
                <a:latin typeface="Calibri"/>
                <a:cs typeface="Calibri"/>
              </a:rPr>
              <a:t>w</a:t>
            </a:r>
            <a:r>
              <a:rPr sz="3000" spc="0" baseline="1365" dirty="0" smtClean="0">
                <a:latin typeface="Calibri"/>
                <a:cs typeface="Calibri"/>
              </a:rPr>
              <a:t>s</a:t>
            </a:r>
            <a:r>
              <a:rPr sz="3000" spc="-46" baseline="1365" dirty="0" smtClean="0">
                <a:latin typeface="Calibri"/>
                <a:cs typeface="Calibri"/>
              </a:rPr>
              <a:t> </a:t>
            </a:r>
            <a:r>
              <a:rPr sz="3000" spc="-25" baseline="1365" dirty="0" smtClean="0">
                <a:latin typeface="Calibri"/>
                <a:cs typeface="Calibri"/>
              </a:rPr>
              <a:t>y</a:t>
            </a:r>
            <a:r>
              <a:rPr sz="3000" spc="0" baseline="1365" dirty="0" smtClean="0">
                <a:latin typeface="Calibri"/>
                <a:cs typeface="Calibri"/>
              </a:rPr>
              <a:t>ou</a:t>
            </a:r>
            <a:r>
              <a:rPr sz="3000" spc="-40" baseline="1365" dirty="0" smtClean="0">
                <a:latin typeface="Calibri"/>
                <a:cs typeface="Calibri"/>
              </a:rPr>
              <a:t> </a:t>
            </a:r>
            <a:r>
              <a:rPr sz="3000" spc="-1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-17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manipul</a:t>
            </a:r>
            <a:r>
              <a:rPr sz="3000" spc="-14" baseline="1365" dirty="0" smtClean="0">
                <a:latin typeface="Calibri"/>
                <a:cs typeface="Calibri"/>
              </a:rPr>
              <a:t>at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72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the</a:t>
            </a:r>
            <a:r>
              <a:rPr sz="3000" spc="-17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UI</a:t>
            </a:r>
            <a:r>
              <a:rPr sz="3000" spc="-17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with</a:t>
            </a:r>
            <a:r>
              <a:rPr sz="3000" spc="-36" baseline="1365" dirty="0" smtClean="0">
                <a:latin typeface="Calibri"/>
                <a:cs typeface="Calibri"/>
              </a:rPr>
              <a:t> </a:t>
            </a:r>
            <a:r>
              <a:rPr sz="3000" spc="-9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ode.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27719" y="6463538"/>
            <a:ext cx="21483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51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23106" y="5597647"/>
            <a:ext cx="226499" cy="361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3868101" y="4786028"/>
            <a:ext cx="1036153" cy="1031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12"/>
              </a:spcBef>
            </a:pPr>
            <a:endParaRPr sz="800"/>
          </a:p>
        </p:txBody>
      </p:sp>
      <p:sp>
        <p:nvSpPr>
          <p:cNvPr id="25" name="object 25"/>
          <p:cNvSpPr txBox="1"/>
          <p:nvPr/>
        </p:nvSpPr>
        <p:spPr>
          <a:xfrm>
            <a:off x="6019800" y="4724349"/>
            <a:ext cx="1612900" cy="17543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948" marR="119178">
              <a:lnSpc>
                <a:spcPts val="2160"/>
              </a:lnSpc>
              <a:spcBef>
                <a:spcPts val="428"/>
              </a:spcBef>
            </a:pPr>
            <a:r>
              <a:rPr sz="1800" b="1" spc="-44" dirty="0" smtClean="0">
                <a:latin typeface="Calibri"/>
                <a:cs typeface="Calibri"/>
              </a:rPr>
              <a:t>J</a:t>
            </a:r>
            <a:r>
              <a:rPr sz="1800" b="1" spc="-89" dirty="0" smtClean="0">
                <a:latin typeface="Calibri"/>
                <a:cs typeface="Calibri"/>
              </a:rPr>
              <a:t>A</a:t>
            </a:r>
            <a:r>
              <a:rPr sz="1800" b="1" spc="-100" dirty="0" smtClean="0">
                <a:latin typeface="Calibri"/>
                <a:cs typeface="Calibri"/>
              </a:rPr>
              <a:t>V</a:t>
            </a:r>
            <a:r>
              <a:rPr sz="1800" b="1" spc="0" dirty="0" smtClean="0">
                <a:latin typeface="Calibri"/>
                <a:cs typeface="Calibri"/>
              </a:rPr>
              <a:t>A</a:t>
            </a:r>
            <a:r>
              <a:rPr sz="1800" b="1" spc="-21" dirty="0" smtClean="0">
                <a:latin typeface="Calibri"/>
                <a:cs typeface="Calibri"/>
              </a:rPr>
              <a:t> </a:t>
            </a:r>
            <a:r>
              <a:rPr sz="1800" b="1" spc="-14" dirty="0" smtClean="0">
                <a:latin typeface="Calibri"/>
                <a:cs typeface="Calibri"/>
              </a:rPr>
              <a:t>c</a:t>
            </a:r>
            <a:r>
              <a:rPr sz="1800" b="1" spc="0" dirty="0" smtClean="0">
                <a:latin typeface="Calibri"/>
                <a:cs typeface="Calibri"/>
              </a:rPr>
              <a:t>ode public</a:t>
            </a:r>
            <a:r>
              <a:rPr sz="1800" b="1" spc="-37" dirty="0" smtClean="0">
                <a:latin typeface="Calibri"/>
                <a:cs typeface="Calibri"/>
              </a:rPr>
              <a:t> </a:t>
            </a:r>
            <a:r>
              <a:rPr sz="1800" b="1" spc="0" dirty="0" smtClean="0">
                <a:latin typeface="Calibri"/>
                <a:cs typeface="Calibri"/>
              </a:rPr>
              <a:t>cl</a:t>
            </a:r>
            <a:r>
              <a:rPr sz="1800" b="1" spc="-9" dirty="0" smtClean="0">
                <a:latin typeface="Calibri"/>
                <a:cs typeface="Calibri"/>
              </a:rPr>
              <a:t>a</a:t>
            </a:r>
            <a:r>
              <a:rPr sz="1800" b="1" spc="0" dirty="0" smtClean="0">
                <a:latin typeface="Calibri"/>
                <a:cs typeface="Calibri"/>
              </a:rPr>
              <a:t>ss</a:t>
            </a:r>
            <a:r>
              <a:rPr sz="1800" b="1" spc="-9" dirty="0" smtClean="0">
                <a:latin typeface="Calibri"/>
                <a:cs typeface="Calibri"/>
              </a:rPr>
              <a:t> </a:t>
            </a:r>
            <a:r>
              <a:rPr sz="1800" b="1" spc="0" dirty="0" smtClean="0">
                <a:latin typeface="Calibri"/>
                <a:cs typeface="Calibri"/>
              </a:rPr>
              <a:t>….</a:t>
            </a:r>
            <a:endParaRPr sz="1800">
              <a:latin typeface="Calibri"/>
              <a:cs typeface="Calibri"/>
            </a:endParaRPr>
          </a:p>
          <a:p>
            <a:pPr marL="91948">
              <a:lnSpc>
                <a:spcPct val="101725"/>
              </a:lnSpc>
            </a:pPr>
            <a:r>
              <a:rPr sz="1800" b="1" spc="0" dirty="0" smtClean="0">
                <a:latin typeface="Calibri"/>
                <a:cs typeface="Calibri"/>
              </a:rPr>
              <a:t>{</a:t>
            </a:r>
            <a:endParaRPr sz="1800">
              <a:latin typeface="Calibri"/>
              <a:cs typeface="Calibri"/>
            </a:endParaRPr>
          </a:p>
          <a:p>
            <a:pPr marL="91948">
              <a:lnSpc>
                <a:spcPts val="2160"/>
              </a:lnSpc>
              <a:spcBef>
                <a:spcPts val="108"/>
              </a:spcBef>
            </a:pPr>
            <a:r>
              <a:rPr sz="2700" b="1" spc="0" baseline="1517" dirty="0" smtClean="0">
                <a:latin typeface="Calibri"/>
                <a:cs typeface="Calibri"/>
              </a:rPr>
              <a:t>. .</a:t>
            </a:r>
            <a:r>
              <a:rPr sz="2700" b="1" spc="-4" baseline="1517" dirty="0" smtClean="0">
                <a:latin typeface="Calibri"/>
                <a:cs typeface="Calibri"/>
              </a:rPr>
              <a:t> </a:t>
            </a:r>
            <a:r>
              <a:rPr sz="2700" b="1" spc="0" baseline="1517" dirty="0" smtClean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91948">
              <a:lnSpc>
                <a:spcPts val="2160"/>
              </a:lnSpc>
            </a:pPr>
            <a:r>
              <a:rPr sz="2700" b="1" spc="0" baseline="1517" dirty="0" smtClean="0">
                <a:latin typeface="Calibri"/>
                <a:cs typeface="Calibri"/>
              </a:rPr>
              <a:t>. .</a:t>
            </a:r>
            <a:r>
              <a:rPr sz="2700" b="1" spc="-4" baseline="1517" dirty="0" smtClean="0">
                <a:latin typeface="Calibri"/>
                <a:cs typeface="Calibri"/>
              </a:rPr>
              <a:t> </a:t>
            </a:r>
            <a:r>
              <a:rPr sz="2700" b="1" spc="0" baseline="1517" dirty="0" smtClean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91948">
              <a:lnSpc>
                <a:spcPts val="2160"/>
              </a:lnSpc>
            </a:pPr>
            <a:r>
              <a:rPr sz="2700" b="1" spc="0" baseline="1517" dirty="0" smtClean="0">
                <a:latin typeface="Calibri"/>
                <a:cs typeface="Calibri"/>
              </a:rPr>
              <a:t>}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68101" y="3810417"/>
            <a:ext cx="1036153" cy="1031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12"/>
              </a:spcBef>
            </a:pPr>
            <a:endParaRPr sz="800"/>
          </a:p>
        </p:txBody>
      </p:sp>
      <p:sp>
        <p:nvSpPr>
          <p:cNvPr id="27" name="object 27"/>
          <p:cNvSpPr txBox="1"/>
          <p:nvPr/>
        </p:nvSpPr>
        <p:spPr>
          <a:xfrm>
            <a:off x="2747435" y="2738455"/>
            <a:ext cx="170719" cy="3601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2987453" y="2738455"/>
            <a:ext cx="189314" cy="3601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9" name="object 29"/>
          <p:cNvSpPr txBox="1"/>
          <p:nvPr/>
        </p:nvSpPr>
        <p:spPr>
          <a:xfrm>
            <a:off x="990600" y="2590800"/>
            <a:ext cx="1612900" cy="17543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40">
              <a:lnSpc>
                <a:spcPct val="101725"/>
              </a:lnSpc>
              <a:spcBef>
                <a:spcPts val="334"/>
              </a:spcBef>
            </a:pPr>
            <a:r>
              <a:rPr sz="1800" b="1" spc="0" dirty="0" smtClean="0">
                <a:latin typeface="Calibri"/>
                <a:cs typeface="Calibri"/>
              </a:rPr>
              <a:t>XLM</a:t>
            </a:r>
            <a:r>
              <a:rPr sz="1800" b="1" spc="-33" dirty="0" smtClean="0">
                <a:latin typeface="Calibri"/>
                <a:cs typeface="Calibri"/>
              </a:rPr>
              <a:t> </a:t>
            </a:r>
            <a:r>
              <a:rPr sz="1800" b="1" spc="0" dirty="0" smtClean="0">
                <a:latin typeface="Calibri"/>
                <a:cs typeface="Calibri"/>
              </a:rPr>
              <a:t>L</a:t>
            </a:r>
            <a:r>
              <a:rPr sz="1800" b="1" spc="-29" dirty="0" smtClean="0">
                <a:latin typeface="Calibri"/>
                <a:cs typeface="Calibri"/>
              </a:rPr>
              <a:t>a</a:t>
            </a:r>
            <a:r>
              <a:rPr sz="1800" b="1" spc="-19" dirty="0" smtClean="0">
                <a:latin typeface="Calibri"/>
                <a:cs typeface="Calibri"/>
              </a:rPr>
              <a:t>y</a:t>
            </a:r>
            <a:r>
              <a:rPr sz="1800" b="1" spc="0" dirty="0" smtClean="0">
                <a:latin typeface="Calibri"/>
                <a:cs typeface="Calibri"/>
              </a:rPr>
              <a:t>out</a:t>
            </a:r>
            <a:endParaRPr sz="1800">
              <a:latin typeface="Calibri"/>
              <a:cs typeface="Calibri"/>
            </a:endParaRPr>
          </a:p>
          <a:p>
            <a:pPr marL="91440">
              <a:lnSpc>
                <a:spcPts val="2160"/>
              </a:lnSpc>
              <a:spcBef>
                <a:spcPts val="108"/>
              </a:spcBef>
            </a:pPr>
            <a:r>
              <a:rPr sz="2700" b="1" spc="0" baseline="1517" dirty="0" smtClean="0">
                <a:latin typeface="Calibri"/>
                <a:cs typeface="Calibri"/>
              </a:rPr>
              <a:t>&lt;xml….</a:t>
            </a:r>
            <a:endParaRPr sz="1800">
              <a:latin typeface="Calibri"/>
              <a:cs typeface="Calibri"/>
            </a:endParaRPr>
          </a:p>
          <a:p>
            <a:pPr marL="91440">
              <a:lnSpc>
                <a:spcPts val="2160"/>
              </a:lnSpc>
            </a:pPr>
            <a:r>
              <a:rPr sz="2700" b="1" spc="0" baseline="1517" dirty="0" smtClean="0">
                <a:latin typeface="Calibri"/>
                <a:cs typeface="Calibri"/>
              </a:rPr>
              <a:t>. .</a:t>
            </a:r>
            <a:r>
              <a:rPr sz="2700" b="1" spc="-4" baseline="1517" dirty="0" smtClean="0">
                <a:latin typeface="Calibri"/>
                <a:cs typeface="Calibri"/>
              </a:rPr>
              <a:t> </a:t>
            </a:r>
            <a:r>
              <a:rPr sz="2700" b="1" spc="0" baseline="1517" dirty="0" smtClean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91440">
              <a:lnSpc>
                <a:spcPts val="2160"/>
              </a:lnSpc>
            </a:pPr>
            <a:r>
              <a:rPr sz="2700" b="1" spc="0" baseline="1517" dirty="0" smtClean="0">
                <a:latin typeface="Calibri"/>
                <a:cs typeface="Calibri"/>
              </a:rPr>
              <a:t>. .</a:t>
            </a:r>
            <a:r>
              <a:rPr sz="2700" b="1" spc="-4" baseline="1517" dirty="0" smtClean="0">
                <a:latin typeface="Calibri"/>
                <a:cs typeface="Calibri"/>
              </a:rPr>
              <a:t> </a:t>
            </a:r>
            <a:r>
              <a:rPr sz="2700" b="1" spc="0" baseline="1517" dirty="0" smtClean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91440">
              <a:lnSpc>
                <a:spcPts val="2160"/>
              </a:lnSpc>
            </a:pPr>
            <a:r>
              <a:rPr sz="2700" b="1" spc="0" baseline="1517" dirty="0" smtClean="0">
                <a:latin typeface="Calibri"/>
                <a:cs typeface="Calibri"/>
              </a:rPr>
              <a:t>&lt;/xml&gt;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" y="2804160"/>
            <a:ext cx="2555748" cy="345186"/>
          </a:xfrm>
          <a:custGeom>
            <a:avLst/>
            <a:gdLst/>
            <a:ahLst/>
            <a:cxnLst/>
            <a:rect l="l" t="t" r="r" b="b"/>
            <a:pathLst>
              <a:path w="2555748" h="345186">
                <a:moveTo>
                  <a:pt x="0" y="345186"/>
                </a:moveTo>
                <a:lnTo>
                  <a:pt x="2555748" y="345186"/>
                </a:lnTo>
                <a:lnTo>
                  <a:pt x="2555748" y="0"/>
                </a:lnTo>
                <a:lnTo>
                  <a:pt x="0" y="0"/>
                </a:lnTo>
                <a:lnTo>
                  <a:pt x="0" y="345186"/>
                </a:lnTo>
              </a:path>
            </a:pathLst>
          </a:custGeom>
          <a:solidFill>
            <a:srgbClr val="E8F1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32988" y="2804160"/>
            <a:ext cx="182117" cy="345186"/>
          </a:xfrm>
          <a:custGeom>
            <a:avLst/>
            <a:gdLst/>
            <a:ahLst/>
            <a:cxnLst/>
            <a:rect l="l" t="t" r="r" b="b"/>
            <a:pathLst>
              <a:path w="182117" h="345186">
                <a:moveTo>
                  <a:pt x="0" y="345186"/>
                </a:moveTo>
                <a:lnTo>
                  <a:pt x="182117" y="345186"/>
                </a:lnTo>
                <a:lnTo>
                  <a:pt x="182117" y="0"/>
                </a:lnTo>
                <a:lnTo>
                  <a:pt x="0" y="0"/>
                </a:lnTo>
                <a:lnTo>
                  <a:pt x="0" y="345186"/>
                </a:lnTo>
              </a:path>
            </a:pathLst>
          </a:custGeom>
          <a:solidFill>
            <a:srgbClr val="E8F1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15106" y="2804160"/>
            <a:ext cx="1642110" cy="345186"/>
          </a:xfrm>
          <a:custGeom>
            <a:avLst/>
            <a:gdLst/>
            <a:ahLst/>
            <a:cxnLst/>
            <a:rect l="l" t="t" r="r" b="b"/>
            <a:pathLst>
              <a:path w="1642110" h="345186">
                <a:moveTo>
                  <a:pt x="0" y="345186"/>
                </a:moveTo>
                <a:lnTo>
                  <a:pt x="1642110" y="345186"/>
                </a:lnTo>
                <a:lnTo>
                  <a:pt x="1642110" y="0"/>
                </a:lnTo>
                <a:lnTo>
                  <a:pt x="0" y="0"/>
                </a:lnTo>
                <a:lnTo>
                  <a:pt x="0" y="345186"/>
                </a:lnTo>
              </a:path>
            </a:pathLst>
          </a:custGeom>
          <a:solidFill>
            <a:srgbClr val="E8F1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57216" y="2804160"/>
            <a:ext cx="729996" cy="345186"/>
          </a:xfrm>
          <a:custGeom>
            <a:avLst/>
            <a:gdLst/>
            <a:ahLst/>
            <a:cxnLst/>
            <a:rect l="l" t="t" r="r" b="b"/>
            <a:pathLst>
              <a:path w="729996" h="345186">
                <a:moveTo>
                  <a:pt x="0" y="345186"/>
                </a:moveTo>
                <a:lnTo>
                  <a:pt x="729996" y="345186"/>
                </a:lnTo>
                <a:lnTo>
                  <a:pt x="729996" y="0"/>
                </a:lnTo>
                <a:lnTo>
                  <a:pt x="0" y="0"/>
                </a:lnTo>
                <a:lnTo>
                  <a:pt x="0" y="345186"/>
                </a:lnTo>
              </a:path>
            </a:pathLst>
          </a:custGeom>
          <a:solidFill>
            <a:srgbClr val="E8F1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87211" y="2804160"/>
            <a:ext cx="364998" cy="345186"/>
          </a:xfrm>
          <a:custGeom>
            <a:avLst/>
            <a:gdLst/>
            <a:ahLst/>
            <a:cxnLst/>
            <a:rect l="l" t="t" r="r" b="b"/>
            <a:pathLst>
              <a:path w="364998" h="345186">
                <a:moveTo>
                  <a:pt x="0" y="345186"/>
                </a:moveTo>
                <a:lnTo>
                  <a:pt x="364998" y="345186"/>
                </a:lnTo>
                <a:lnTo>
                  <a:pt x="364998" y="0"/>
                </a:lnTo>
                <a:lnTo>
                  <a:pt x="0" y="0"/>
                </a:lnTo>
                <a:lnTo>
                  <a:pt x="0" y="345186"/>
                </a:lnTo>
              </a:path>
            </a:pathLst>
          </a:custGeom>
          <a:solidFill>
            <a:srgbClr val="E8F1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52210" y="2804160"/>
            <a:ext cx="182879" cy="345186"/>
          </a:xfrm>
          <a:custGeom>
            <a:avLst/>
            <a:gdLst/>
            <a:ahLst/>
            <a:cxnLst/>
            <a:rect l="l" t="t" r="r" b="b"/>
            <a:pathLst>
              <a:path w="182879" h="345186">
                <a:moveTo>
                  <a:pt x="0" y="345186"/>
                </a:moveTo>
                <a:lnTo>
                  <a:pt x="182879" y="345186"/>
                </a:lnTo>
                <a:lnTo>
                  <a:pt x="182879" y="0"/>
                </a:lnTo>
                <a:lnTo>
                  <a:pt x="0" y="0"/>
                </a:lnTo>
                <a:lnTo>
                  <a:pt x="0" y="345186"/>
                </a:lnTo>
              </a:path>
            </a:pathLst>
          </a:custGeom>
          <a:solidFill>
            <a:srgbClr val="E8F1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7240" y="3169920"/>
            <a:ext cx="182880" cy="345186"/>
          </a:xfrm>
          <a:custGeom>
            <a:avLst/>
            <a:gdLst/>
            <a:ahLst/>
            <a:cxnLst/>
            <a:rect l="l" t="t" r="r" b="b"/>
            <a:pathLst>
              <a:path w="182880" h="345186">
                <a:moveTo>
                  <a:pt x="0" y="345186"/>
                </a:moveTo>
                <a:lnTo>
                  <a:pt x="182880" y="345186"/>
                </a:lnTo>
                <a:lnTo>
                  <a:pt x="182880" y="0"/>
                </a:lnTo>
                <a:lnTo>
                  <a:pt x="0" y="0"/>
                </a:lnTo>
                <a:lnTo>
                  <a:pt x="0" y="345186"/>
                </a:lnTo>
              </a:path>
            </a:pathLst>
          </a:custGeom>
          <a:solidFill>
            <a:srgbClr val="E8F1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7240" y="4447794"/>
            <a:ext cx="1066799" cy="287274"/>
          </a:xfrm>
          <a:custGeom>
            <a:avLst/>
            <a:gdLst/>
            <a:ahLst/>
            <a:cxnLst/>
            <a:rect l="l" t="t" r="r" b="b"/>
            <a:pathLst>
              <a:path w="1066800" h="287274">
                <a:moveTo>
                  <a:pt x="0" y="287273"/>
                </a:moveTo>
                <a:lnTo>
                  <a:pt x="1066799" y="287273"/>
                </a:lnTo>
                <a:lnTo>
                  <a:pt x="1066799" y="0"/>
                </a:lnTo>
                <a:lnTo>
                  <a:pt x="0" y="0"/>
                </a:lnTo>
                <a:lnTo>
                  <a:pt x="0" y="287273"/>
                </a:lnTo>
              </a:path>
            </a:pathLst>
          </a:custGeom>
          <a:solidFill>
            <a:srgbClr val="E8F1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44040" y="4447794"/>
            <a:ext cx="457200" cy="287274"/>
          </a:xfrm>
          <a:custGeom>
            <a:avLst/>
            <a:gdLst/>
            <a:ahLst/>
            <a:cxnLst/>
            <a:rect l="l" t="t" r="r" b="b"/>
            <a:pathLst>
              <a:path w="457200" h="287274">
                <a:moveTo>
                  <a:pt x="0" y="287273"/>
                </a:moveTo>
                <a:lnTo>
                  <a:pt x="457200" y="287273"/>
                </a:lnTo>
                <a:lnTo>
                  <a:pt x="457200" y="0"/>
                </a:lnTo>
                <a:lnTo>
                  <a:pt x="0" y="0"/>
                </a:lnTo>
                <a:lnTo>
                  <a:pt x="0" y="287273"/>
                </a:lnTo>
              </a:path>
            </a:pathLst>
          </a:custGeom>
          <a:solidFill>
            <a:srgbClr val="E8F1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1240" y="4447794"/>
            <a:ext cx="152400" cy="287274"/>
          </a:xfrm>
          <a:custGeom>
            <a:avLst/>
            <a:gdLst/>
            <a:ahLst/>
            <a:cxnLst/>
            <a:rect l="l" t="t" r="r" b="b"/>
            <a:pathLst>
              <a:path w="152400" h="287274">
                <a:moveTo>
                  <a:pt x="0" y="287273"/>
                </a:moveTo>
                <a:lnTo>
                  <a:pt x="152400" y="287273"/>
                </a:lnTo>
                <a:lnTo>
                  <a:pt x="152400" y="0"/>
                </a:lnTo>
                <a:lnTo>
                  <a:pt x="0" y="0"/>
                </a:lnTo>
                <a:lnTo>
                  <a:pt x="0" y="287273"/>
                </a:lnTo>
              </a:path>
            </a:pathLst>
          </a:custGeom>
          <a:solidFill>
            <a:srgbClr val="E8F1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53640" y="4447794"/>
            <a:ext cx="1676400" cy="287274"/>
          </a:xfrm>
          <a:custGeom>
            <a:avLst/>
            <a:gdLst/>
            <a:ahLst/>
            <a:cxnLst/>
            <a:rect l="l" t="t" r="r" b="b"/>
            <a:pathLst>
              <a:path w="1676400" h="287274">
                <a:moveTo>
                  <a:pt x="0" y="287273"/>
                </a:moveTo>
                <a:lnTo>
                  <a:pt x="1676400" y="287273"/>
                </a:lnTo>
                <a:lnTo>
                  <a:pt x="1676400" y="0"/>
                </a:lnTo>
                <a:lnTo>
                  <a:pt x="0" y="0"/>
                </a:lnTo>
                <a:lnTo>
                  <a:pt x="0" y="287273"/>
                </a:lnTo>
              </a:path>
            </a:pathLst>
          </a:custGeom>
          <a:solidFill>
            <a:srgbClr val="E8F1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30040" y="4447794"/>
            <a:ext cx="1828800" cy="287274"/>
          </a:xfrm>
          <a:custGeom>
            <a:avLst/>
            <a:gdLst/>
            <a:ahLst/>
            <a:cxnLst/>
            <a:rect l="l" t="t" r="r" b="b"/>
            <a:pathLst>
              <a:path w="1828800" h="287274">
                <a:moveTo>
                  <a:pt x="0" y="287273"/>
                </a:moveTo>
                <a:lnTo>
                  <a:pt x="1828800" y="287273"/>
                </a:lnTo>
                <a:lnTo>
                  <a:pt x="1828800" y="0"/>
                </a:lnTo>
                <a:lnTo>
                  <a:pt x="0" y="0"/>
                </a:lnTo>
                <a:lnTo>
                  <a:pt x="0" y="287273"/>
                </a:lnTo>
              </a:path>
            </a:pathLst>
          </a:custGeom>
          <a:solidFill>
            <a:srgbClr val="E8F1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58840" y="4447794"/>
            <a:ext cx="152400" cy="287274"/>
          </a:xfrm>
          <a:custGeom>
            <a:avLst/>
            <a:gdLst/>
            <a:ahLst/>
            <a:cxnLst/>
            <a:rect l="l" t="t" r="r" b="b"/>
            <a:pathLst>
              <a:path w="152400" h="287274">
                <a:moveTo>
                  <a:pt x="0" y="287273"/>
                </a:moveTo>
                <a:lnTo>
                  <a:pt x="152400" y="287273"/>
                </a:lnTo>
                <a:lnTo>
                  <a:pt x="152400" y="0"/>
                </a:lnTo>
                <a:lnTo>
                  <a:pt x="0" y="0"/>
                </a:lnTo>
                <a:lnTo>
                  <a:pt x="0" y="287273"/>
                </a:lnTo>
              </a:path>
            </a:pathLst>
          </a:custGeom>
          <a:solidFill>
            <a:srgbClr val="E8F1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11240" y="4447794"/>
            <a:ext cx="762000" cy="287274"/>
          </a:xfrm>
          <a:custGeom>
            <a:avLst/>
            <a:gdLst/>
            <a:ahLst/>
            <a:cxnLst/>
            <a:rect l="l" t="t" r="r" b="b"/>
            <a:pathLst>
              <a:path w="762000" h="287274">
                <a:moveTo>
                  <a:pt x="0" y="287273"/>
                </a:moveTo>
                <a:lnTo>
                  <a:pt x="762000" y="287273"/>
                </a:lnTo>
                <a:lnTo>
                  <a:pt x="762000" y="0"/>
                </a:lnTo>
                <a:lnTo>
                  <a:pt x="0" y="0"/>
                </a:lnTo>
                <a:lnTo>
                  <a:pt x="0" y="287273"/>
                </a:lnTo>
              </a:path>
            </a:pathLst>
          </a:custGeom>
          <a:solidFill>
            <a:srgbClr val="E8F1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73240" y="4447794"/>
            <a:ext cx="1219200" cy="287274"/>
          </a:xfrm>
          <a:custGeom>
            <a:avLst/>
            <a:gdLst/>
            <a:ahLst/>
            <a:cxnLst/>
            <a:rect l="l" t="t" r="r" b="b"/>
            <a:pathLst>
              <a:path w="1219200" h="287274">
                <a:moveTo>
                  <a:pt x="0" y="287273"/>
                </a:moveTo>
                <a:lnTo>
                  <a:pt x="1219200" y="287273"/>
                </a:lnTo>
                <a:lnTo>
                  <a:pt x="1219200" y="0"/>
                </a:lnTo>
                <a:lnTo>
                  <a:pt x="0" y="0"/>
                </a:lnTo>
                <a:lnTo>
                  <a:pt x="0" y="287273"/>
                </a:lnTo>
              </a:path>
            </a:pathLst>
          </a:custGeom>
          <a:solidFill>
            <a:srgbClr val="E8F1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92440" y="4447794"/>
            <a:ext cx="152400" cy="287274"/>
          </a:xfrm>
          <a:custGeom>
            <a:avLst/>
            <a:gdLst/>
            <a:ahLst/>
            <a:cxnLst/>
            <a:rect l="l" t="t" r="r" b="b"/>
            <a:pathLst>
              <a:path w="152400" h="287274">
                <a:moveTo>
                  <a:pt x="0" y="287273"/>
                </a:moveTo>
                <a:lnTo>
                  <a:pt x="152400" y="287273"/>
                </a:lnTo>
                <a:lnTo>
                  <a:pt x="152400" y="0"/>
                </a:lnTo>
                <a:lnTo>
                  <a:pt x="0" y="0"/>
                </a:lnTo>
                <a:lnTo>
                  <a:pt x="0" y="287273"/>
                </a:lnTo>
              </a:path>
            </a:pathLst>
          </a:custGeom>
          <a:solidFill>
            <a:srgbClr val="E8F1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44840" y="4447794"/>
            <a:ext cx="152400" cy="287274"/>
          </a:xfrm>
          <a:custGeom>
            <a:avLst/>
            <a:gdLst/>
            <a:ahLst/>
            <a:cxnLst/>
            <a:rect l="l" t="t" r="r" b="b"/>
            <a:pathLst>
              <a:path w="152400" h="287274">
                <a:moveTo>
                  <a:pt x="0" y="287273"/>
                </a:moveTo>
                <a:lnTo>
                  <a:pt x="152400" y="287273"/>
                </a:lnTo>
                <a:lnTo>
                  <a:pt x="152400" y="0"/>
                </a:lnTo>
                <a:lnTo>
                  <a:pt x="0" y="0"/>
                </a:lnTo>
                <a:lnTo>
                  <a:pt x="0" y="287273"/>
                </a:lnTo>
              </a:path>
            </a:pathLst>
          </a:custGeom>
          <a:solidFill>
            <a:srgbClr val="E8F1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97240" y="4447794"/>
            <a:ext cx="152400" cy="287274"/>
          </a:xfrm>
          <a:custGeom>
            <a:avLst/>
            <a:gdLst/>
            <a:ahLst/>
            <a:cxnLst/>
            <a:rect l="l" t="t" r="r" b="b"/>
            <a:pathLst>
              <a:path w="152400" h="287274">
                <a:moveTo>
                  <a:pt x="0" y="287273"/>
                </a:moveTo>
                <a:lnTo>
                  <a:pt x="152400" y="287273"/>
                </a:lnTo>
                <a:lnTo>
                  <a:pt x="152400" y="0"/>
                </a:lnTo>
                <a:lnTo>
                  <a:pt x="0" y="0"/>
                </a:lnTo>
                <a:lnTo>
                  <a:pt x="0" y="287273"/>
                </a:lnTo>
              </a:path>
            </a:pathLst>
          </a:custGeom>
          <a:solidFill>
            <a:srgbClr val="E8F1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7240" y="4752594"/>
            <a:ext cx="152400" cy="287274"/>
          </a:xfrm>
          <a:custGeom>
            <a:avLst/>
            <a:gdLst/>
            <a:ahLst/>
            <a:cxnLst/>
            <a:rect l="l" t="t" r="r" b="b"/>
            <a:pathLst>
              <a:path w="152400" h="287274">
                <a:moveTo>
                  <a:pt x="0" y="287273"/>
                </a:moveTo>
                <a:lnTo>
                  <a:pt x="152400" y="287273"/>
                </a:lnTo>
                <a:lnTo>
                  <a:pt x="152400" y="0"/>
                </a:lnTo>
                <a:lnTo>
                  <a:pt x="0" y="0"/>
                </a:lnTo>
                <a:lnTo>
                  <a:pt x="0" y="287273"/>
                </a:lnTo>
              </a:path>
            </a:pathLst>
          </a:custGeom>
          <a:solidFill>
            <a:srgbClr val="E8F1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35940" y="792289"/>
            <a:ext cx="6607757" cy="5336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b="1" spc="-129" baseline="3413" dirty="0" smtClean="0">
                <a:solidFill>
                  <a:srgbClr val="548ED4"/>
                </a:solidFill>
                <a:latin typeface="Calibri"/>
                <a:cs typeface="Calibri"/>
              </a:rPr>
              <a:t>A</a:t>
            </a:r>
            <a:r>
              <a:rPr sz="6000" b="1" spc="-50" baseline="3413" dirty="0" smtClean="0">
                <a:solidFill>
                  <a:srgbClr val="548ED4"/>
                </a:solidFill>
                <a:latin typeface="Calibri"/>
                <a:cs typeface="Calibri"/>
              </a:rPr>
              <a:t>t</a:t>
            </a:r>
            <a:r>
              <a:rPr sz="6000" b="1" spc="-44" baseline="3413" dirty="0" smtClean="0">
                <a:solidFill>
                  <a:srgbClr val="548ED4"/>
                </a:solidFill>
                <a:latin typeface="Calibri"/>
                <a:cs typeface="Calibri"/>
              </a:rPr>
              <a:t>t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aching</a:t>
            </a:r>
            <a:r>
              <a:rPr sz="6000" b="1" spc="-27" baseline="3413" dirty="0" smtClean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L</a:t>
            </a:r>
            <a:r>
              <a:rPr sz="6000" b="1" spc="-64" baseline="3413" dirty="0" smtClean="0">
                <a:solidFill>
                  <a:srgbClr val="548ED4"/>
                </a:solidFill>
                <a:latin typeface="Calibri"/>
                <a:cs typeface="Calibri"/>
              </a:rPr>
              <a:t>a</a:t>
            </a:r>
            <a:r>
              <a:rPr sz="6000" b="1" spc="-44" baseline="3413" dirty="0" smtClean="0">
                <a:solidFill>
                  <a:srgbClr val="548ED4"/>
                </a:solidFill>
                <a:latin typeface="Calibri"/>
                <a:cs typeface="Calibri"/>
              </a:rPr>
              <a:t>y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outs</a:t>
            </a:r>
            <a:r>
              <a:rPr sz="6000" b="1" spc="-128" baseline="3413" dirty="0" smtClean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6000" b="1" spc="-44" baseline="3413" dirty="0" smtClean="0">
                <a:solidFill>
                  <a:srgbClr val="548ED4"/>
                </a:solidFill>
                <a:latin typeface="Calibri"/>
                <a:cs typeface="Calibri"/>
              </a:rPr>
              <a:t>t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o</a:t>
            </a:r>
            <a:r>
              <a:rPr sz="6000" b="1" spc="-35" baseline="3413" dirty="0" smtClean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J</a:t>
            </a:r>
            <a:r>
              <a:rPr sz="6000" b="1" spc="-59" baseline="3413" dirty="0" smtClean="0">
                <a:solidFill>
                  <a:srgbClr val="548ED4"/>
                </a:solidFill>
                <a:latin typeface="Calibri"/>
                <a:cs typeface="Calibri"/>
              </a:rPr>
              <a:t>a</a:t>
            </a:r>
            <a:r>
              <a:rPr sz="6000" b="1" spc="-54" baseline="3413" dirty="0" smtClean="0">
                <a:solidFill>
                  <a:srgbClr val="548ED4"/>
                </a:solidFill>
                <a:latin typeface="Calibri"/>
                <a:cs typeface="Calibri"/>
              </a:rPr>
              <a:t>v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a</a:t>
            </a:r>
            <a:r>
              <a:rPr sz="6000" b="1" spc="-39" baseline="3413" dirty="0" smtClean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Code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4540" y="1909508"/>
            <a:ext cx="7729459" cy="5839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  <a:spcBef>
                <a:spcPts val="106"/>
              </a:spcBef>
            </a:pPr>
            <a:r>
              <a:rPr sz="3000" spc="0" baseline="2730" dirty="0" smtClean="0">
                <a:latin typeface="Calibri"/>
                <a:cs typeface="Calibri"/>
              </a:rPr>
              <a:t>Assume</a:t>
            </a:r>
            <a:r>
              <a:rPr sz="3000" spc="-43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the</a:t>
            </a:r>
            <a:r>
              <a:rPr sz="3000" spc="-17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UI</a:t>
            </a:r>
            <a:r>
              <a:rPr sz="3000" spc="-17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in</a:t>
            </a:r>
            <a:r>
              <a:rPr sz="3000" spc="9" baseline="2730" dirty="0" smtClean="0">
                <a:latin typeface="Calibri"/>
                <a:cs typeface="Calibri"/>
              </a:rPr>
              <a:t> </a:t>
            </a:r>
            <a:r>
              <a:rPr sz="3000" i="1" spc="0" baseline="2730" dirty="0" smtClean="0">
                <a:solidFill>
                  <a:srgbClr val="C00000"/>
                </a:solidFill>
                <a:latin typeface="Calibri"/>
                <a:cs typeface="Calibri"/>
              </a:rPr>
              <a:t>res/layout/m</a:t>
            </a:r>
            <a:r>
              <a:rPr sz="3000" i="1" spc="-4" baseline="2730" dirty="0" smtClean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3000" i="1" spc="0" baseline="2730" dirty="0" smtClean="0">
                <a:solidFill>
                  <a:srgbClr val="C00000"/>
                </a:solidFill>
                <a:latin typeface="Calibri"/>
                <a:cs typeface="Calibri"/>
              </a:rPr>
              <a:t>in.xml</a:t>
            </a:r>
            <a:r>
              <a:rPr sz="3000" i="1" spc="-150" baseline="2730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has</a:t>
            </a:r>
            <a:r>
              <a:rPr sz="3000" spc="-17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been</a:t>
            </a:r>
            <a:r>
              <a:rPr sz="3000" spc="-35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c</a:t>
            </a:r>
            <a:r>
              <a:rPr sz="3000" spc="-25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14" baseline="2730" dirty="0" smtClean="0">
                <a:latin typeface="Calibri"/>
                <a:cs typeface="Calibri"/>
              </a:rPr>
              <a:t>a</a:t>
            </a:r>
            <a:r>
              <a:rPr sz="3000" spc="-19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ed.</a:t>
            </a:r>
            <a:r>
              <a:rPr sz="3000" spc="39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This</a:t>
            </a:r>
            <a:r>
              <a:rPr sz="3000" spc="-27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l</a:t>
            </a:r>
            <a:r>
              <a:rPr sz="3000" spc="-34" baseline="2730" dirty="0" smtClean="0">
                <a:latin typeface="Calibri"/>
                <a:cs typeface="Calibri"/>
              </a:rPr>
              <a:t>a</a:t>
            </a:r>
            <a:r>
              <a:rPr sz="3000" spc="-25" baseline="2730" dirty="0" smtClean="0">
                <a:latin typeface="Calibri"/>
                <a:cs typeface="Calibri"/>
              </a:rPr>
              <a:t>y</a:t>
            </a:r>
            <a:r>
              <a:rPr sz="3000" spc="0" baseline="2730" dirty="0" smtClean="0">
                <a:latin typeface="Calibri"/>
                <a:cs typeface="Calibri"/>
              </a:rPr>
              <a:t>out</a:t>
            </a:r>
            <a:r>
              <a:rPr sz="3000" spc="-50" baseline="2730" dirty="0" smtClean="0">
                <a:latin typeface="Calibri"/>
                <a:cs typeface="Calibri"/>
              </a:rPr>
              <a:t> </a:t>
            </a:r>
            <a:r>
              <a:rPr sz="3000" spc="-19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ould</a:t>
            </a:r>
            <a:endParaRPr sz="2000">
              <a:latin typeface="Calibri"/>
              <a:cs typeface="Calibri"/>
            </a:endParaRPr>
          </a:p>
          <a:p>
            <a:pPr marL="12700" marR="38061">
              <a:lnSpc>
                <a:spcPts val="2400"/>
              </a:lnSpc>
              <a:spcBef>
                <a:spcPts val="13"/>
              </a:spcBef>
            </a:pPr>
            <a:r>
              <a:rPr sz="3000" spc="0" baseline="1365" dirty="0" smtClean="0">
                <a:latin typeface="Calibri"/>
                <a:cs typeface="Calibri"/>
              </a:rPr>
              <a:t>be</a:t>
            </a:r>
            <a:r>
              <a:rPr sz="3000" spc="-20" baseline="1365" dirty="0" smtClean="0">
                <a:latin typeface="Calibri"/>
                <a:cs typeface="Calibri"/>
              </a:rPr>
              <a:t> </a:t>
            </a:r>
            <a:r>
              <a:rPr sz="3000" spc="-14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alled</a:t>
            </a:r>
            <a:r>
              <a:rPr sz="3000" spc="-27" baseline="1365" dirty="0" smtClean="0">
                <a:latin typeface="Calibri"/>
                <a:cs typeface="Calibri"/>
              </a:rPr>
              <a:t> </a:t>
            </a:r>
            <a:r>
              <a:rPr sz="3000" spc="-9" baseline="1365" dirty="0" smtClean="0">
                <a:latin typeface="Calibri"/>
                <a:cs typeface="Calibri"/>
              </a:rPr>
              <a:t>b</a:t>
            </a:r>
            <a:r>
              <a:rPr sz="3000" spc="0" baseline="1365" dirty="0" smtClean="0">
                <a:latin typeface="Calibri"/>
                <a:cs typeface="Calibri"/>
              </a:rPr>
              <a:t>y</a:t>
            </a:r>
            <a:r>
              <a:rPr sz="3000" spc="-2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an</a:t>
            </a:r>
            <a:r>
              <a:rPr sz="3000" spc="-15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appli</a:t>
            </a:r>
            <a:r>
              <a:rPr sz="3000" spc="-19" baseline="1365" dirty="0" smtClean="0">
                <a:latin typeface="Calibri"/>
                <a:cs typeface="Calibri"/>
              </a:rPr>
              <a:t>c</a:t>
            </a:r>
            <a:r>
              <a:rPr sz="3000" spc="-14" baseline="1365" dirty="0" smtClean="0">
                <a:latin typeface="Calibri"/>
                <a:cs typeface="Calibri"/>
              </a:rPr>
              <a:t>a</a:t>
            </a:r>
            <a:r>
              <a:rPr sz="3000" spc="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ion</a:t>
            </a:r>
            <a:r>
              <a:rPr sz="3000" spc="-75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using</a:t>
            </a:r>
            <a:r>
              <a:rPr sz="3000" spc="-37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the</a:t>
            </a:r>
            <a:r>
              <a:rPr sz="3000" spc="-17" baseline="1365" dirty="0" smtClean="0">
                <a:latin typeface="Calibri"/>
                <a:cs typeface="Calibri"/>
              </a:rPr>
              <a:t> </a:t>
            </a:r>
            <a:r>
              <a:rPr sz="3000" spc="-25" baseline="1365" dirty="0" smtClean="0">
                <a:latin typeface="Calibri"/>
                <a:cs typeface="Calibri"/>
              </a:rPr>
              <a:t>s</a:t>
            </a:r>
            <a:r>
              <a:rPr sz="3000" spc="-19" baseline="1365" dirty="0" smtClean="0">
                <a:latin typeface="Calibri"/>
                <a:cs typeface="Calibri"/>
              </a:rPr>
              <a:t>t</a:t>
            </a:r>
            <a:r>
              <a:rPr sz="3000" spc="-14" baseline="1365" dirty="0" smtClean="0">
                <a:latin typeface="Calibri"/>
                <a:cs typeface="Calibri"/>
              </a:rPr>
              <a:t>a</a:t>
            </a:r>
            <a:r>
              <a:rPr sz="3000" spc="-19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4" baseline="1365" dirty="0" smtClean="0">
                <a:latin typeface="Calibri"/>
                <a:cs typeface="Calibri"/>
              </a:rPr>
              <a:t>m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14" baseline="1365" dirty="0" smtClean="0">
                <a:latin typeface="Calibri"/>
                <a:cs typeface="Calibri"/>
              </a:rPr>
              <a:t>n</a:t>
            </a:r>
            <a:r>
              <a:rPr sz="3000" spc="0" baseline="1365" dirty="0" smtClean="0"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64540" y="3555428"/>
            <a:ext cx="7706672" cy="5839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  <a:spcBef>
                <a:spcPts val="106"/>
              </a:spcBef>
            </a:pPr>
            <a:r>
              <a:rPr sz="3000" spc="0" baseline="2730" dirty="0" smtClean="0">
                <a:latin typeface="Calibri"/>
                <a:cs typeface="Calibri"/>
              </a:rPr>
              <a:t>Indiv</a:t>
            </a:r>
            <a:r>
              <a:rPr sz="3000" spc="-4" baseline="2730" dirty="0" smtClean="0">
                <a:latin typeface="Calibri"/>
                <a:cs typeface="Calibri"/>
              </a:rPr>
              <a:t>i</a:t>
            </a:r>
            <a:r>
              <a:rPr sz="3000" spc="0" baseline="2730" dirty="0" smtClean="0">
                <a:latin typeface="Calibri"/>
                <a:cs typeface="Calibri"/>
              </a:rPr>
              <a:t>dual</a:t>
            </a:r>
            <a:r>
              <a:rPr sz="3000" spc="-6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wid</a:t>
            </a:r>
            <a:r>
              <a:rPr sz="3000" spc="-19" baseline="2730" dirty="0" smtClean="0">
                <a:latin typeface="Calibri"/>
                <a:cs typeface="Calibri"/>
              </a:rPr>
              <a:t>g</a:t>
            </a:r>
            <a:r>
              <a:rPr sz="3000" spc="-9" baseline="2730" dirty="0" smtClean="0">
                <a:latin typeface="Calibri"/>
                <a:cs typeface="Calibri"/>
              </a:rPr>
              <a:t>e</a:t>
            </a:r>
            <a:r>
              <a:rPr sz="3000" spc="0" baseline="2730" dirty="0" smtClean="0">
                <a:latin typeface="Calibri"/>
                <a:cs typeface="Calibri"/>
              </a:rPr>
              <a:t>ts,</a:t>
            </a:r>
            <a:r>
              <a:rPr sz="3000" spc="-53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such</a:t>
            </a:r>
            <a:r>
              <a:rPr sz="3000" spc="-27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as</a:t>
            </a:r>
            <a:r>
              <a:rPr sz="3000" spc="2" baseline="2730" dirty="0" smtClean="0">
                <a:latin typeface="Calibri"/>
                <a:cs typeface="Calibri"/>
              </a:rPr>
              <a:t> </a:t>
            </a:r>
            <a:r>
              <a:rPr sz="3000" i="1" spc="-39" baseline="2730" dirty="0" smtClean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3000" i="1" spc="0" baseline="2730" dirty="0" smtClean="0">
                <a:solidFill>
                  <a:srgbClr val="C00000"/>
                </a:solidFill>
                <a:latin typeface="Calibri"/>
                <a:cs typeface="Calibri"/>
              </a:rPr>
              <a:t>yBu</a:t>
            </a:r>
            <a:r>
              <a:rPr sz="3000" i="1" spc="-14" baseline="2730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3000" i="1" spc="-19" baseline="2730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3000" i="1" spc="0" baseline="2730" dirty="0" smtClean="0">
                <a:solidFill>
                  <a:srgbClr val="C00000"/>
                </a:solidFill>
                <a:latin typeface="Calibri"/>
                <a:cs typeface="Calibri"/>
              </a:rPr>
              <a:t>on</a:t>
            </a:r>
            <a:r>
              <a:rPr sz="3000" i="1" spc="-64" baseline="2730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spc="-19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ould</a:t>
            </a:r>
            <a:r>
              <a:rPr sz="3000" spc="-4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be</a:t>
            </a:r>
            <a:r>
              <a:rPr sz="3000" spc="-20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acce</a:t>
            </a:r>
            <a:r>
              <a:rPr sz="3000" spc="9" baseline="2730" dirty="0" smtClean="0">
                <a:latin typeface="Calibri"/>
                <a:cs typeface="Calibri"/>
              </a:rPr>
              <a:t>s</a:t>
            </a:r>
            <a:r>
              <a:rPr sz="3000" spc="0" baseline="2730" dirty="0" smtClean="0">
                <a:latin typeface="Calibri"/>
                <a:cs typeface="Calibri"/>
              </a:rPr>
              <a:t>sed</a:t>
            </a:r>
            <a:r>
              <a:rPr sz="3000" spc="-52" baseline="2730" dirty="0" smtClean="0">
                <a:latin typeface="Calibri"/>
                <a:cs typeface="Calibri"/>
              </a:rPr>
              <a:t> </a:t>
            </a:r>
            <a:r>
              <a:rPr sz="3000" spc="-9" baseline="2730" dirty="0" smtClean="0">
                <a:latin typeface="Calibri"/>
                <a:cs typeface="Calibri"/>
              </a:rPr>
              <a:t>b</a:t>
            </a:r>
            <a:r>
              <a:rPr sz="3000" spc="0" baseline="2730" dirty="0" smtClean="0">
                <a:latin typeface="Calibri"/>
                <a:cs typeface="Calibri"/>
              </a:rPr>
              <a:t>y</a:t>
            </a:r>
            <a:r>
              <a:rPr sz="3000" spc="-1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the</a:t>
            </a:r>
            <a:r>
              <a:rPr sz="3000" spc="-22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appli</a:t>
            </a:r>
            <a:r>
              <a:rPr sz="3000" spc="-19" baseline="2730" dirty="0" smtClean="0">
                <a:latin typeface="Calibri"/>
                <a:cs typeface="Calibri"/>
              </a:rPr>
              <a:t>c</a:t>
            </a:r>
            <a:r>
              <a:rPr sz="3000" spc="-14" baseline="2730" dirty="0" smtClean="0">
                <a:latin typeface="Calibri"/>
                <a:cs typeface="Calibri"/>
              </a:rPr>
              <a:t>a</a:t>
            </a:r>
            <a:r>
              <a:rPr sz="3000" spc="4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ion</a:t>
            </a:r>
            <a:endParaRPr sz="2000">
              <a:latin typeface="Calibri"/>
              <a:cs typeface="Calibri"/>
            </a:endParaRPr>
          </a:p>
          <a:p>
            <a:pPr marL="12700" marR="38061">
              <a:lnSpc>
                <a:spcPts val="2400"/>
              </a:lnSpc>
              <a:spcBef>
                <a:spcPts val="13"/>
              </a:spcBef>
            </a:pPr>
            <a:r>
              <a:rPr sz="3000" spc="0" baseline="1365" dirty="0" smtClean="0">
                <a:latin typeface="Calibri"/>
                <a:cs typeface="Calibri"/>
              </a:rPr>
              <a:t>using</a:t>
            </a:r>
            <a:r>
              <a:rPr sz="3000" spc="-42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t</a:t>
            </a:r>
            <a:r>
              <a:rPr sz="3000" spc="4" baseline="1365" dirty="0" smtClean="0">
                <a:latin typeface="Calibri"/>
                <a:cs typeface="Calibri"/>
              </a:rPr>
              <a:t>h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27" baseline="1365" dirty="0" smtClean="0">
                <a:latin typeface="Calibri"/>
                <a:cs typeface="Calibri"/>
              </a:rPr>
              <a:t> </a:t>
            </a:r>
            <a:r>
              <a:rPr sz="3000" spc="-19" baseline="1365" dirty="0" smtClean="0">
                <a:latin typeface="Calibri"/>
                <a:cs typeface="Calibri"/>
              </a:rPr>
              <a:t>st</a:t>
            </a:r>
            <a:r>
              <a:rPr sz="3000" spc="-14" baseline="1365" dirty="0" smtClean="0">
                <a:latin typeface="Calibri"/>
                <a:cs typeface="Calibri"/>
              </a:rPr>
              <a:t>a</a:t>
            </a:r>
            <a:r>
              <a:rPr sz="3000" spc="-19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4" baseline="1365" dirty="0" smtClean="0">
                <a:latin typeface="Calibri"/>
                <a:cs typeface="Calibri"/>
              </a:rPr>
              <a:t>m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14" baseline="1365" dirty="0" smtClean="0">
                <a:latin typeface="Calibri"/>
                <a:cs typeface="Calibri"/>
              </a:rPr>
              <a:t>n</a:t>
            </a:r>
            <a:r>
              <a:rPr sz="3000" spc="0" baseline="1365" dirty="0" smtClean="0">
                <a:latin typeface="Calibri"/>
                <a:cs typeface="Calibri"/>
              </a:rPr>
              <a:t>t</a:t>
            </a:r>
            <a:r>
              <a:rPr sz="3000" spc="-48" baseline="1365" dirty="0" smtClean="0">
                <a:latin typeface="Calibri"/>
                <a:cs typeface="Calibri"/>
              </a:rPr>
              <a:t> </a:t>
            </a:r>
            <a:r>
              <a:rPr sz="3000" i="1" spc="0" baseline="1365" dirty="0" smtClean="0">
                <a:solidFill>
                  <a:srgbClr val="006FC0"/>
                </a:solidFill>
                <a:latin typeface="Calibri"/>
                <a:cs typeface="Calibri"/>
              </a:rPr>
              <a:t>findVi</a:t>
            </a:r>
            <a:r>
              <a:rPr sz="3000" i="1" spc="-14" baseline="1365" dirty="0" smtClean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000" i="1" spc="0" baseline="1365" dirty="0" smtClean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000" i="1" spc="-29" baseline="1365" dirty="0" smtClean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000" i="1" spc="0" baseline="1365" dirty="0" smtClean="0">
                <a:solidFill>
                  <a:srgbClr val="006FC0"/>
                </a:solidFill>
                <a:latin typeface="Calibri"/>
                <a:cs typeface="Calibri"/>
              </a:rPr>
              <a:t>yID(...)</a:t>
            </a:r>
            <a:r>
              <a:rPr sz="3000" i="1" spc="-103" baseline="1365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as</a:t>
            </a:r>
            <a:r>
              <a:rPr sz="3000" spc="-7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in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64540" y="5079682"/>
            <a:ext cx="7712737" cy="8887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061">
              <a:lnSpc>
                <a:spcPts val="2135"/>
              </a:lnSpc>
              <a:spcBef>
                <a:spcPts val="106"/>
              </a:spcBef>
            </a:pPr>
            <a:r>
              <a:rPr sz="3000" spc="0" baseline="2730" dirty="0" smtClean="0">
                <a:latin typeface="Calibri"/>
                <a:cs typeface="Calibri"/>
              </a:rPr>
              <a:t>Whe</a:t>
            </a:r>
            <a:r>
              <a:rPr sz="3000" spc="-25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55" baseline="2730" dirty="0" smtClean="0"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latin typeface="Calibri"/>
                <a:cs typeface="Calibri"/>
              </a:rPr>
              <a:t>R</a:t>
            </a:r>
            <a:r>
              <a:rPr sz="3000" b="1" spc="-11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is</a:t>
            </a:r>
            <a:r>
              <a:rPr sz="3000" spc="-12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class</a:t>
            </a:r>
            <a:r>
              <a:rPr sz="3000" spc="-18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au</a:t>
            </a:r>
            <a:r>
              <a:rPr sz="3000" spc="-14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om</a:t>
            </a:r>
            <a:r>
              <a:rPr sz="3000" spc="-9" baseline="2730" dirty="0" smtClean="0">
                <a:latin typeface="Calibri"/>
                <a:cs typeface="Calibri"/>
              </a:rPr>
              <a:t>a</a:t>
            </a:r>
            <a:r>
              <a:rPr sz="3000" spc="0" baseline="2730" dirty="0" smtClean="0">
                <a:latin typeface="Calibri"/>
                <a:cs typeface="Calibri"/>
              </a:rPr>
              <a:t>ti</a:t>
            </a:r>
            <a:r>
              <a:rPr sz="3000" spc="-14" baseline="2730" dirty="0" smtClean="0">
                <a:latin typeface="Calibri"/>
                <a:cs typeface="Calibri"/>
              </a:rPr>
              <a:t>c</a:t>
            </a:r>
            <a:r>
              <a:rPr sz="3000" spc="4" baseline="2730" dirty="0" smtClean="0">
                <a:latin typeface="Calibri"/>
                <a:cs typeface="Calibri"/>
              </a:rPr>
              <a:t>a</a:t>
            </a:r>
            <a:r>
              <a:rPr sz="3000" spc="0" baseline="2730" dirty="0" smtClean="0">
                <a:latin typeface="Calibri"/>
                <a:cs typeface="Calibri"/>
              </a:rPr>
              <a:t>lly</a:t>
            </a:r>
            <a:r>
              <a:rPr sz="3000" spc="-95" baseline="2730" dirty="0" smtClean="0">
                <a:latin typeface="Calibri"/>
                <a:cs typeface="Calibri"/>
              </a:rPr>
              <a:t> </a:t>
            </a:r>
            <a:r>
              <a:rPr sz="3000" spc="-14" baseline="2730" dirty="0" smtClean="0">
                <a:latin typeface="Calibri"/>
                <a:cs typeface="Calibri"/>
              </a:rPr>
              <a:t>g</a:t>
            </a:r>
            <a:r>
              <a:rPr sz="3000" spc="0" baseline="2730" dirty="0" smtClean="0">
                <a:latin typeface="Calibri"/>
                <a:cs typeface="Calibri"/>
              </a:rPr>
              <a:t>ene</a:t>
            </a:r>
            <a:r>
              <a:rPr sz="3000" spc="-39" baseline="2730" dirty="0" smtClean="0">
                <a:latin typeface="Calibri"/>
                <a:cs typeface="Calibri"/>
              </a:rPr>
              <a:t>r</a:t>
            </a:r>
            <a:r>
              <a:rPr sz="3000" spc="-14" baseline="2730" dirty="0" smtClean="0">
                <a:latin typeface="Calibri"/>
                <a:cs typeface="Calibri"/>
              </a:rPr>
              <a:t>a</a:t>
            </a:r>
            <a:r>
              <a:rPr sz="3000" spc="-19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ed</a:t>
            </a:r>
            <a:r>
              <a:rPr sz="3000" spc="-63" baseline="2730" dirty="0" smtClean="0">
                <a:latin typeface="Calibri"/>
                <a:cs typeface="Calibri"/>
              </a:rPr>
              <a:t> </a:t>
            </a:r>
            <a:r>
              <a:rPr sz="3000" spc="-14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o</a:t>
            </a:r>
            <a:r>
              <a:rPr sz="3000" spc="-17" baseline="2730" dirty="0" smtClean="0">
                <a:latin typeface="Calibri"/>
                <a:cs typeface="Calibri"/>
              </a:rPr>
              <a:t> </a:t>
            </a:r>
            <a:r>
              <a:rPr sz="3000" spc="-75" baseline="2730" dirty="0" smtClean="0">
                <a:latin typeface="Calibri"/>
                <a:cs typeface="Calibri"/>
              </a:rPr>
              <a:t>k</a:t>
            </a:r>
            <a:r>
              <a:rPr sz="3000" spc="0" baseline="2730" dirty="0" smtClean="0">
                <a:latin typeface="Calibri"/>
                <a:cs typeface="Calibri"/>
              </a:rPr>
              <a:t>eep</a:t>
            </a:r>
            <a:r>
              <a:rPr sz="3000" spc="-1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t</a:t>
            </a:r>
            <a:r>
              <a:rPr sz="3000" spc="-39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ack</a:t>
            </a:r>
            <a:r>
              <a:rPr sz="3000" spc="-25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of</a:t>
            </a:r>
            <a:r>
              <a:rPr sz="3000" spc="-16" baseline="2730" dirty="0" smtClean="0">
                <a:latin typeface="Calibri"/>
                <a:cs typeface="Calibri"/>
              </a:rPr>
              <a:t> </a:t>
            </a:r>
            <a:r>
              <a:rPr sz="3000" spc="-25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esou</a:t>
            </a:r>
            <a:r>
              <a:rPr sz="3000" spc="-29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c</a:t>
            </a:r>
            <a:r>
              <a:rPr sz="3000" spc="4" baseline="2730" dirty="0" smtClean="0">
                <a:latin typeface="Calibri"/>
                <a:cs typeface="Calibri"/>
              </a:rPr>
              <a:t>e</a:t>
            </a:r>
            <a:r>
              <a:rPr sz="3000" spc="0" baseline="2730" dirty="0" smtClean="0"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  <a:spcBef>
                <a:spcPts val="13"/>
              </a:spcBef>
            </a:pPr>
            <a:r>
              <a:rPr sz="3000" spc="-34" baseline="1365" dirty="0" smtClean="0">
                <a:latin typeface="Calibri"/>
                <a:cs typeface="Calibri"/>
              </a:rPr>
              <a:t>av</a:t>
            </a:r>
            <a:r>
              <a:rPr sz="3000" spc="0" baseline="1365" dirty="0" smtClean="0">
                <a:latin typeface="Calibri"/>
                <a:cs typeface="Calibri"/>
              </a:rPr>
              <a:t>ailable</a:t>
            </a:r>
            <a:r>
              <a:rPr sz="3000" spc="-46" baseline="1365" dirty="0" smtClean="0">
                <a:latin typeface="Calibri"/>
                <a:cs typeface="Calibri"/>
              </a:rPr>
              <a:t> </a:t>
            </a:r>
            <a:r>
              <a:rPr sz="3000" spc="-1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-17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the</a:t>
            </a:r>
            <a:r>
              <a:rPr sz="3000" spc="-27" baseline="1365" dirty="0" smtClean="0">
                <a:latin typeface="Calibri"/>
                <a:cs typeface="Calibri"/>
              </a:rPr>
              <a:t> </a:t>
            </a:r>
            <a:r>
              <a:rPr sz="3000" spc="4" baseline="1365" dirty="0" smtClean="0">
                <a:latin typeface="Calibri"/>
                <a:cs typeface="Calibri"/>
              </a:rPr>
              <a:t>a</a:t>
            </a:r>
            <a:r>
              <a:rPr sz="3000" spc="0" baseline="1365" dirty="0" smtClean="0">
                <a:latin typeface="Calibri"/>
                <a:cs typeface="Calibri"/>
              </a:rPr>
              <a:t>ppli</a:t>
            </a:r>
            <a:r>
              <a:rPr sz="3000" spc="-19" baseline="1365" dirty="0" smtClean="0">
                <a:latin typeface="Calibri"/>
                <a:cs typeface="Calibri"/>
              </a:rPr>
              <a:t>c</a:t>
            </a:r>
            <a:r>
              <a:rPr sz="3000" spc="-9" baseline="1365" dirty="0" smtClean="0">
                <a:latin typeface="Calibri"/>
                <a:cs typeface="Calibri"/>
              </a:rPr>
              <a:t>a</a:t>
            </a:r>
            <a:r>
              <a:rPr sz="3000" spc="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ion.</a:t>
            </a:r>
            <a:r>
              <a:rPr sz="3000" spc="-5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In</a:t>
            </a:r>
            <a:r>
              <a:rPr sz="3000" spc="-15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particul</a:t>
            </a:r>
            <a:r>
              <a:rPr sz="3000" spc="9" baseline="1365" dirty="0" smtClean="0">
                <a:latin typeface="Calibri"/>
                <a:cs typeface="Calibri"/>
              </a:rPr>
              <a:t>a</a:t>
            </a:r>
            <a:r>
              <a:rPr sz="3000" spc="0" baseline="1365" dirty="0" smtClean="0">
                <a:latin typeface="Calibri"/>
                <a:cs typeface="Calibri"/>
              </a:rPr>
              <a:t>r</a:t>
            </a:r>
            <a:r>
              <a:rPr sz="3000" spc="-43" baseline="1365" dirty="0" smtClean="0">
                <a:latin typeface="Calibri"/>
                <a:cs typeface="Calibri"/>
              </a:rPr>
              <a:t> </a:t>
            </a:r>
            <a:r>
              <a:rPr sz="3000" b="1" spc="9" baseline="1365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3000" b="1" spc="0" baseline="1365" dirty="0" smtClean="0">
                <a:solidFill>
                  <a:srgbClr val="C00000"/>
                </a:solidFill>
                <a:latin typeface="Calibri"/>
                <a:cs typeface="Calibri"/>
              </a:rPr>
              <a:t>.id...</a:t>
            </a:r>
            <a:r>
              <a:rPr sz="3000" b="1" spc="-28" baseline="136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is</a:t>
            </a:r>
            <a:r>
              <a:rPr sz="3000" spc="-12" baseline="1365" dirty="0" smtClean="0">
                <a:latin typeface="Calibri"/>
                <a:cs typeface="Calibri"/>
              </a:rPr>
              <a:t> </a:t>
            </a:r>
            <a:r>
              <a:rPr sz="3000" spc="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he</a:t>
            </a:r>
            <a:r>
              <a:rPr sz="3000" spc="-27" baseline="1365" dirty="0" smtClean="0">
                <a:latin typeface="Calibri"/>
                <a:cs typeface="Calibri"/>
              </a:rPr>
              <a:t> </a:t>
            </a:r>
            <a:r>
              <a:rPr sz="3000" spc="-19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ollec</a:t>
            </a:r>
            <a:r>
              <a:rPr sz="3000" spc="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ion</a:t>
            </a:r>
            <a:r>
              <a:rPr sz="3000" spc="-63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of</a:t>
            </a:r>
            <a:r>
              <a:rPr sz="3000" spc="-16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wid</a:t>
            </a:r>
            <a:r>
              <a:rPr sz="3000" spc="-19" baseline="1365" dirty="0" smtClean="0">
                <a:latin typeface="Calibri"/>
                <a:cs typeface="Calibri"/>
              </a:rPr>
              <a:t>g</a:t>
            </a:r>
            <a:r>
              <a:rPr sz="3000" spc="-9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ts</a:t>
            </a:r>
            <a:endParaRPr sz="2000">
              <a:latin typeface="Calibri"/>
              <a:cs typeface="Calibri"/>
            </a:endParaRPr>
          </a:p>
          <a:p>
            <a:pPr marL="12700" marR="38061">
              <a:lnSpc>
                <a:spcPts val="2400"/>
              </a:lnSpc>
            </a:pPr>
            <a:r>
              <a:rPr sz="3000" spc="0" baseline="1365" dirty="0" smtClean="0">
                <a:latin typeface="Calibri"/>
                <a:cs typeface="Calibri"/>
              </a:rPr>
              <a:t>d</a:t>
            </a:r>
            <a:r>
              <a:rPr sz="3000" spc="-14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fined</a:t>
            </a:r>
            <a:r>
              <a:rPr sz="3000" spc="-52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in the</a:t>
            </a:r>
            <a:r>
              <a:rPr sz="3000" spc="-27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X</a:t>
            </a:r>
            <a:r>
              <a:rPr sz="3000" spc="4" baseline="1365" dirty="0" smtClean="0">
                <a:latin typeface="Calibri"/>
                <a:cs typeface="Calibri"/>
              </a:rPr>
              <a:t>M</a:t>
            </a:r>
            <a:r>
              <a:rPr sz="3000" spc="0" baseline="1365" dirty="0" smtClean="0">
                <a:latin typeface="Calibri"/>
                <a:cs typeface="Calibri"/>
              </a:rPr>
              <a:t>L</a:t>
            </a:r>
            <a:r>
              <a:rPr sz="3000" spc="-35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l</a:t>
            </a:r>
            <a:r>
              <a:rPr sz="3000" spc="-34" baseline="1365" dirty="0" smtClean="0">
                <a:latin typeface="Calibri"/>
                <a:cs typeface="Calibri"/>
              </a:rPr>
              <a:t>a</a:t>
            </a:r>
            <a:r>
              <a:rPr sz="3000" spc="-25" baseline="1365" dirty="0" smtClean="0">
                <a:latin typeface="Calibri"/>
                <a:cs typeface="Calibri"/>
              </a:rPr>
              <a:t>y</a:t>
            </a:r>
            <a:r>
              <a:rPr sz="3000" spc="0" baseline="1365" dirty="0" smtClean="0">
                <a:latin typeface="Calibri"/>
                <a:cs typeface="Calibri"/>
              </a:rPr>
              <a:t>ou</a:t>
            </a:r>
            <a:r>
              <a:rPr sz="3000" spc="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427719" y="6463538"/>
            <a:ext cx="21483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52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77240" y="4447794"/>
            <a:ext cx="7785100" cy="2872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60"/>
              </a:lnSpc>
              <a:spcBef>
                <a:spcPts val="113"/>
              </a:spcBef>
              <a:tabLst>
                <a:tab pos="1066800" algn="l"/>
                <a:tab pos="1676400" algn="l"/>
                <a:tab pos="1981200" algn="l"/>
                <a:tab pos="3352800" algn="l"/>
              </a:tabLst>
            </a:pPr>
            <a:r>
              <a:rPr sz="3000" b="1" spc="0" baseline="4413" dirty="0" smtClean="0">
                <a:latin typeface="Courier New"/>
                <a:cs typeface="Courier New"/>
              </a:rPr>
              <a:t>Button	</a:t>
            </a:r>
            <a:r>
              <a:rPr sz="3000" b="1" spc="0" baseline="4413" dirty="0" smtClean="0">
                <a:solidFill>
                  <a:srgbClr val="0000C0"/>
                </a:solidFill>
                <a:latin typeface="Courier New"/>
                <a:cs typeface="Courier New"/>
              </a:rPr>
              <a:t>btn	</a:t>
            </a:r>
            <a:r>
              <a:rPr sz="3000" b="1" spc="0" baseline="4413" dirty="0" smtClean="0">
                <a:latin typeface="Courier New"/>
                <a:cs typeface="Courier New"/>
              </a:rPr>
              <a:t>=	(Button)	findViewById(R.id.</a:t>
            </a:r>
            <a:r>
              <a:rPr sz="3000" b="1" i="1" spc="0" baseline="4413" dirty="0" smtClean="0">
                <a:solidFill>
                  <a:srgbClr val="0000C0"/>
                </a:solidFill>
                <a:latin typeface="Courier New"/>
                <a:cs typeface="Courier New"/>
              </a:rPr>
              <a:t>myButton</a:t>
            </a:r>
            <a:r>
              <a:rPr sz="3000" b="1" i="1" spc="0" baseline="4413" dirty="0" smtClean="0">
                <a:latin typeface="Courier New"/>
                <a:cs typeface="Courier New"/>
              </a:rPr>
              <a:t>)</a:t>
            </a:r>
            <a:r>
              <a:rPr sz="3000" b="1" spc="0" baseline="4413" dirty="0" smtClean="0">
                <a:latin typeface="Courier New"/>
                <a:cs typeface="Courier New"/>
              </a:rPr>
              <a:t>;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77240" y="4735067"/>
            <a:ext cx="1524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929639" y="4735067"/>
            <a:ext cx="76200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9" name="object 29"/>
          <p:cNvSpPr txBox="1"/>
          <p:nvPr/>
        </p:nvSpPr>
        <p:spPr>
          <a:xfrm>
            <a:off x="777240" y="2804160"/>
            <a:ext cx="5670550" cy="3451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715"/>
              </a:lnSpc>
              <a:spcBef>
                <a:spcPts val="135"/>
              </a:spcBef>
            </a:pPr>
            <a:r>
              <a:rPr sz="3600" b="1" spc="0" baseline="4904" dirty="0" smtClean="0">
                <a:latin typeface="Courier New"/>
                <a:cs typeface="Courier New"/>
              </a:rPr>
              <a:t>set</a:t>
            </a:r>
            <a:r>
              <a:rPr sz="3600" b="1" spc="-14" baseline="4904" dirty="0" smtClean="0">
                <a:latin typeface="Courier New"/>
                <a:cs typeface="Courier New"/>
              </a:rPr>
              <a:t>C</a:t>
            </a:r>
            <a:r>
              <a:rPr sz="3600" b="1" spc="0" baseline="4904" dirty="0" smtClean="0">
                <a:latin typeface="Courier New"/>
                <a:cs typeface="Courier New"/>
              </a:rPr>
              <a:t>ont</a:t>
            </a:r>
            <a:r>
              <a:rPr sz="3600" b="1" spc="-14" baseline="4904" dirty="0" smtClean="0">
                <a:latin typeface="Courier New"/>
                <a:cs typeface="Courier New"/>
              </a:rPr>
              <a:t>e</a:t>
            </a:r>
            <a:r>
              <a:rPr sz="3600" b="1" spc="0" baseline="4904" dirty="0" smtClean="0">
                <a:latin typeface="Courier New"/>
                <a:cs typeface="Courier New"/>
              </a:rPr>
              <a:t>ntV</a:t>
            </a:r>
            <a:r>
              <a:rPr sz="3600" b="1" spc="-14" baseline="4904" dirty="0" smtClean="0">
                <a:latin typeface="Courier New"/>
                <a:cs typeface="Courier New"/>
              </a:rPr>
              <a:t>i</a:t>
            </a:r>
            <a:r>
              <a:rPr sz="3600" b="1" spc="0" baseline="4904" dirty="0" smtClean="0">
                <a:latin typeface="Courier New"/>
                <a:cs typeface="Courier New"/>
              </a:rPr>
              <a:t>ew</a:t>
            </a:r>
            <a:r>
              <a:rPr sz="3600" b="1" spc="-4" baseline="4904" dirty="0" smtClean="0">
                <a:latin typeface="Courier New"/>
                <a:cs typeface="Courier New"/>
              </a:rPr>
              <a:t>(</a:t>
            </a:r>
            <a:r>
              <a:rPr sz="3600" b="1" spc="0" baseline="4904" dirty="0" smtClean="0">
                <a:latin typeface="Courier New"/>
                <a:cs typeface="Courier New"/>
              </a:rPr>
              <a:t>R.l</a:t>
            </a:r>
            <a:r>
              <a:rPr sz="3600" b="1" spc="-14" baseline="4904" dirty="0" smtClean="0">
                <a:latin typeface="Courier New"/>
                <a:cs typeface="Courier New"/>
              </a:rPr>
              <a:t>a</a:t>
            </a:r>
            <a:r>
              <a:rPr sz="3600" b="1" spc="0" baseline="4904" dirty="0" smtClean="0">
                <a:latin typeface="Courier New"/>
                <a:cs typeface="Courier New"/>
              </a:rPr>
              <a:t>you</a:t>
            </a:r>
            <a:r>
              <a:rPr sz="3600" b="1" spc="-14" baseline="4904" dirty="0" smtClean="0">
                <a:latin typeface="Courier New"/>
                <a:cs typeface="Courier New"/>
              </a:rPr>
              <a:t>t</a:t>
            </a:r>
            <a:r>
              <a:rPr sz="3600" b="1" spc="-4" baseline="4904" dirty="0" smtClean="0">
                <a:latin typeface="Courier New"/>
                <a:cs typeface="Courier New"/>
              </a:rPr>
              <a:t>.</a:t>
            </a:r>
            <a:r>
              <a:rPr sz="3600" b="1" i="1" spc="0" baseline="4904" dirty="0" smtClean="0">
                <a:solidFill>
                  <a:srgbClr val="0000C0"/>
                </a:solidFill>
                <a:latin typeface="Courier New"/>
                <a:cs typeface="Courier New"/>
              </a:rPr>
              <a:t>mai</a:t>
            </a:r>
            <a:r>
              <a:rPr sz="3600" b="1" i="1" spc="-9" baseline="4904" dirty="0" smtClean="0">
                <a:solidFill>
                  <a:srgbClr val="0000C0"/>
                </a:solidFill>
                <a:latin typeface="Courier New"/>
                <a:cs typeface="Courier New"/>
              </a:rPr>
              <a:t>n</a:t>
            </a:r>
            <a:r>
              <a:rPr sz="3600" b="1" spc="0" baseline="4904" dirty="0" smtClean="0">
                <a:latin typeface="Courier New"/>
                <a:cs typeface="Courier New"/>
              </a:rPr>
              <a:t>);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77240" y="3149345"/>
            <a:ext cx="182880" cy="3657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1" name="object 31"/>
          <p:cNvSpPr txBox="1"/>
          <p:nvPr/>
        </p:nvSpPr>
        <p:spPr>
          <a:xfrm>
            <a:off x="960119" y="3149345"/>
            <a:ext cx="5474970" cy="3657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00600" y="1143000"/>
            <a:ext cx="3962400" cy="4408932"/>
          </a:xfrm>
          <a:custGeom>
            <a:avLst/>
            <a:gdLst/>
            <a:ahLst/>
            <a:cxnLst/>
            <a:rect l="l" t="t" r="r" b="b"/>
            <a:pathLst>
              <a:path w="3962400" h="4408932">
                <a:moveTo>
                  <a:pt x="0" y="4408932"/>
                </a:moveTo>
                <a:lnTo>
                  <a:pt x="3962400" y="4408932"/>
                </a:lnTo>
                <a:lnTo>
                  <a:pt x="3962400" y="0"/>
                </a:lnTo>
                <a:lnTo>
                  <a:pt x="0" y="0"/>
                </a:lnTo>
                <a:lnTo>
                  <a:pt x="0" y="4408932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400" y="1143000"/>
            <a:ext cx="3048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9637" y="1138237"/>
            <a:ext cx="3057525" cy="4581525"/>
          </a:xfrm>
          <a:custGeom>
            <a:avLst/>
            <a:gdLst/>
            <a:ahLst/>
            <a:cxnLst/>
            <a:rect l="l" t="t" r="r" b="b"/>
            <a:pathLst>
              <a:path w="3057525" h="4581525">
                <a:moveTo>
                  <a:pt x="0" y="4581525"/>
                </a:moveTo>
                <a:lnTo>
                  <a:pt x="3057525" y="4581525"/>
                </a:lnTo>
                <a:lnTo>
                  <a:pt x="3057525" y="0"/>
                </a:lnTo>
                <a:lnTo>
                  <a:pt x="0" y="0"/>
                </a:lnTo>
                <a:lnTo>
                  <a:pt x="0" y="4581525"/>
                </a:lnTo>
                <a:close/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81400" y="2086610"/>
            <a:ext cx="1448180" cy="129539"/>
          </a:xfrm>
          <a:custGeom>
            <a:avLst/>
            <a:gdLst/>
            <a:ahLst/>
            <a:cxnLst/>
            <a:rect l="l" t="t" r="r" b="b"/>
            <a:pathLst>
              <a:path w="1448180" h="129539">
                <a:moveTo>
                  <a:pt x="36479" y="42520"/>
                </a:moveTo>
                <a:lnTo>
                  <a:pt x="25211" y="48330"/>
                </a:lnTo>
                <a:lnTo>
                  <a:pt x="35707" y="55213"/>
                </a:lnTo>
                <a:lnTo>
                  <a:pt x="1447419" y="129539"/>
                </a:lnTo>
                <a:lnTo>
                  <a:pt x="1448180" y="116839"/>
                </a:lnTo>
                <a:lnTo>
                  <a:pt x="36479" y="42520"/>
                </a:lnTo>
              </a:path>
              <a:path w="1448180" h="129539">
                <a:moveTo>
                  <a:pt x="91186" y="0"/>
                </a:moveTo>
                <a:lnTo>
                  <a:pt x="88137" y="1650"/>
                </a:lnTo>
                <a:lnTo>
                  <a:pt x="0" y="46989"/>
                </a:lnTo>
                <a:lnTo>
                  <a:pt x="85725" y="103250"/>
                </a:lnTo>
                <a:lnTo>
                  <a:pt x="89662" y="102488"/>
                </a:lnTo>
                <a:lnTo>
                  <a:pt x="91566" y="99567"/>
                </a:lnTo>
                <a:lnTo>
                  <a:pt x="93599" y="96647"/>
                </a:lnTo>
                <a:lnTo>
                  <a:pt x="92710" y="92710"/>
                </a:lnTo>
                <a:lnTo>
                  <a:pt x="89788" y="90677"/>
                </a:lnTo>
                <a:lnTo>
                  <a:pt x="35707" y="55213"/>
                </a:lnTo>
                <a:lnTo>
                  <a:pt x="12191" y="53975"/>
                </a:lnTo>
                <a:lnTo>
                  <a:pt x="12826" y="41275"/>
                </a:lnTo>
                <a:lnTo>
                  <a:pt x="38894" y="41275"/>
                </a:lnTo>
                <a:lnTo>
                  <a:pt x="97027" y="11302"/>
                </a:lnTo>
                <a:lnTo>
                  <a:pt x="98298" y="7492"/>
                </a:lnTo>
                <a:lnTo>
                  <a:pt x="96647" y="4317"/>
                </a:lnTo>
                <a:lnTo>
                  <a:pt x="94996" y="1269"/>
                </a:lnTo>
                <a:lnTo>
                  <a:pt x="91186" y="0"/>
                </a:lnTo>
              </a:path>
              <a:path w="1448180" h="129539">
                <a:moveTo>
                  <a:pt x="12826" y="41275"/>
                </a:moveTo>
                <a:lnTo>
                  <a:pt x="12191" y="53975"/>
                </a:lnTo>
                <a:lnTo>
                  <a:pt x="35707" y="55213"/>
                </a:lnTo>
                <a:lnTo>
                  <a:pt x="32851" y="53339"/>
                </a:lnTo>
                <a:lnTo>
                  <a:pt x="15494" y="53339"/>
                </a:lnTo>
                <a:lnTo>
                  <a:pt x="16001" y="42290"/>
                </a:lnTo>
                <a:lnTo>
                  <a:pt x="32125" y="42290"/>
                </a:lnTo>
                <a:lnTo>
                  <a:pt x="12826" y="41275"/>
                </a:lnTo>
              </a:path>
              <a:path w="1448180" h="129539">
                <a:moveTo>
                  <a:pt x="16001" y="42290"/>
                </a:moveTo>
                <a:lnTo>
                  <a:pt x="15494" y="53339"/>
                </a:lnTo>
                <a:lnTo>
                  <a:pt x="25211" y="48330"/>
                </a:lnTo>
                <a:lnTo>
                  <a:pt x="16001" y="42290"/>
                </a:lnTo>
              </a:path>
              <a:path w="1448180" h="129539">
                <a:moveTo>
                  <a:pt x="25211" y="48330"/>
                </a:moveTo>
                <a:lnTo>
                  <a:pt x="15494" y="53339"/>
                </a:lnTo>
                <a:lnTo>
                  <a:pt x="32851" y="53339"/>
                </a:lnTo>
                <a:lnTo>
                  <a:pt x="25211" y="48330"/>
                </a:lnTo>
              </a:path>
              <a:path w="1448180" h="129539">
                <a:moveTo>
                  <a:pt x="32125" y="42290"/>
                </a:moveTo>
                <a:lnTo>
                  <a:pt x="16001" y="42290"/>
                </a:lnTo>
                <a:lnTo>
                  <a:pt x="25211" y="48330"/>
                </a:lnTo>
                <a:lnTo>
                  <a:pt x="36479" y="42520"/>
                </a:lnTo>
                <a:lnTo>
                  <a:pt x="32125" y="42290"/>
                </a:lnTo>
              </a:path>
              <a:path w="1448180" h="129539">
                <a:moveTo>
                  <a:pt x="38894" y="41275"/>
                </a:moveTo>
                <a:lnTo>
                  <a:pt x="12826" y="41275"/>
                </a:lnTo>
                <a:lnTo>
                  <a:pt x="36479" y="42520"/>
                </a:lnTo>
                <a:lnTo>
                  <a:pt x="38894" y="41275"/>
                </a:lnTo>
              </a:path>
            </a:pathLst>
          </a:custGeom>
          <a:solidFill>
            <a:srgbClr val="497D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43200" y="2887598"/>
            <a:ext cx="2364994" cy="1156715"/>
          </a:xfrm>
          <a:custGeom>
            <a:avLst/>
            <a:gdLst/>
            <a:ahLst/>
            <a:cxnLst/>
            <a:rect l="l" t="t" r="r" b="b"/>
            <a:pathLst>
              <a:path w="2364994" h="1156715">
                <a:moveTo>
                  <a:pt x="35261" y="17988"/>
                </a:moveTo>
                <a:lnTo>
                  <a:pt x="22712" y="18964"/>
                </a:lnTo>
                <a:lnTo>
                  <a:pt x="29748" y="29454"/>
                </a:lnTo>
                <a:lnTo>
                  <a:pt x="2359405" y="1156715"/>
                </a:lnTo>
                <a:lnTo>
                  <a:pt x="2364994" y="1145286"/>
                </a:lnTo>
                <a:lnTo>
                  <a:pt x="35261" y="17988"/>
                </a:lnTo>
              </a:path>
              <a:path w="2364994" h="1156715">
                <a:moveTo>
                  <a:pt x="102235" y="0"/>
                </a:moveTo>
                <a:lnTo>
                  <a:pt x="98806" y="380"/>
                </a:lnTo>
                <a:lnTo>
                  <a:pt x="0" y="8000"/>
                </a:lnTo>
                <a:lnTo>
                  <a:pt x="55244" y="90170"/>
                </a:lnTo>
                <a:lnTo>
                  <a:pt x="57276" y="93090"/>
                </a:lnTo>
                <a:lnTo>
                  <a:pt x="61213" y="93852"/>
                </a:lnTo>
                <a:lnTo>
                  <a:pt x="67056" y="90042"/>
                </a:lnTo>
                <a:lnTo>
                  <a:pt x="67818" y="86105"/>
                </a:lnTo>
                <a:lnTo>
                  <a:pt x="65786" y="83185"/>
                </a:lnTo>
                <a:lnTo>
                  <a:pt x="29748" y="29454"/>
                </a:lnTo>
                <a:lnTo>
                  <a:pt x="8508" y="19176"/>
                </a:lnTo>
                <a:lnTo>
                  <a:pt x="14097" y="7747"/>
                </a:lnTo>
                <a:lnTo>
                  <a:pt x="105706" y="7747"/>
                </a:lnTo>
                <a:lnTo>
                  <a:pt x="105537" y="6223"/>
                </a:lnTo>
                <a:lnTo>
                  <a:pt x="105282" y="2666"/>
                </a:lnTo>
                <a:lnTo>
                  <a:pt x="102235" y="0"/>
                </a:lnTo>
              </a:path>
              <a:path w="2364994" h="1156715">
                <a:moveTo>
                  <a:pt x="14097" y="7747"/>
                </a:moveTo>
                <a:lnTo>
                  <a:pt x="8508" y="19176"/>
                </a:lnTo>
                <a:lnTo>
                  <a:pt x="29748" y="29454"/>
                </a:lnTo>
                <a:lnTo>
                  <a:pt x="23281" y="19812"/>
                </a:lnTo>
                <a:lnTo>
                  <a:pt x="11811" y="19812"/>
                </a:lnTo>
                <a:lnTo>
                  <a:pt x="16637" y="9905"/>
                </a:lnTo>
                <a:lnTo>
                  <a:pt x="18558" y="9905"/>
                </a:lnTo>
                <a:lnTo>
                  <a:pt x="14097" y="7747"/>
                </a:lnTo>
              </a:path>
              <a:path w="2364994" h="1156715">
                <a:moveTo>
                  <a:pt x="16637" y="9905"/>
                </a:moveTo>
                <a:lnTo>
                  <a:pt x="11811" y="19812"/>
                </a:lnTo>
                <a:lnTo>
                  <a:pt x="22712" y="18964"/>
                </a:lnTo>
                <a:lnTo>
                  <a:pt x="16637" y="9905"/>
                </a:lnTo>
              </a:path>
              <a:path w="2364994" h="1156715">
                <a:moveTo>
                  <a:pt x="22712" y="18964"/>
                </a:moveTo>
                <a:lnTo>
                  <a:pt x="11811" y="19812"/>
                </a:lnTo>
                <a:lnTo>
                  <a:pt x="23281" y="19812"/>
                </a:lnTo>
                <a:lnTo>
                  <a:pt x="22712" y="18964"/>
                </a:lnTo>
              </a:path>
              <a:path w="2364994" h="1156715">
                <a:moveTo>
                  <a:pt x="18558" y="9905"/>
                </a:moveTo>
                <a:lnTo>
                  <a:pt x="16637" y="9905"/>
                </a:lnTo>
                <a:lnTo>
                  <a:pt x="22712" y="18964"/>
                </a:lnTo>
                <a:lnTo>
                  <a:pt x="35261" y="17988"/>
                </a:lnTo>
                <a:lnTo>
                  <a:pt x="18558" y="9905"/>
                </a:lnTo>
              </a:path>
              <a:path w="2364994" h="1156715">
                <a:moveTo>
                  <a:pt x="105706" y="7747"/>
                </a:moveTo>
                <a:lnTo>
                  <a:pt x="14097" y="7747"/>
                </a:lnTo>
                <a:lnTo>
                  <a:pt x="35261" y="17988"/>
                </a:lnTo>
                <a:lnTo>
                  <a:pt x="103250" y="12700"/>
                </a:lnTo>
                <a:lnTo>
                  <a:pt x="105918" y="9651"/>
                </a:lnTo>
                <a:lnTo>
                  <a:pt x="105706" y="7747"/>
                </a:lnTo>
              </a:path>
            </a:pathLst>
          </a:custGeom>
          <a:solidFill>
            <a:srgbClr val="497D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38600" y="1441704"/>
            <a:ext cx="763777" cy="258699"/>
          </a:xfrm>
          <a:custGeom>
            <a:avLst/>
            <a:gdLst/>
            <a:ahLst/>
            <a:cxnLst/>
            <a:rect l="l" t="t" r="r" b="b"/>
            <a:pathLst>
              <a:path w="763777" h="258699">
                <a:moveTo>
                  <a:pt x="74040" y="159638"/>
                </a:moveTo>
                <a:lnTo>
                  <a:pt x="69976" y="159766"/>
                </a:lnTo>
                <a:lnTo>
                  <a:pt x="67563" y="162306"/>
                </a:lnTo>
                <a:lnTo>
                  <a:pt x="0" y="234696"/>
                </a:lnTo>
                <a:lnTo>
                  <a:pt x="96265" y="257937"/>
                </a:lnTo>
                <a:lnTo>
                  <a:pt x="99695" y="258699"/>
                </a:lnTo>
                <a:lnTo>
                  <a:pt x="103124" y="256667"/>
                </a:lnTo>
                <a:lnTo>
                  <a:pt x="104012" y="253237"/>
                </a:lnTo>
                <a:lnTo>
                  <a:pt x="104775" y="249809"/>
                </a:lnTo>
                <a:lnTo>
                  <a:pt x="102742" y="246380"/>
                </a:lnTo>
                <a:lnTo>
                  <a:pt x="99313" y="245618"/>
                </a:lnTo>
                <a:lnTo>
                  <a:pt x="64077" y="237109"/>
                </a:lnTo>
                <a:lnTo>
                  <a:pt x="13842" y="237109"/>
                </a:lnTo>
                <a:lnTo>
                  <a:pt x="10160" y="225044"/>
                </a:lnTo>
                <a:lnTo>
                  <a:pt x="32650" y="218296"/>
                </a:lnTo>
                <a:lnTo>
                  <a:pt x="76835" y="170942"/>
                </a:lnTo>
                <a:lnTo>
                  <a:pt x="79248" y="168401"/>
                </a:lnTo>
                <a:lnTo>
                  <a:pt x="79121" y="164337"/>
                </a:lnTo>
                <a:lnTo>
                  <a:pt x="76580" y="161925"/>
                </a:lnTo>
                <a:lnTo>
                  <a:pt x="74040" y="159638"/>
                </a:lnTo>
              </a:path>
              <a:path w="763777" h="258699">
                <a:moveTo>
                  <a:pt x="32650" y="218296"/>
                </a:moveTo>
                <a:lnTo>
                  <a:pt x="10160" y="225044"/>
                </a:lnTo>
                <a:lnTo>
                  <a:pt x="13842" y="237109"/>
                </a:lnTo>
                <a:lnTo>
                  <a:pt x="19347" y="235458"/>
                </a:lnTo>
                <a:lnTo>
                  <a:pt x="16637" y="235458"/>
                </a:lnTo>
                <a:lnTo>
                  <a:pt x="13588" y="224917"/>
                </a:lnTo>
                <a:lnTo>
                  <a:pt x="26472" y="224917"/>
                </a:lnTo>
                <a:lnTo>
                  <a:pt x="32650" y="218296"/>
                </a:lnTo>
              </a:path>
              <a:path w="763777" h="258699">
                <a:moveTo>
                  <a:pt x="36249" y="230389"/>
                </a:moveTo>
                <a:lnTo>
                  <a:pt x="13842" y="237109"/>
                </a:lnTo>
                <a:lnTo>
                  <a:pt x="64077" y="237109"/>
                </a:lnTo>
                <a:lnTo>
                  <a:pt x="36249" y="230389"/>
                </a:lnTo>
              </a:path>
              <a:path w="763777" h="258699">
                <a:moveTo>
                  <a:pt x="13588" y="224917"/>
                </a:moveTo>
                <a:lnTo>
                  <a:pt x="16637" y="235458"/>
                </a:lnTo>
                <a:lnTo>
                  <a:pt x="24103" y="227456"/>
                </a:lnTo>
                <a:lnTo>
                  <a:pt x="13588" y="224917"/>
                </a:lnTo>
              </a:path>
              <a:path w="763777" h="258699">
                <a:moveTo>
                  <a:pt x="24103" y="227456"/>
                </a:moveTo>
                <a:lnTo>
                  <a:pt x="16637" y="235458"/>
                </a:lnTo>
                <a:lnTo>
                  <a:pt x="19347" y="235458"/>
                </a:lnTo>
                <a:lnTo>
                  <a:pt x="36249" y="230389"/>
                </a:lnTo>
                <a:lnTo>
                  <a:pt x="24103" y="227456"/>
                </a:lnTo>
              </a:path>
              <a:path w="763777" h="258699">
                <a:moveTo>
                  <a:pt x="760222" y="0"/>
                </a:moveTo>
                <a:lnTo>
                  <a:pt x="32650" y="218296"/>
                </a:lnTo>
                <a:lnTo>
                  <a:pt x="24103" y="227456"/>
                </a:lnTo>
                <a:lnTo>
                  <a:pt x="36249" y="230389"/>
                </a:lnTo>
                <a:lnTo>
                  <a:pt x="763777" y="12192"/>
                </a:lnTo>
                <a:lnTo>
                  <a:pt x="760222" y="0"/>
                </a:lnTo>
              </a:path>
              <a:path w="763777" h="258699">
                <a:moveTo>
                  <a:pt x="26472" y="224917"/>
                </a:moveTo>
                <a:lnTo>
                  <a:pt x="13588" y="224917"/>
                </a:lnTo>
                <a:lnTo>
                  <a:pt x="24103" y="227456"/>
                </a:lnTo>
                <a:lnTo>
                  <a:pt x="26472" y="224917"/>
                </a:lnTo>
              </a:path>
            </a:pathLst>
          </a:custGeom>
          <a:solidFill>
            <a:srgbClr val="497D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71091" y="395541"/>
            <a:ext cx="2066541" cy="5336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G</a:t>
            </a:r>
            <a:r>
              <a:rPr sz="6000" spc="-79" baseline="3413" dirty="0" smtClean="0">
                <a:solidFill>
                  <a:srgbClr val="548ED4"/>
                </a:solidFill>
                <a:latin typeface="Calibri"/>
                <a:cs typeface="Calibri"/>
              </a:rPr>
              <a:t>r</a:t>
            </a:r>
            <a:r>
              <a:rPr sz="6000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aphi</a:t>
            </a:r>
            <a:r>
              <a:rPr sz="6000" spc="-39" baseline="3413" dirty="0" smtClean="0">
                <a:solidFill>
                  <a:srgbClr val="548ED4"/>
                </a:solidFill>
                <a:latin typeface="Calibri"/>
                <a:cs typeface="Calibri"/>
              </a:rPr>
              <a:t>c</a:t>
            </a:r>
            <a:r>
              <a:rPr sz="6000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al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34095" y="395541"/>
            <a:ext cx="568717" cy="5336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UI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31037" y="395541"/>
            <a:ext cx="768969" cy="5336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↔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42589" y="395541"/>
            <a:ext cx="1026145" cy="5336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XML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69262" y="395541"/>
            <a:ext cx="1491198" cy="5336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L</a:t>
            </a:r>
            <a:r>
              <a:rPr sz="6000" spc="-69" baseline="3413" dirty="0" smtClean="0">
                <a:solidFill>
                  <a:srgbClr val="548ED4"/>
                </a:solidFill>
                <a:latin typeface="Calibri"/>
                <a:cs typeface="Calibri"/>
              </a:rPr>
              <a:t>a</a:t>
            </a:r>
            <a:r>
              <a:rPr sz="6000" spc="-50" baseline="3413" dirty="0" smtClean="0">
                <a:solidFill>
                  <a:srgbClr val="548ED4"/>
                </a:solidFill>
                <a:latin typeface="Calibri"/>
                <a:cs typeface="Calibri"/>
              </a:rPr>
              <a:t>y</a:t>
            </a:r>
            <a:r>
              <a:rPr sz="6000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out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45539" y="5938837"/>
            <a:ext cx="2558851" cy="2288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2400" spc="0" baseline="3413" dirty="0" smtClean="0">
                <a:latin typeface="Calibri"/>
                <a:cs typeface="Calibri"/>
              </a:rPr>
              <a:t>Ac</a:t>
            </a:r>
            <a:r>
              <a:rPr sz="2400" spc="-4" baseline="3413" dirty="0" smtClean="0">
                <a:latin typeface="Calibri"/>
                <a:cs typeface="Calibri"/>
              </a:rPr>
              <a:t>t</a:t>
            </a:r>
            <a:r>
              <a:rPr sz="2400" spc="0" baseline="3413" dirty="0" smtClean="0">
                <a:latin typeface="Calibri"/>
                <a:cs typeface="Calibri"/>
              </a:rPr>
              <a:t>ual</a:t>
            </a:r>
            <a:r>
              <a:rPr sz="2400" spc="-14" baseline="3413" dirty="0" smtClean="0">
                <a:latin typeface="Calibri"/>
                <a:cs typeface="Calibri"/>
              </a:rPr>
              <a:t> </a:t>
            </a:r>
            <a:r>
              <a:rPr sz="2400" spc="0" baseline="3413" dirty="0" smtClean="0">
                <a:latin typeface="Calibri"/>
                <a:cs typeface="Calibri"/>
              </a:rPr>
              <a:t>UI</a:t>
            </a:r>
            <a:r>
              <a:rPr sz="2400" spc="-4" baseline="3413" dirty="0" smtClean="0">
                <a:latin typeface="Calibri"/>
                <a:cs typeface="Calibri"/>
              </a:rPr>
              <a:t> </a:t>
            </a:r>
            <a:r>
              <a:rPr sz="2400" spc="0" baseline="3413" dirty="0" smtClean="0">
                <a:latin typeface="Calibri"/>
                <a:cs typeface="Calibri"/>
              </a:rPr>
              <a:t>di</a:t>
            </a:r>
            <a:r>
              <a:rPr sz="2400" spc="-4" baseline="3413" dirty="0" smtClean="0">
                <a:latin typeface="Calibri"/>
                <a:cs typeface="Calibri"/>
              </a:rPr>
              <a:t>s</a:t>
            </a:r>
            <a:r>
              <a:rPr sz="2400" spc="0" baseline="3413" dirty="0" smtClean="0">
                <a:latin typeface="Calibri"/>
                <a:cs typeface="Calibri"/>
              </a:rPr>
              <a:t>pl</a:t>
            </a:r>
            <a:r>
              <a:rPr sz="2400" spc="-34" baseline="3413" dirty="0" smtClean="0">
                <a:latin typeface="Calibri"/>
                <a:cs typeface="Calibri"/>
              </a:rPr>
              <a:t>a</a:t>
            </a:r>
            <a:r>
              <a:rPr sz="2400" spc="-14" baseline="3413" dirty="0" smtClean="0">
                <a:latin typeface="Calibri"/>
                <a:cs typeface="Calibri"/>
              </a:rPr>
              <a:t>y</a:t>
            </a:r>
            <a:r>
              <a:rPr sz="2400" spc="0" baseline="3413" dirty="0" smtClean="0">
                <a:latin typeface="Calibri"/>
                <a:cs typeface="Calibri"/>
              </a:rPr>
              <a:t>ed</a:t>
            </a:r>
            <a:r>
              <a:rPr sz="2400" spc="-19" baseline="3413" dirty="0" smtClean="0">
                <a:latin typeface="Calibri"/>
                <a:cs typeface="Calibri"/>
              </a:rPr>
              <a:t> </a:t>
            </a:r>
            <a:r>
              <a:rPr sz="2400" spc="-4" baseline="3413" dirty="0" smtClean="0">
                <a:latin typeface="Calibri"/>
                <a:cs typeface="Calibri"/>
              </a:rPr>
              <a:t>b</a:t>
            </a:r>
            <a:r>
              <a:rPr sz="2400" spc="0" baseline="3413" dirty="0" smtClean="0">
                <a:latin typeface="Calibri"/>
                <a:cs typeface="Calibri"/>
              </a:rPr>
              <a:t>y</a:t>
            </a:r>
            <a:r>
              <a:rPr sz="2400" spc="-4" baseline="3413" dirty="0" smtClean="0">
                <a:latin typeface="Calibri"/>
                <a:cs typeface="Calibri"/>
              </a:rPr>
              <a:t> </a:t>
            </a:r>
            <a:r>
              <a:rPr sz="2400" spc="0" baseline="3413" dirty="0" smtClean="0">
                <a:latin typeface="Calibri"/>
                <a:cs typeface="Calibri"/>
              </a:rPr>
              <a:t>the app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79594" y="5938837"/>
            <a:ext cx="2956957" cy="2288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2400" spc="-144" baseline="3413" dirty="0" smtClean="0">
                <a:latin typeface="Calibri"/>
                <a:cs typeface="Calibri"/>
              </a:rPr>
              <a:t>T</a:t>
            </a:r>
            <a:r>
              <a:rPr sz="2400" spc="-25" baseline="3413" dirty="0" smtClean="0">
                <a:latin typeface="Calibri"/>
                <a:cs typeface="Calibri"/>
              </a:rPr>
              <a:t>e</a:t>
            </a:r>
            <a:r>
              <a:rPr sz="2400" spc="4" baseline="3413" dirty="0" smtClean="0">
                <a:latin typeface="Calibri"/>
                <a:cs typeface="Calibri"/>
              </a:rPr>
              <a:t>x</a:t>
            </a:r>
            <a:r>
              <a:rPr sz="2400" spc="0" baseline="3413" dirty="0" smtClean="0">
                <a:latin typeface="Calibri"/>
                <a:cs typeface="Calibri"/>
              </a:rPr>
              <a:t>t</a:t>
            </a:r>
            <a:r>
              <a:rPr sz="2400" spc="-14" baseline="3413" dirty="0" smtClean="0">
                <a:latin typeface="Calibri"/>
                <a:cs typeface="Calibri"/>
              </a:rPr>
              <a:t> v</a:t>
            </a:r>
            <a:r>
              <a:rPr sz="2400" spc="0" baseline="3413" dirty="0" smtClean="0">
                <a:latin typeface="Calibri"/>
                <a:cs typeface="Calibri"/>
              </a:rPr>
              <a:t>e</a:t>
            </a:r>
            <a:r>
              <a:rPr sz="2400" spc="-29" baseline="3413" dirty="0" smtClean="0">
                <a:latin typeface="Calibri"/>
                <a:cs typeface="Calibri"/>
              </a:rPr>
              <a:t>r</a:t>
            </a:r>
            <a:r>
              <a:rPr sz="2400" spc="0" baseline="3413" dirty="0" smtClean="0">
                <a:latin typeface="Calibri"/>
                <a:cs typeface="Calibri"/>
              </a:rPr>
              <a:t>s</a:t>
            </a:r>
            <a:r>
              <a:rPr sz="2400" spc="-4" baseline="3413" dirty="0" smtClean="0">
                <a:latin typeface="Calibri"/>
                <a:cs typeface="Calibri"/>
              </a:rPr>
              <a:t>i</a:t>
            </a:r>
            <a:r>
              <a:rPr sz="2400" spc="0" baseline="3413" dirty="0" smtClean="0">
                <a:latin typeface="Calibri"/>
                <a:cs typeface="Calibri"/>
              </a:rPr>
              <a:t>on:</a:t>
            </a:r>
            <a:r>
              <a:rPr sz="2400" spc="9" baseline="3413" dirty="0" smtClean="0">
                <a:latin typeface="Calibri"/>
                <a:cs typeface="Calibri"/>
              </a:rPr>
              <a:t> </a:t>
            </a:r>
            <a:r>
              <a:rPr sz="2400" i="1" spc="0" baseline="3413" dirty="0" smtClean="0">
                <a:latin typeface="Calibri"/>
                <a:cs typeface="Calibri"/>
              </a:rPr>
              <a:t>act</a:t>
            </a:r>
            <a:r>
              <a:rPr sz="2400" i="1" spc="-4" baseline="3413" dirty="0" smtClean="0">
                <a:latin typeface="Calibri"/>
                <a:cs typeface="Calibri"/>
              </a:rPr>
              <a:t>i</a:t>
            </a:r>
            <a:r>
              <a:rPr sz="2400" i="1" spc="0" baseline="3413" dirty="0" smtClean="0">
                <a:latin typeface="Calibri"/>
                <a:cs typeface="Calibri"/>
              </a:rPr>
              <a:t>vi</a:t>
            </a:r>
            <a:r>
              <a:rPr sz="2400" i="1" spc="-4" baseline="3413" dirty="0" smtClean="0">
                <a:latin typeface="Calibri"/>
                <a:cs typeface="Calibri"/>
              </a:rPr>
              <a:t>t</a:t>
            </a:r>
            <a:r>
              <a:rPr sz="2400" i="1" spc="0" baseline="3413" dirty="0" smtClean="0">
                <a:latin typeface="Calibri"/>
                <a:cs typeface="Calibri"/>
              </a:rPr>
              <a:t>y_ma</a:t>
            </a:r>
            <a:r>
              <a:rPr sz="2400" i="1" spc="-4" baseline="3413" dirty="0" smtClean="0">
                <a:latin typeface="Calibri"/>
                <a:cs typeface="Calibri"/>
              </a:rPr>
              <a:t>i</a:t>
            </a:r>
            <a:r>
              <a:rPr sz="2400" i="1" spc="0" baseline="3413" dirty="0" smtClean="0">
                <a:latin typeface="Calibri"/>
                <a:cs typeface="Calibri"/>
              </a:rPr>
              <a:t>n.xml</a:t>
            </a:r>
            <a:r>
              <a:rPr sz="2400" i="1" spc="341" baseline="3413" dirty="0" smtClean="0">
                <a:latin typeface="Calibri"/>
                <a:cs typeface="Calibri"/>
              </a:rPr>
              <a:t> </a:t>
            </a:r>
            <a:r>
              <a:rPr sz="2400" spc="-4" baseline="3413" dirty="0" smtClean="0">
                <a:latin typeface="Calibri"/>
                <a:cs typeface="Calibri"/>
              </a:rPr>
              <a:t>file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04681" y="6463538"/>
            <a:ext cx="13820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9637" y="1138237"/>
            <a:ext cx="3057525" cy="45815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4800600" y="1143000"/>
            <a:ext cx="3975100" cy="44089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600"/>
              </a:lnSpc>
              <a:spcBef>
                <a:spcPts val="40"/>
              </a:spcBef>
            </a:pPr>
            <a:endParaRPr sz="600"/>
          </a:p>
          <a:p>
            <a:pPr marL="91694" marR="174815">
              <a:lnSpc>
                <a:spcPct val="100014"/>
              </a:lnSpc>
              <a:spcBef>
                <a:spcPts val="1000"/>
              </a:spcBef>
            </a:pPr>
            <a:r>
              <a:rPr sz="900" spc="4" dirty="0" smtClean="0">
                <a:solidFill>
                  <a:srgbClr val="008080"/>
                </a:solidFill>
                <a:latin typeface="Consolas"/>
                <a:cs typeface="Consolas"/>
              </a:rPr>
              <a:t>&lt;</a:t>
            </a:r>
            <a:r>
              <a:rPr sz="900" spc="0" dirty="0" smtClean="0">
                <a:solidFill>
                  <a:srgbClr val="3E7E7E"/>
                </a:solidFill>
                <a:latin typeface="Consolas"/>
                <a:cs typeface="Consolas"/>
              </a:rPr>
              <a:t>Re</a:t>
            </a:r>
            <a:r>
              <a:rPr sz="900" spc="9" dirty="0" smtClean="0">
                <a:solidFill>
                  <a:srgbClr val="3E7E7E"/>
                </a:solidFill>
                <a:latin typeface="Consolas"/>
                <a:cs typeface="Consolas"/>
              </a:rPr>
              <a:t>l</a:t>
            </a:r>
            <a:r>
              <a:rPr sz="900" spc="0" dirty="0" smtClean="0">
                <a:solidFill>
                  <a:srgbClr val="3E7E7E"/>
                </a:solidFill>
                <a:latin typeface="Consolas"/>
                <a:cs typeface="Consolas"/>
              </a:rPr>
              <a:t>at</a:t>
            </a:r>
            <a:r>
              <a:rPr sz="900" spc="9" dirty="0" smtClean="0">
                <a:solidFill>
                  <a:srgbClr val="3E7E7E"/>
                </a:solidFill>
                <a:latin typeface="Consolas"/>
                <a:cs typeface="Consolas"/>
              </a:rPr>
              <a:t>i</a:t>
            </a:r>
            <a:r>
              <a:rPr sz="900" spc="0" dirty="0" smtClean="0">
                <a:solidFill>
                  <a:srgbClr val="3E7E7E"/>
                </a:solidFill>
                <a:latin typeface="Consolas"/>
                <a:cs typeface="Consolas"/>
              </a:rPr>
              <a:t>ve</a:t>
            </a:r>
            <a:r>
              <a:rPr sz="900" spc="9" dirty="0" smtClean="0">
                <a:solidFill>
                  <a:srgbClr val="3E7E7E"/>
                </a:solidFill>
                <a:latin typeface="Consolas"/>
                <a:cs typeface="Consolas"/>
              </a:rPr>
              <a:t>L</a:t>
            </a:r>
            <a:r>
              <a:rPr sz="900" spc="0" dirty="0" smtClean="0">
                <a:solidFill>
                  <a:srgbClr val="3E7E7E"/>
                </a:solidFill>
                <a:latin typeface="Consolas"/>
                <a:cs typeface="Consolas"/>
              </a:rPr>
              <a:t>a</a:t>
            </a:r>
            <a:r>
              <a:rPr sz="900" spc="9" dirty="0" smtClean="0">
                <a:solidFill>
                  <a:srgbClr val="3E7E7E"/>
                </a:solidFill>
                <a:latin typeface="Consolas"/>
                <a:cs typeface="Consolas"/>
              </a:rPr>
              <a:t>y</a:t>
            </a:r>
            <a:r>
              <a:rPr sz="900" spc="0" dirty="0" smtClean="0">
                <a:solidFill>
                  <a:srgbClr val="3E7E7E"/>
                </a:solidFill>
                <a:latin typeface="Consolas"/>
                <a:cs typeface="Consolas"/>
              </a:rPr>
              <a:t>out 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xml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n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s: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a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nd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r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o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i</a:t>
            </a:r>
            <a:r>
              <a:rPr sz="900" spc="19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900" spc="4" dirty="0" smtClean="0">
                <a:latin typeface="Consolas"/>
                <a:cs typeface="Consolas"/>
              </a:rPr>
              <a:t>=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  <a:hlinkClick r:id="rId3"/>
              </a:rPr>
              <a:t>"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  <a:hlinkClick r:id="rId3"/>
              </a:rPr>
              <a:t>h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  <a:hlinkClick r:id="rId3"/>
              </a:rPr>
              <a:t>tt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  <a:hlinkClick r:id="rId3"/>
              </a:rPr>
              <a:t>p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  <a:hlinkClick r:id="rId3"/>
              </a:rPr>
              <a:t>:/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  <a:hlinkClick r:id="rId3"/>
              </a:rPr>
              <a:t>/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  <a:hlinkClick r:id="rId3"/>
              </a:rPr>
              <a:t>s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  <a:hlinkClick r:id="rId3"/>
              </a:rPr>
              <a:t>c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  <a:hlinkClick r:id="rId3"/>
              </a:rPr>
              <a:t>hem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  <a:hlinkClick r:id="rId3"/>
              </a:rPr>
              <a:t>a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  <a:hlinkClick r:id="rId3"/>
              </a:rPr>
              <a:t>s.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  <a:hlinkClick r:id="rId3"/>
              </a:rPr>
              <a:t>a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  <a:hlinkClick r:id="rId3"/>
              </a:rPr>
              <a:t>nd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  <a:hlinkClick r:id="rId3"/>
              </a:rPr>
              <a:t>r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  <a:hlinkClick r:id="rId3"/>
              </a:rPr>
              <a:t>o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  <a:hlinkClick r:id="rId3"/>
              </a:rPr>
              <a:t>i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  <a:hlinkClick r:id="rId3"/>
              </a:rPr>
              <a:t>d.c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  <a:hlinkClick r:id="rId3"/>
              </a:rPr>
              <a:t>o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  <a:hlinkClick r:id="rId3"/>
              </a:rPr>
              <a:t>m/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  <a:hlinkClick r:id="rId3"/>
              </a:rPr>
              <a:t>a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  <a:hlinkClick r:id="rId3"/>
              </a:rPr>
              <a:t>pk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  <a:hlinkClick r:id="rId3"/>
              </a:rPr>
              <a:t>/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  <a:hlinkClick r:id="rId3"/>
              </a:rPr>
              <a:t>r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  <a:hlinkClick r:id="rId3"/>
              </a:rPr>
              <a:t>e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  <a:hlinkClick r:id="rId3"/>
              </a:rPr>
              <a:t>s/a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  <a:hlinkClick r:id="rId3"/>
              </a:rPr>
              <a:t>n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  <a:hlinkClick r:id="rId3"/>
              </a:rPr>
              <a:t>dr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  <a:hlinkClick r:id="rId3"/>
              </a:rPr>
              <a:t>o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  <a:hlinkClick r:id="rId3"/>
              </a:rPr>
              <a:t>id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endParaRPr sz="900">
              <a:latin typeface="Consolas"/>
              <a:cs typeface="Consolas"/>
            </a:endParaRPr>
          </a:p>
          <a:p>
            <a:pPr marL="345439" marR="680898">
              <a:lnSpc>
                <a:spcPct val="100014"/>
              </a:lnSpc>
            </a:pP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xm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l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ns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: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t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o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ol</a:t>
            </a:r>
            <a:r>
              <a:rPr sz="900" spc="14" dirty="0" smtClean="0">
                <a:solidFill>
                  <a:srgbClr val="7E007E"/>
                </a:solidFill>
                <a:latin typeface="Consolas"/>
                <a:cs typeface="Consolas"/>
              </a:rPr>
              <a:t>s</a:t>
            </a:r>
            <a:r>
              <a:rPr sz="900" spc="9" dirty="0" smtClean="0">
                <a:latin typeface="Consolas"/>
                <a:cs typeface="Consolas"/>
              </a:rPr>
              <a:t>=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  <a:hlinkClick r:id="rId4"/>
              </a:rPr>
              <a:t>"h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  <a:hlinkClick r:id="rId4"/>
              </a:rPr>
              <a:t>t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  <a:hlinkClick r:id="rId4"/>
              </a:rPr>
              <a:t>tp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  <a:hlinkClick r:id="rId4"/>
              </a:rPr>
              <a:t>: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  <a:hlinkClick r:id="rId4"/>
              </a:rPr>
              <a:t>/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  <a:hlinkClick r:id="rId4"/>
              </a:rPr>
              <a:t>/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  <a:hlinkClick r:id="rId4"/>
              </a:rPr>
              <a:t>sch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  <a:hlinkClick r:id="rId4"/>
              </a:rPr>
              <a:t>e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  <a:hlinkClick r:id="rId4"/>
              </a:rPr>
              <a:t>ma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  <a:hlinkClick r:id="rId4"/>
              </a:rPr>
              <a:t>s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  <a:hlinkClick r:id="rId4"/>
              </a:rPr>
              <a:t>.a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  <a:hlinkClick r:id="rId4"/>
              </a:rPr>
              <a:t>n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  <a:hlinkClick r:id="rId4"/>
              </a:rPr>
              <a:t>d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  <a:hlinkClick r:id="rId4"/>
              </a:rPr>
              <a:t>r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  <a:hlinkClick r:id="rId4"/>
              </a:rPr>
              <a:t>oid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  <a:hlinkClick r:id="rId4"/>
              </a:rPr>
              <a:t>.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  <a:hlinkClick r:id="rId4"/>
              </a:rPr>
              <a:t>co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  <a:hlinkClick r:id="rId4"/>
              </a:rPr>
              <a:t>m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  <a:hlinkClick r:id="rId4"/>
              </a:rPr>
              <a:t>/t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  <a:hlinkClick r:id="rId4"/>
              </a:rPr>
              <a:t>o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  <a:hlinkClick r:id="rId4"/>
              </a:rPr>
              <a:t>o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  <a:hlinkClick r:id="rId4"/>
              </a:rPr>
              <a:t>l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  <a:hlinkClick r:id="rId4"/>
              </a:rPr>
              <a:t>s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 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an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ro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i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: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lay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o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ut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_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wi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t</a:t>
            </a:r>
            <a:r>
              <a:rPr sz="900" spc="29" dirty="0" smtClean="0">
                <a:solidFill>
                  <a:srgbClr val="7E007E"/>
                </a:solidFill>
                <a:latin typeface="Consolas"/>
                <a:cs typeface="Consolas"/>
              </a:rPr>
              <a:t>h</a:t>
            </a:r>
            <a:r>
              <a:rPr sz="900" spc="4" dirty="0" smtClean="0">
                <a:latin typeface="Consolas"/>
                <a:cs typeface="Consolas"/>
              </a:rPr>
              <a:t>=</a:t>
            </a:r>
            <a:r>
              <a:rPr sz="900" i="1" spc="4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m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a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tc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h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_p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a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r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e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n</a:t>
            </a:r>
            <a:r>
              <a:rPr sz="900" i="1" spc="14" dirty="0" smtClean="0">
                <a:solidFill>
                  <a:srgbClr val="2A00FF"/>
                </a:solidFill>
                <a:latin typeface="Consolas"/>
                <a:cs typeface="Consolas"/>
              </a:rPr>
              <a:t>t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 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an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ro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i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: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lay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o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ut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_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he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i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g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h</a:t>
            </a:r>
            <a:r>
              <a:rPr sz="900" spc="25" dirty="0" smtClean="0">
                <a:solidFill>
                  <a:srgbClr val="7E007E"/>
                </a:solidFill>
                <a:latin typeface="Consolas"/>
                <a:cs typeface="Consolas"/>
              </a:rPr>
              <a:t>t</a:t>
            </a:r>
            <a:r>
              <a:rPr sz="900" spc="4" dirty="0" smtClean="0">
                <a:latin typeface="Consolas"/>
                <a:cs typeface="Consolas"/>
              </a:rPr>
              <a:t>=</a:t>
            </a:r>
            <a:r>
              <a:rPr sz="900" i="1" spc="4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m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at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c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h_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p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a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r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en</a:t>
            </a:r>
            <a:r>
              <a:rPr sz="900" i="1" spc="14" dirty="0" smtClean="0">
                <a:solidFill>
                  <a:srgbClr val="2A00FF"/>
                </a:solidFill>
                <a:latin typeface="Consolas"/>
                <a:cs typeface="Consolas"/>
              </a:rPr>
              <a:t>t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900" i="1" spc="-168" dirty="0" smtClean="0">
                <a:solidFill>
                  <a:srgbClr val="2A00FF"/>
                </a:solidFill>
                <a:latin typeface="Consolas"/>
                <a:cs typeface="Consolas"/>
              </a:rPr>
              <a:t> </a:t>
            </a:r>
            <a:r>
              <a:rPr sz="900" i="1" spc="0" dirty="0" smtClean="0">
                <a:solidFill>
                  <a:srgbClr val="008080"/>
                </a:solidFill>
                <a:latin typeface="Consolas"/>
                <a:cs typeface="Consolas"/>
              </a:rPr>
              <a:t>&gt;</a:t>
            </a:r>
            <a:endParaRPr sz="900">
              <a:latin typeface="Consolas"/>
              <a:cs typeface="Consolas"/>
            </a:endParaRPr>
          </a:p>
          <a:p>
            <a:pPr marL="599186" marR="931520" indent="-253746">
              <a:lnSpc>
                <a:spcPct val="100014"/>
              </a:lnSpc>
              <a:spcBef>
                <a:spcPts val="1079"/>
              </a:spcBef>
            </a:pPr>
            <a:r>
              <a:rPr sz="900" spc="4" dirty="0" smtClean="0">
                <a:solidFill>
                  <a:srgbClr val="008080"/>
                </a:solidFill>
                <a:latin typeface="Consolas"/>
                <a:cs typeface="Consolas"/>
              </a:rPr>
              <a:t>&lt;</a:t>
            </a:r>
            <a:r>
              <a:rPr sz="900" spc="0" dirty="0" smtClean="0">
                <a:solidFill>
                  <a:srgbClr val="3E7E7E"/>
                </a:solidFill>
                <a:latin typeface="Consolas"/>
                <a:cs typeface="Consolas"/>
              </a:rPr>
              <a:t>E</a:t>
            </a:r>
            <a:r>
              <a:rPr sz="900" spc="9" dirty="0" smtClean="0">
                <a:solidFill>
                  <a:srgbClr val="3E7E7E"/>
                </a:solidFill>
                <a:latin typeface="Consolas"/>
                <a:cs typeface="Consolas"/>
              </a:rPr>
              <a:t>d</a:t>
            </a:r>
            <a:r>
              <a:rPr sz="900" spc="0" dirty="0" smtClean="0">
                <a:solidFill>
                  <a:srgbClr val="3E7E7E"/>
                </a:solidFill>
                <a:latin typeface="Consolas"/>
                <a:cs typeface="Consolas"/>
              </a:rPr>
              <a:t>it</a:t>
            </a:r>
            <a:r>
              <a:rPr sz="900" spc="9" dirty="0" smtClean="0">
                <a:solidFill>
                  <a:srgbClr val="3E7E7E"/>
                </a:solidFill>
                <a:latin typeface="Consolas"/>
                <a:cs typeface="Consolas"/>
              </a:rPr>
              <a:t>T</a:t>
            </a:r>
            <a:r>
              <a:rPr sz="900" spc="0" dirty="0" smtClean="0">
                <a:solidFill>
                  <a:srgbClr val="3E7E7E"/>
                </a:solidFill>
                <a:latin typeface="Consolas"/>
                <a:cs typeface="Consolas"/>
              </a:rPr>
              <a:t>e</a:t>
            </a:r>
            <a:r>
              <a:rPr sz="900" spc="9" dirty="0" smtClean="0">
                <a:solidFill>
                  <a:srgbClr val="3E7E7E"/>
                </a:solidFill>
                <a:latin typeface="Consolas"/>
                <a:cs typeface="Consolas"/>
              </a:rPr>
              <a:t>x</a:t>
            </a:r>
            <a:r>
              <a:rPr sz="900" spc="0" dirty="0" smtClean="0">
                <a:solidFill>
                  <a:srgbClr val="3E7E7E"/>
                </a:solidFill>
                <a:latin typeface="Consolas"/>
                <a:cs typeface="Consolas"/>
              </a:rPr>
              <a:t>t</a:t>
            </a:r>
            <a:r>
              <a:rPr sz="900" spc="-49" dirty="0" smtClean="0">
                <a:solidFill>
                  <a:srgbClr val="3E7E7E"/>
                </a:solidFill>
                <a:latin typeface="Consolas"/>
                <a:cs typeface="Consolas"/>
              </a:rPr>
              <a:t> 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a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n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r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oid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: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i</a:t>
            </a:r>
            <a:r>
              <a:rPr sz="900" spc="14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900" spc="9" dirty="0" smtClean="0">
                <a:latin typeface="Consolas"/>
                <a:cs typeface="Consolas"/>
              </a:rPr>
              <a:t>=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"@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+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i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d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/ed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i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tT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e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xt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1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 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a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n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r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oid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: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la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y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ou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t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_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w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idt</a:t>
            </a:r>
            <a:r>
              <a:rPr sz="900" spc="29" dirty="0" smtClean="0">
                <a:solidFill>
                  <a:srgbClr val="7E007E"/>
                </a:solidFill>
                <a:latin typeface="Consolas"/>
                <a:cs typeface="Consolas"/>
              </a:rPr>
              <a:t>h</a:t>
            </a:r>
            <a:r>
              <a:rPr sz="900" spc="4" dirty="0" smtClean="0">
                <a:latin typeface="Consolas"/>
                <a:cs typeface="Consolas"/>
              </a:rPr>
              <a:t>=</a:t>
            </a:r>
            <a:r>
              <a:rPr sz="900" i="1" spc="4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w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ra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p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_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c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ont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e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n</a:t>
            </a:r>
            <a:r>
              <a:rPr sz="900" i="1" spc="14" dirty="0" smtClean="0">
                <a:solidFill>
                  <a:srgbClr val="2A00FF"/>
                </a:solidFill>
                <a:latin typeface="Consolas"/>
                <a:cs typeface="Consolas"/>
              </a:rPr>
              <a:t>t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 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a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n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r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oid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: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la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y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ou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t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_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h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eig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h</a:t>
            </a:r>
            <a:r>
              <a:rPr sz="900" spc="25" dirty="0" smtClean="0">
                <a:solidFill>
                  <a:srgbClr val="7E007E"/>
                </a:solidFill>
                <a:latin typeface="Consolas"/>
                <a:cs typeface="Consolas"/>
              </a:rPr>
              <a:t>t</a:t>
            </a:r>
            <a:r>
              <a:rPr sz="900" spc="4" dirty="0" smtClean="0">
                <a:latin typeface="Consolas"/>
                <a:cs typeface="Consolas"/>
              </a:rPr>
              <a:t>=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wr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a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p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_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con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t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en</a:t>
            </a:r>
            <a:r>
              <a:rPr sz="900" i="1" spc="19" dirty="0" smtClean="0">
                <a:solidFill>
                  <a:srgbClr val="2A00FF"/>
                </a:solidFill>
                <a:latin typeface="Consolas"/>
                <a:cs typeface="Consolas"/>
              </a:rPr>
              <a:t>t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 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a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n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r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oid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: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la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y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ou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t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_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a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lig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n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Pa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r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en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t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T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o</a:t>
            </a:r>
            <a:r>
              <a:rPr sz="900" spc="34" dirty="0" smtClean="0">
                <a:solidFill>
                  <a:srgbClr val="7E007E"/>
                </a:solidFill>
                <a:latin typeface="Consolas"/>
                <a:cs typeface="Consolas"/>
              </a:rPr>
              <a:t>p</a:t>
            </a:r>
            <a:r>
              <a:rPr sz="900" spc="4" dirty="0" smtClean="0">
                <a:latin typeface="Consolas"/>
                <a:cs typeface="Consolas"/>
              </a:rPr>
              <a:t>=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t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ru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e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 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a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n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r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oid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: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la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y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ou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t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_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c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ent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e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rH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o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ri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z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o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n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ta</a:t>
            </a:r>
            <a:r>
              <a:rPr sz="900" spc="39" dirty="0" smtClean="0">
                <a:solidFill>
                  <a:srgbClr val="7E007E"/>
                </a:solidFill>
                <a:latin typeface="Consolas"/>
                <a:cs typeface="Consolas"/>
              </a:rPr>
              <a:t>l</a:t>
            </a:r>
            <a:r>
              <a:rPr sz="900" spc="9" dirty="0" smtClean="0">
                <a:latin typeface="Consolas"/>
                <a:cs typeface="Consolas"/>
              </a:rPr>
              <a:t>=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"t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r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ue" 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a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n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r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oid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: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hi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n</a:t>
            </a:r>
            <a:r>
              <a:rPr sz="900" spc="14" dirty="0" smtClean="0">
                <a:solidFill>
                  <a:srgbClr val="7E007E"/>
                </a:solidFill>
                <a:latin typeface="Consolas"/>
                <a:cs typeface="Consolas"/>
              </a:rPr>
              <a:t>t</a:t>
            </a:r>
            <a:r>
              <a:rPr sz="900" spc="4" dirty="0" smtClean="0">
                <a:latin typeface="Consolas"/>
                <a:cs typeface="Consolas"/>
              </a:rPr>
              <a:t>=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E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n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ter</a:t>
            </a:r>
            <a:r>
              <a:rPr sz="900" i="1" spc="-84" dirty="0" smtClean="0">
                <a:solidFill>
                  <a:srgbClr val="2A00FF"/>
                </a:solidFill>
                <a:latin typeface="Consolas"/>
                <a:cs typeface="Consolas"/>
              </a:rPr>
              <a:t> 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you</a:t>
            </a:r>
            <a:r>
              <a:rPr sz="9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 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n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a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me</a:t>
            </a:r>
            <a:r>
              <a:rPr sz="900" i="1" spc="-9" dirty="0" smtClean="0">
                <a:solidFill>
                  <a:srgbClr val="2A00FF"/>
                </a:solidFill>
                <a:latin typeface="Consolas"/>
                <a:cs typeface="Consolas"/>
              </a:rPr>
              <a:t> 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he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r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e" 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a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n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r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oid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: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la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y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ou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t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_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m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arg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i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nT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o</a:t>
            </a:r>
            <a:r>
              <a:rPr sz="900" spc="29" dirty="0" smtClean="0">
                <a:solidFill>
                  <a:srgbClr val="7E007E"/>
                </a:solidFill>
                <a:latin typeface="Consolas"/>
                <a:cs typeface="Consolas"/>
              </a:rPr>
              <a:t>p</a:t>
            </a:r>
            <a:r>
              <a:rPr sz="900" spc="4" dirty="0" smtClean="0">
                <a:latin typeface="Consolas"/>
                <a:cs typeface="Consolas"/>
              </a:rPr>
              <a:t>=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5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0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dp" 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a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n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r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oid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: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em</a:t>
            </a:r>
            <a:r>
              <a:rPr sz="900" spc="19" dirty="0" smtClean="0">
                <a:solidFill>
                  <a:srgbClr val="7E007E"/>
                </a:solidFill>
                <a:latin typeface="Consolas"/>
                <a:cs typeface="Consolas"/>
              </a:rPr>
              <a:t>s</a:t>
            </a:r>
            <a:r>
              <a:rPr sz="900" spc="4" dirty="0" smtClean="0">
                <a:latin typeface="Consolas"/>
                <a:cs typeface="Consolas"/>
              </a:rPr>
              <a:t>=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1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0"</a:t>
            </a:r>
            <a:r>
              <a:rPr sz="900" i="1" spc="-64" dirty="0" smtClean="0">
                <a:solidFill>
                  <a:srgbClr val="2A00FF"/>
                </a:solidFill>
                <a:latin typeface="Consolas"/>
                <a:cs typeface="Consolas"/>
              </a:rPr>
              <a:t> </a:t>
            </a:r>
            <a:r>
              <a:rPr sz="900" i="1" spc="0" dirty="0" smtClean="0">
                <a:solidFill>
                  <a:srgbClr val="008080"/>
                </a:solidFill>
                <a:latin typeface="Consolas"/>
                <a:cs typeface="Consolas"/>
              </a:rPr>
              <a:t>&gt;</a:t>
            </a:r>
            <a:endParaRPr sz="900">
              <a:latin typeface="Consolas"/>
              <a:cs typeface="Consolas"/>
            </a:endParaRPr>
          </a:p>
          <a:p>
            <a:pPr marL="599186">
              <a:lnSpc>
                <a:spcPct val="97574"/>
              </a:lnSpc>
              <a:spcBef>
                <a:spcPts val="1079"/>
              </a:spcBef>
            </a:pPr>
            <a:r>
              <a:rPr sz="900" spc="4" dirty="0" smtClean="0">
                <a:solidFill>
                  <a:srgbClr val="008080"/>
                </a:solidFill>
                <a:latin typeface="Consolas"/>
                <a:cs typeface="Consolas"/>
              </a:rPr>
              <a:t>&lt;</a:t>
            </a:r>
            <a:r>
              <a:rPr sz="900" spc="9" dirty="0" smtClean="0">
                <a:solidFill>
                  <a:srgbClr val="3E7E7E"/>
                </a:solidFill>
                <a:latin typeface="Consolas"/>
                <a:cs typeface="Consolas"/>
              </a:rPr>
              <a:t>r</a:t>
            </a:r>
            <a:r>
              <a:rPr sz="900" spc="0" dirty="0" smtClean="0">
                <a:solidFill>
                  <a:srgbClr val="3E7E7E"/>
                </a:solidFill>
                <a:latin typeface="Consolas"/>
                <a:cs typeface="Consolas"/>
              </a:rPr>
              <a:t>e</a:t>
            </a:r>
            <a:r>
              <a:rPr sz="900" spc="9" dirty="0" smtClean="0">
                <a:solidFill>
                  <a:srgbClr val="3E7E7E"/>
                </a:solidFill>
                <a:latin typeface="Consolas"/>
                <a:cs typeface="Consolas"/>
              </a:rPr>
              <a:t>q</a:t>
            </a:r>
            <a:r>
              <a:rPr sz="900" spc="0" dirty="0" smtClean="0">
                <a:solidFill>
                  <a:srgbClr val="3E7E7E"/>
                </a:solidFill>
                <a:latin typeface="Consolas"/>
                <a:cs typeface="Consolas"/>
              </a:rPr>
              <a:t>ues</a:t>
            </a:r>
            <a:r>
              <a:rPr sz="900" spc="9" dirty="0" smtClean="0">
                <a:solidFill>
                  <a:srgbClr val="3E7E7E"/>
                </a:solidFill>
                <a:latin typeface="Consolas"/>
                <a:cs typeface="Consolas"/>
              </a:rPr>
              <a:t>t</a:t>
            </a:r>
            <a:r>
              <a:rPr sz="900" spc="0" dirty="0" smtClean="0">
                <a:solidFill>
                  <a:srgbClr val="3E7E7E"/>
                </a:solidFill>
                <a:latin typeface="Consolas"/>
                <a:cs typeface="Consolas"/>
              </a:rPr>
              <a:t>Fo</a:t>
            </a:r>
            <a:r>
              <a:rPr sz="900" spc="9" dirty="0" smtClean="0">
                <a:solidFill>
                  <a:srgbClr val="3E7E7E"/>
                </a:solidFill>
                <a:latin typeface="Consolas"/>
                <a:cs typeface="Consolas"/>
              </a:rPr>
              <a:t>c</a:t>
            </a:r>
            <a:r>
              <a:rPr sz="900" spc="0" dirty="0" smtClean="0">
                <a:solidFill>
                  <a:srgbClr val="3E7E7E"/>
                </a:solidFill>
                <a:latin typeface="Consolas"/>
                <a:cs typeface="Consolas"/>
              </a:rPr>
              <a:t>us</a:t>
            </a:r>
            <a:r>
              <a:rPr sz="900" spc="-39" dirty="0" smtClean="0">
                <a:solidFill>
                  <a:srgbClr val="3E7E7E"/>
                </a:solidFill>
                <a:latin typeface="Consolas"/>
                <a:cs typeface="Consolas"/>
              </a:rPr>
              <a:t> </a:t>
            </a:r>
            <a:r>
              <a:rPr sz="900" spc="4" dirty="0" smtClean="0">
                <a:solidFill>
                  <a:srgbClr val="008080"/>
                </a:solidFill>
                <a:latin typeface="Consolas"/>
                <a:cs typeface="Consolas"/>
              </a:rPr>
              <a:t>/&gt;</a:t>
            </a:r>
            <a:endParaRPr sz="900">
              <a:latin typeface="Consolas"/>
              <a:cs typeface="Consolas"/>
            </a:endParaRPr>
          </a:p>
          <a:p>
            <a:pPr marL="345439">
              <a:lnSpc>
                <a:spcPct val="97574"/>
              </a:lnSpc>
              <a:spcBef>
                <a:spcPts val="25"/>
              </a:spcBef>
            </a:pPr>
            <a:r>
              <a:rPr sz="900" spc="4" dirty="0" smtClean="0">
                <a:solidFill>
                  <a:srgbClr val="008080"/>
                </a:solidFill>
                <a:latin typeface="Consolas"/>
                <a:cs typeface="Consolas"/>
              </a:rPr>
              <a:t>&lt;/</a:t>
            </a:r>
            <a:r>
              <a:rPr sz="900" spc="9" dirty="0" smtClean="0">
                <a:solidFill>
                  <a:srgbClr val="3E7E7E"/>
                </a:solidFill>
                <a:latin typeface="Consolas"/>
                <a:cs typeface="Consolas"/>
              </a:rPr>
              <a:t>E</a:t>
            </a:r>
            <a:r>
              <a:rPr sz="900" spc="0" dirty="0" smtClean="0">
                <a:solidFill>
                  <a:srgbClr val="3E7E7E"/>
                </a:solidFill>
                <a:latin typeface="Consolas"/>
                <a:cs typeface="Consolas"/>
              </a:rPr>
              <a:t>di</a:t>
            </a:r>
            <a:r>
              <a:rPr sz="900" spc="9" dirty="0" smtClean="0">
                <a:solidFill>
                  <a:srgbClr val="3E7E7E"/>
                </a:solidFill>
                <a:latin typeface="Consolas"/>
                <a:cs typeface="Consolas"/>
              </a:rPr>
              <a:t>t</a:t>
            </a:r>
            <a:r>
              <a:rPr sz="900" spc="0" dirty="0" smtClean="0">
                <a:solidFill>
                  <a:srgbClr val="3E7E7E"/>
                </a:solidFill>
                <a:latin typeface="Consolas"/>
                <a:cs typeface="Consolas"/>
              </a:rPr>
              <a:t>T</a:t>
            </a:r>
            <a:r>
              <a:rPr sz="900" spc="9" dirty="0" smtClean="0">
                <a:solidFill>
                  <a:srgbClr val="3E7E7E"/>
                </a:solidFill>
                <a:latin typeface="Consolas"/>
                <a:cs typeface="Consolas"/>
              </a:rPr>
              <a:t>e</a:t>
            </a:r>
            <a:r>
              <a:rPr sz="900" spc="0" dirty="0" smtClean="0">
                <a:solidFill>
                  <a:srgbClr val="3E7E7E"/>
                </a:solidFill>
                <a:latin typeface="Consolas"/>
                <a:cs typeface="Consolas"/>
              </a:rPr>
              <a:t>x</a:t>
            </a:r>
            <a:r>
              <a:rPr sz="900" spc="14" dirty="0" smtClean="0">
                <a:solidFill>
                  <a:srgbClr val="3E7E7E"/>
                </a:solidFill>
                <a:latin typeface="Consolas"/>
                <a:cs typeface="Consolas"/>
              </a:rPr>
              <a:t>t</a:t>
            </a:r>
            <a:r>
              <a:rPr sz="900" spc="0" dirty="0" smtClean="0">
                <a:solidFill>
                  <a:srgbClr val="008080"/>
                </a:solidFill>
                <a:latin typeface="Consolas"/>
                <a:cs typeface="Consolas"/>
              </a:rPr>
              <a:t>&gt;</a:t>
            </a:r>
            <a:endParaRPr sz="900">
              <a:latin typeface="Consolas"/>
              <a:cs typeface="Consolas"/>
            </a:endParaRPr>
          </a:p>
          <a:p>
            <a:pPr marL="599186" marR="931520" indent="-253746">
              <a:lnSpc>
                <a:spcPct val="100014"/>
              </a:lnSpc>
              <a:spcBef>
                <a:spcPts val="1106"/>
              </a:spcBef>
            </a:pPr>
            <a:r>
              <a:rPr sz="900" spc="4" dirty="0" smtClean="0">
                <a:solidFill>
                  <a:srgbClr val="008080"/>
                </a:solidFill>
                <a:latin typeface="Consolas"/>
                <a:cs typeface="Consolas"/>
              </a:rPr>
              <a:t>&lt;</a:t>
            </a:r>
            <a:r>
              <a:rPr sz="900" spc="0" dirty="0" smtClean="0">
                <a:solidFill>
                  <a:srgbClr val="3E7E7E"/>
                </a:solidFill>
                <a:latin typeface="Consolas"/>
                <a:cs typeface="Consolas"/>
              </a:rPr>
              <a:t>B</a:t>
            </a:r>
            <a:r>
              <a:rPr sz="900" spc="9" dirty="0" smtClean="0">
                <a:solidFill>
                  <a:srgbClr val="3E7E7E"/>
                </a:solidFill>
                <a:latin typeface="Consolas"/>
                <a:cs typeface="Consolas"/>
              </a:rPr>
              <a:t>u</a:t>
            </a:r>
            <a:r>
              <a:rPr sz="900" spc="0" dirty="0" smtClean="0">
                <a:solidFill>
                  <a:srgbClr val="3E7E7E"/>
                </a:solidFill>
                <a:latin typeface="Consolas"/>
                <a:cs typeface="Consolas"/>
              </a:rPr>
              <a:t>tt</a:t>
            </a:r>
            <a:r>
              <a:rPr sz="900" spc="9" dirty="0" smtClean="0">
                <a:solidFill>
                  <a:srgbClr val="3E7E7E"/>
                </a:solidFill>
                <a:latin typeface="Consolas"/>
                <a:cs typeface="Consolas"/>
              </a:rPr>
              <a:t>o</a:t>
            </a:r>
            <a:r>
              <a:rPr sz="900" spc="0" dirty="0" smtClean="0">
                <a:solidFill>
                  <a:srgbClr val="3E7E7E"/>
                </a:solidFill>
                <a:latin typeface="Consolas"/>
                <a:cs typeface="Consolas"/>
              </a:rPr>
              <a:t>n</a:t>
            </a:r>
            <a:r>
              <a:rPr sz="900" spc="-39" dirty="0" smtClean="0">
                <a:solidFill>
                  <a:srgbClr val="3E7E7E"/>
                </a:solidFill>
                <a:latin typeface="Consolas"/>
                <a:cs typeface="Consolas"/>
              </a:rPr>
              <a:t> 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a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n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r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oid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: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i</a:t>
            </a:r>
            <a:r>
              <a:rPr sz="900" spc="14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900" spc="9" dirty="0" smtClean="0">
                <a:latin typeface="Consolas"/>
                <a:cs typeface="Consolas"/>
              </a:rPr>
              <a:t>=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"@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+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i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d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/bu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t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to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n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1" 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a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n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r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oid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: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la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y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ou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t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_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w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idt</a:t>
            </a:r>
            <a:r>
              <a:rPr sz="900" spc="29" dirty="0" smtClean="0">
                <a:solidFill>
                  <a:srgbClr val="7E007E"/>
                </a:solidFill>
                <a:latin typeface="Consolas"/>
                <a:cs typeface="Consolas"/>
              </a:rPr>
              <a:t>h</a:t>
            </a:r>
            <a:r>
              <a:rPr sz="900" spc="4" dirty="0" smtClean="0">
                <a:latin typeface="Consolas"/>
                <a:cs typeface="Consolas"/>
              </a:rPr>
              <a:t>=</a:t>
            </a:r>
            <a:r>
              <a:rPr sz="900" i="1" spc="4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w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ra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p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_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c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ont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e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n</a:t>
            </a:r>
            <a:r>
              <a:rPr sz="900" i="1" spc="14" dirty="0" smtClean="0">
                <a:solidFill>
                  <a:srgbClr val="2A00FF"/>
                </a:solidFill>
                <a:latin typeface="Consolas"/>
                <a:cs typeface="Consolas"/>
              </a:rPr>
              <a:t>t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 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a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n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r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oid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: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la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y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ou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t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_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h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eig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h</a:t>
            </a:r>
            <a:r>
              <a:rPr sz="900" spc="25" dirty="0" smtClean="0">
                <a:solidFill>
                  <a:srgbClr val="7E007E"/>
                </a:solidFill>
                <a:latin typeface="Consolas"/>
                <a:cs typeface="Consolas"/>
              </a:rPr>
              <a:t>t</a:t>
            </a:r>
            <a:r>
              <a:rPr sz="900" spc="4" dirty="0" smtClean="0">
                <a:latin typeface="Consolas"/>
                <a:cs typeface="Consolas"/>
              </a:rPr>
              <a:t>=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wr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a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p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_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con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t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en</a:t>
            </a:r>
            <a:r>
              <a:rPr sz="900" i="1" spc="19" dirty="0" smtClean="0">
                <a:solidFill>
                  <a:srgbClr val="2A00FF"/>
                </a:solidFill>
                <a:latin typeface="Consolas"/>
                <a:cs typeface="Consolas"/>
              </a:rPr>
              <a:t>t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 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a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n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r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oid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: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la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y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ou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t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_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b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elo</a:t>
            </a:r>
            <a:r>
              <a:rPr sz="900" spc="29" dirty="0" smtClean="0">
                <a:solidFill>
                  <a:srgbClr val="7E007E"/>
                </a:solidFill>
                <a:latin typeface="Consolas"/>
                <a:cs typeface="Consolas"/>
              </a:rPr>
              <a:t>w</a:t>
            </a:r>
            <a:r>
              <a:rPr sz="900" spc="4" dirty="0" smtClean="0">
                <a:latin typeface="Consolas"/>
                <a:cs typeface="Consolas"/>
              </a:rPr>
              <a:t>=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@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+i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d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/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e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dit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T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ex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t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1" 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a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n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r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oid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: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la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y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ou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t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_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c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ent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e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rH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o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ri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z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o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n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ta</a:t>
            </a:r>
            <a:r>
              <a:rPr sz="900" spc="39" dirty="0" smtClean="0">
                <a:solidFill>
                  <a:srgbClr val="7E007E"/>
                </a:solidFill>
                <a:latin typeface="Consolas"/>
                <a:cs typeface="Consolas"/>
              </a:rPr>
              <a:t>l</a:t>
            </a:r>
            <a:r>
              <a:rPr sz="900" spc="9" dirty="0" smtClean="0">
                <a:latin typeface="Consolas"/>
                <a:cs typeface="Consolas"/>
              </a:rPr>
              <a:t>=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"t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r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ue" 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a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n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r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oid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: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la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y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ou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t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_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m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arg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i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nT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o</a:t>
            </a:r>
            <a:r>
              <a:rPr sz="900" spc="29" dirty="0" smtClean="0">
                <a:solidFill>
                  <a:srgbClr val="7E007E"/>
                </a:solidFill>
                <a:latin typeface="Consolas"/>
                <a:cs typeface="Consolas"/>
              </a:rPr>
              <a:t>p</a:t>
            </a:r>
            <a:r>
              <a:rPr sz="900" spc="4" dirty="0" smtClean="0">
                <a:latin typeface="Consolas"/>
                <a:cs typeface="Consolas"/>
              </a:rPr>
              <a:t>=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2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4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dp" 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a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n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r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oid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:</a:t>
            </a:r>
            <a:r>
              <a:rPr sz="900" spc="0" dirty="0" smtClean="0">
                <a:solidFill>
                  <a:srgbClr val="7E007E"/>
                </a:solidFill>
                <a:latin typeface="Consolas"/>
                <a:cs typeface="Consolas"/>
              </a:rPr>
              <a:t>te</a:t>
            </a:r>
            <a:r>
              <a:rPr sz="900" spc="9" dirty="0" smtClean="0">
                <a:solidFill>
                  <a:srgbClr val="7E007E"/>
                </a:solidFill>
                <a:latin typeface="Consolas"/>
                <a:cs typeface="Consolas"/>
              </a:rPr>
              <a:t>x</a:t>
            </a:r>
            <a:r>
              <a:rPr sz="900" spc="14" dirty="0" smtClean="0">
                <a:solidFill>
                  <a:srgbClr val="7E007E"/>
                </a:solidFill>
                <a:latin typeface="Consolas"/>
                <a:cs typeface="Consolas"/>
              </a:rPr>
              <a:t>t</a:t>
            </a:r>
            <a:r>
              <a:rPr sz="900" spc="4" dirty="0" smtClean="0">
                <a:latin typeface="Consolas"/>
                <a:cs typeface="Consolas"/>
              </a:rPr>
              <a:t>=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900" i="1" spc="-59" dirty="0" smtClean="0">
                <a:solidFill>
                  <a:srgbClr val="2A00FF"/>
                </a:solidFill>
                <a:latin typeface="Consolas"/>
                <a:cs typeface="Consolas"/>
              </a:rPr>
              <a:t> </a:t>
            </a:r>
            <a:r>
              <a:rPr sz="9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G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o</a:t>
            </a:r>
            <a:r>
              <a:rPr sz="900" i="1" spc="-9" dirty="0" smtClean="0">
                <a:solidFill>
                  <a:srgbClr val="2A00FF"/>
                </a:solidFill>
                <a:latin typeface="Consolas"/>
                <a:cs typeface="Consolas"/>
              </a:rPr>
              <a:t> </a:t>
            </a:r>
            <a:r>
              <a:rPr sz="9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900" i="1" spc="14" dirty="0" smtClean="0">
                <a:solidFill>
                  <a:srgbClr val="2A00FF"/>
                </a:solidFill>
                <a:latin typeface="Consolas"/>
                <a:cs typeface="Consolas"/>
              </a:rPr>
              <a:t> </a:t>
            </a:r>
            <a:r>
              <a:rPr sz="900" i="1" spc="4" dirty="0" smtClean="0">
                <a:solidFill>
                  <a:srgbClr val="008080"/>
                </a:solidFill>
                <a:latin typeface="Consolas"/>
                <a:cs typeface="Consolas"/>
              </a:rPr>
              <a:t>/&gt;</a:t>
            </a:r>
            <a:endParaRPr sz="900">
              <a:latin typeface="Consolas"/>
              <a:cs typeface="Consolas"/>
            </a:endParaRPr>
          </a:p>
          <a:p>
            <a:pPr marL="91694">
              <a:lnSpc>
                <a:spcPct val="97574"/>
              </a:lnSpc>
              <a:spcBef>
                <a:spcPts val="1079"/>
              </a:spcBef>
            </a:pPr>
            <a:r>
              <a:rPr sz="900" spc="4" dirty="0" smtClean="0">
                <a:solidFill>
                  <a:srgbClr val="008080"/>
                </a:solidFill>
                <a:latin typeface="Consolas"/>
                <a:cs typeface="Consolas"/>
              </a:rPr>
              <a:t>&lt;/</a:t>
            </a:r>
            <a:r>
              <a:rPr sz="900" spc="0" dirty="0" smtClean="0">
                <a:solidFill>
                  <a:srgbClr val="3E7E7E"/>
                </a:solidFill>
                <a:latin typeface="Consolas"/>
                <a:cs typeface="Consolas"/>
              </a:rPr>
              <a:t>R</a:t>
            </a:r>
            <a:r>
              <a:rPr sz="900" spc="9" dirty="0" smtClean="0">
                <a:solidFill>
                  <a:srgbClr val="3E7E7E"/>
                </a:solidFill>
                <a:latin typeface="Consolas"/>
                <a:cs typeface="Consolas"/>
              </a:rPr>
              <a:t>e</a:t>
            </a:r>
            <a:r>
              <a:rPr sz="900" spc="0" dirty="0" smtClean="0">
                <a:solidFill>
                  <a:srgbClr val="3E7E7E"/>
                </a:solidFill>
                <a:latin typeface="Consolas"/>
                <a:cs typeface="Consolas"/>
              </a:rPr>
              <a:t>la</a:t>
            </a:r>
            <a:r>
              <a:rPr sz="900" spc="9" dirty="0" smtClean="0">
                <a:solidFill>
                  <a:srgbClr val="3E7E7E"/>
                </a:solidFill>
                <a:latin typeface="Consolas"/>
                <a:cs typeface="Consolas"/>
              </a:rPr>
              <a:t>t</a:t>
            </a:r>
            <a:r>
              <a:rPr sz="900" spc="0" dirty="0" smtClean="0">
                <a:solidFill>
                  <a:srgbClr val="3E7E7E"/>
                </a:solidFill>
                <a:latin typeface="Consolas"/>
                <a:cs typeface="Consolas"/>
              </a:rPr>
              <a:t>iv</a:t>
            </a:r>
            <a:r>
              <a:rPr sz="900" spc="9" dirty="0" smtClean="0">
                <a:solidFill>
                  <a:srgbClr val="3E7E7E"/>
                </a:solidFill>
                <a:latin typeface="Consolas"/>
                <a:cs typeface="Consolas"/>
              </a:rPr>
              <a:t>e</a:t>
            </a:r>
            <a:r>
              <a:rPr sz="900" spc="0" dirty="0" smtClean="0">
                <a:solidFill>
                  <a:srgbClr val="3E7E7E"/>
                </a:solidFill>
                <a:latin typeface="Consolas"/>
                <a:cs typeface="Consolas"/>
              </a:rPr>
              <a:t>L</a:t>
            </a:r>
            <a:r>
              <a:rPr sz="900" spc="9" dirty="0" smtClean="0">
                <a:solidFill>
                  <a:srgbClr val="3E7E7E"/>
                </a:solidFill>
                <a:latin typeface="Consolas"/>
                <a:cs typeface="Consolas"/>
              </a:rPr>
              <a:t>a</a:t>
            </a:r>
            <a:r>
              <a:rPr sz="900" spc="0" dirty="0" smtClean="0">
                <a:solidFill>
                  <a:srgbClr val="3E7E7E"/>
                </a:solidFill>
                <a:latin typeface="Consolas"/>
                <a:cs typeface="Consolas"/>
              </a:rPr>
              <a:t>you</a:t>
            </a:r>
            <a:r>
              <a:rPr sz="900" spc="25" dirty="0" smtClean="0">
                <a:solidFill>
                  <a:srgbClr val="3E7E7E"/>
                </a:solidFill>
                <a:latin typeface="Consolas"/>
                <a:cs typeface="Consolas"/>
              </a:rPr>
              <a:t>t</a:t>
            </a:r>
            <a:r>
              <a:rPr sz="900" spc="0" dirty="0" smtClean="0">
                <a:solidFill>
                  <a:srgbClr val="008080"/>
                </a:solidFill>
                <a:latin typeface="Consolas"/>
                <a:cs typeface="Consolas"/>
              </a:rPr>
              <a:t>&gt;</a:t>
            </a:r>
            <a:endParaRPr sz="900">
              <a:latin typeface="Consolas"/>
              <a:cs typeface="Consola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3352800"/>
            <a:ext cx="7543800" cy="2862326"/>
          </a:xfrm>
          <a:custGeom>
            <a:avLst/>
            <a:gdLst/>
            <a:ahLst/>
            <a:cxnLst/>
            <a:rect l="l" t="t" r="r" b="b"/>
            <a:pathLst>
              <a:path w="7543800" h="2862326">
                <a:moveTo>
                  <a:pt x="0" y="2862326"/>
                </a:moveTo>
                <a:lnTo>
                  <a:pt x="7543800" y="2862326"/>
                </a:lnTo>
                <a:lnTo>
                  <a:pt x="7543800" y="0"/>
                </a:lnTo>
                <a:lnTo>
                  <a:pt x="0" y="0"/>
                </a:lnTo>
                <a:lnTo>
                  <a:pt x="0" y="2862326"/>
                </a:lnTo>
              </a:path>
            </a:pathLst>
          </a:custGeom>
          <a:solidFill>
            <a:srgbClr val="DCE6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0" y="3352800"/>
            <a:ext cx="7543800" cy="2862326"/>
          </a:xfrm>
          <a:custGeom>
            <a:avLst/>
            <a:gdLst/>
            <a:ahLst/>
            <a:cxnLst/>
            <a:rect l="l" t="t" r="r" b="b"/>
            <a:pathLst>
              <a:path w="7543800" h="2862326">
                <a:moveTo>
                  <a:pt x="0" y="2862326"/>
                </a:moveTo>
                <a:lnTo>
                  <a:pt x="7543800" y="2862326"/>
                </a:lnTo>
                <a:lnTo>
                  <a:pt x="7543800" y="0"/>
                </a:lnTo>
                <a:lnTo>
                  <a:pt x="0" y="0"/>
                </a:lnTo>
                <a:lnTo>
                  <a:pt x="0" y="2862326"/>
                </a:lnTo>
                <a:close/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792289"/>
            <a:ext cx="6607757" cy="5336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b="1" spc="-129" baseline="3413" dirty="0" smtClean="0">
                <a:solidFill>
                  <a:srgbClr val="548ED4"/>
                </a:solidFill>
                <a:latin typeface="Calibri"/>
                <a:cs typeface="Calibri"/>
              </a:rPr>
              <a:t>A</a:t>
            </a:r>
            <a:r>
              <a:rPr sz="6000" b="1" spc="-50" baseline="3413" dirty="0" smtClean="0">
                <a:solidFill>
                  <a:srgbClr val="548ED4"/>
                </a:solidFill>
                <a:latin typeface="Calibri"/>
                <a:cs typeface="Calibri"/>
              </a:rPr>
              <a:t>t</a:t>
            </a:r>
            <a:r>
              <a:rPr sz="6000" b="1" spc="-44" baseline="3413" dirty="0" smtClean="0">
                <a:solidFill>
                  <a:srgbClr val="548ED4"/>
                </a:solidFill>
                <a:latin typeface="Calibri"/>
                <a:cs typeface="Calibri"/>
              </a:rPr>
              <a:t>t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aching</a:t>
            </a:r>
            <a:r>
              <a:rPr sz="6000" b="1" spc="-27" baseline="3413" dirty="0" smtClean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L</a:t>
            </a:r>
            <a:r>
              <a:rPr sz="6000" b="1" spc="-64" baseline="3413" dirty="0" smtClean="0">
                <a:solidFill>
                  <a:srgbClr val="548ED4"/>
                </a:solidFill>
                <a:latin typeface="Calibri"/>
                <a:cs typeface="Calibri"/>
              </a:rPr>
              <a:t>a</a:t>
            </a:r>
            <a:r>
              <a:rPr sz="6000" b="1" spc="-44" baseline="3413" dirty="0" smtClean="0">
                <a:solidFill>
                  <a:srgbClr val="548ED4"/>
                </a:solidFill>
                <a:latin typeface="Calibri"/>
                <a:cs typeface="Calibri"/>
              </a:rPr>
              <a:t>y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outs</a:t>
            </a:r>
            <a:r>
              <a:rPr sz="6000" b="1" spc="-128" baseline="3413" dirty="0" smtClean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6000" b="1" spc="-44" baseline="3413" dirty="0" smtClean="0">
                <a:solidFill>
                  <a:srgbClr val="548ED4"/>
                </a:solidFill>
                <a:latin typeface="Calibri"/>
                <a:cs typeface="Calibri"/>
              </a:rPr>
              <a:t>t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o</a:t>
            </a:r>
            <a:r>
              <a:rPr sz="6000" b="1" spc="-35" baseline="3413" dirty="0" smtClean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J</a:t>
            </a:r>
            <a:r>
              <a:rPr sz="6000" b="1" spc="-59" baseline="3413" dirty="0" smtClean="0">
                <a:solidFill>
                  <a:srgbClr val="548ED4"/>
                </a:solidFill>
                <a:latin typeface="Calibri"/>
                <a:cs typeface="Calibri"/>
              </a:rPr>
              <a:t>a</a:t>
            </a:r>
            <a:r>
              <a:rPr sz="6000" b="1" spc="-54" baseline="3413" dirty="0" smtClean="0">
                <a:solidFill>
                  <a:srgbClr val="548ED4"/>
                </a:solidFill>
                <a:latin typeface="Calibri"/>
                <a:cs typeface="Calibri"/>
              </a:rPr>
              <a:t>v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a</a:t>
            </a:r>
            <a:r>
              <a:rPr sz="6000" b="1" spc="-39" baseline="3413" dirty="0" smtClean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Code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4540" y="1909508"/>
            <a:ext cx="3677478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  <a:spcBef>
                <a:spcPts val="106"/>
              </a:spcBef>
            </a:pPr>
            <a:r>
              <a:rPr sz="3000" b="1" spc="-59" baseline="2730" dirty="0" smtClean="0">
                <a:latin typeface="Calibri"/>
                <a:cs typeface="Calibri"/>
              </a:rPr>
              <a:t>A</a:t>
            </a:r>
            <a:r>
              <a:rPr sz="3000" b="1" spc="-25" baseline="2730" dirty="0" smtClean="0">
                <a:latin typeface="Calibri"/>
                <a:cs typeface="Calibri"/>
              </a:rPr>
              <a:t>t</a:t>
            </a:r>
            <a:r>
              <a:rPr sz="3000" b="1" spc="-19" baseline="2730" dirty="0" smtClean="0">
                <a:latin typeface="Calibri"/>
                <a:cs typeface="Calibri"/>
              </a:rPr>
              <a:t>t</a:t>
            </a:r>
            <a:r>
              <a:rPr sz="3000" b="1" spc="0" baseline="2730" dirty="0" smtClean="0">
                <a:latin typeface="Calibri"/>
                <a:cs typeface="Calibri"/>
              </a:rPr>
              <a:t>aching</a:t>
            </a:r>
            <a:r>
              <a:rPr sz="3000" b="1" spc="-85" baseline="2730" dirty="0" smtClean="0"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latin typeface="Calibri"/>
                <a:cs typeface="Calibri"/>
              </a:rPr>
              <a:t>Li</a:t>
            </a:r>
            <a:r>
              <a:rPr sz="3000" b="1" spc="-19" baseline="2730" dirty="0" smtClean="0">
                <a:latin typeface="Calibri"/>
                <a:cs typeface="Calibri"/>
              </a:rPr>
              <a:t>s</a:t>
            </a:r>
            <a:r>
              <a:rPr sz="3000" b="1" spc="-25" baseline="2730" dirty="0" smtClean="0">
                <a:latin typeface="Calibri"/>
                <a:cs typeface="Calibri"/>
              </a:rPr>
              <a:t>t</a:t>
            </a:r>
            <a:r>
              <a:rPr sz="3000" b="1" spc="0" baseline="2730" dirty="0" smtClean="0">
                <a:latin typeface="Calibri"/>
                <a:cs typeface="Calibri"/>
              </a:rPr>
              <a:t>en</a:t>
            </a:r>
            <a:r>
              <a:rPr sz="3000" b="1" spc="4" baseline="2730" dirty="0" smtClean="0">
                <a:latin typeface="Calibri"/>
                <a:cs typeface="Calibri"/>
              </a:rPr>
              <a:t>e</a:t>
            </a:r>
            <a:r>
              <a:rPr sz="3000" b="1" spc="-25" baseline="2730" dirty="0" smtClean="0">
                <a:latin typeface="Calibri"/>
                <a:cs typeface="Calibri"/>
              </a:rPr>
              <a:t>r</a:t>
            </a:r>
            <a:r>
              <a:rPr sz="3000" b="1" spc="0" baseline="2730" dirty="0" smtClean="0">
                <a:latin typeface="Calibri"/>
                <a:cs typeface="Calibri"/>
              </a:rPr>
              <a:t>s</a:t>
            </a:r>
            <a:r>
              <a:rPr sz="3000" b="1" spc="-52" baseline="2730" dirty="0" smtClean="0">
                <a:latin typeface="Calibri"/>
                <a:cs typeface="Calibri"/>
              </a:rPr>
              <a:t> </a:t>
            </a:r>
            <a:r>
              <a:rPr sz="3000" b="1" spc="-19" baseline="2730" dirty="0" smtClean="0">
                <a:latin typeface="Calibri"/>
                <a:cs typeface="Calibri"/>
              </a:rPr>
              <a:t>t</a:t>
            </a:r>
            <a:r>
              <a:rPr sz="3000" b="1" spc="0" baseline="2730" dirty="0" smtClean="0">
                <a:latin typeface="Calibri"/>
                <a:cs typeface="Calibri"/>
              </a:rPr>
              <a:t>o</a:t>
            </a:r>
            <a:r>
              <a:rPr sz="3000" b="1" spc="-27" baseline="2730" dirty="0" smtClean="0"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latin typeface="Calibri"/>
                <a:cs typeface="Calibri"/>
              </a:rPr>
              <a:t>the</a:t>
            </a:r>
            <a:r>
              <a:rPr sz="3000" b="1" spc="-27" baseline="2730" dirty="0" smtClean="0">
                <a:latin typeface="Calibri"/>
                <a:cs typeface="Calibri"/>
              </a:rPr>
              <a:t> </a:t>
            </a:r>
            <a:r>
              <a:rPr sz="3000" b="1" spc="4" baseline="2730" dirty="0" smtClean="0">
                <a:latin typeface="Calibri"/>
                <a:cs typeface="Calibri"/>
              </a:rPr>
              <a:t>W</a:t>
            </a:r>
            <a:r>
              <a:rPr sz="3000" b="1" spc="0" baseline="2730" dirty="0" smtClean="0">
                <a:latin typeface="Calibri"/>
                <a:cs typeface="Calibri"/>
              </a:rPr>
              <a:t>id</a:t>
            </a:r>
            <a:r>
              <a:rPr sz="3000" b="1" spc="-19" baseline="2730" dirty="0" smtClean="0">
                <a:latin typeface="Calibri"/>
                <a:cs typeface="Calibri"/>
              </a:rPr>
              <a:t>g</a:t>
            </a:r>
            <a:r>
              <a:rPr sz="3000" b="1" spc="-9" baseline="2730" dirty="0" smtClean="0">
                <a:latin typeface="Calibri"/>
                <a:cs typeface="Calibri"/>
              </a:rPr>
              <a:t>e</a:t>
            </a:r>
            <a:r>
              <a:rPr sz="3000" b="1" spc="0" baseline="2730" dirty="0" smtClean="0">
                <a:latin typeface="Calibri"/>
                <a:cs typeface="Calibri"/>
              </a:rPr>
              <a:t>ts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4540" y="2519108"/>
            <a:ext cx="7159896" cy="5839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  <a:spcBef>
                <a:spcPts val="106"/>
              </a:spcBef>
            </a:pPr>
            <a:r>
              <a:rPr sz="3000" spc="0" baseline="2730" dirty="0" smtClean="0">
                <a:latin typeface="Calibri"/>
                <a:cs typeface="Calibri"/>
              </a:rPr>
              <a:t>The</a:t>
            </a:r>
            <a:r>
              <a:rPr sz="3000" spc="-30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bu</a:t>
            </a:r>
            <a:r>
              <a:rPr sz="3000" spc="-25" baseline="2730" dirty="0" smtClean="0">
                <a:latin typeface="Calibri"/>
                <a:cs typeface="Calibri"/>
              </a:rPr>
              <a:t>t</a:t>
            </a:r>
            <a:r>
              <a:rPr sz="3000" spc="-14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on</a:t>
            </a:r>
            <a:r>
              <a:rPr sz="3000" spc="-55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of</a:t>
            </a:r>
            <a:r>
              <a:rPr sz="3000" spc="-16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our</a:t>
            </a:r>
            <a:r>
              <a:rPr sz="3000" spc="-27" baseline="2730" dirty="0" smtClean="0">
                <a:latin typeface="Calibri"/>
                <a:cs typeface="Calibri"/>
              </a:rPr>
              <a:t> </a:t>
            </a:r>
            <a:r>
              <a:rPr sz="3000" spc="-25" baseline="2730" dirty="0" smtClean="0">
                <a:latin typeface="Calibri"/>
                <a:cs typeface="Calibri"/>
              </a:rPr>
              <a:t>e</a:t>
            </a:r>
            <a:r>
              <a:rPr sz="3000" spc="-39" baseline="2730" dirty="0" smtClean="0">
                <a:latin typeface="Calibri"/>
                <a:cs typeface="Calibri"/>
              </a:rPr>
              <a:t>x</a:t>
            </a:r>
            <a:r>
              <a:rPr sz="3000" spc="0" baseline="2730" dirty="0" smtClean="0">
                <a:latin typeface="Calibri"/>
                <a:cs typeface="Calibri"/>
              </a:rPr>
              <a:t>ample</a:t>
            </a:r>
            <a:r>
              <a:rPr sz="3000" spc="-54" baseline="2730" dirty="0" smtClean="0">
                <a:latin typeface="Calibri"/>
                <a:cs typeface="Calibri"/>
              </a:rPr>
              <a:t> </a:t>
            </a:r>
            <a:r>
              <a:rPr sz="3000" spc="-19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ould</a:t>
            </a:r>
            <a:r>
              <a:rPr sz="3000" spc="-4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now</a:t>
            </a:r>
            <a:r>
              <a:rPr sz="3000" spc="-55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be</a:t>
            </a:r>
            <a:r>
              <a:rPr sz="3000" spc="-20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used,</a:t>
            </a:r>
            <a:r>
              <a:rPr sz="3000" spc="-33" baseline="2730" dirty="0" smtClean="0">
                <a:latin typeface="Calibri"/>
                <a:cs typeface="Calibri"/>
              </a:rPr>
              <a:t> </a:t>
            </a:r>
            <a:r>
              <a:rPr sz="3000" spc="-39" baseline="2730" dirty="0" smtClean="0">
                <a:latin typeface="Calibri"/>
                <a:cs typeface="Calibri"/>
              </a:rPr>
              <a:t>f</a:t>
            </a:r>
            <a:r>
              <a:rPr sz="3000" spc="0" baseline="2730" dirty="0" smtClean="0">
                <a:latin typeface="Calibri"/>
                <a:cs typeface="Calibri"/>
              </a:rPr>
              <a:t>or</a:t>
            </a:r>
            <a:r>
              <a:rPr sz="3000" spc="-23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in</a:t>
            </a:r>
            <a:r>
              <a:rPr sz="3000" spc="-29" baseline="2730" dirty="0" smtClean="0">
                <a:latin typeface="Calibri"/>
                <a:cs typeface="Calibri"/>
              </a:rPr>
              <a:t>s</a:t>
            </a:r>
            <a:r>
              <a:rPr sz="3000" spc="-19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an</a:t>
            </a:r>
            <a:r>
              <a:rPr sz="3000" spc="9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48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li</a:t>
            </a:r>
            <a:r>
              <a:rPr sz="3000" spc="-19" baseline="2730" dirty="0" smtClean="0">
                <a:latin typeface="Calibri"/>
                <a:cs typeface="Calibri"/>
              </a:rPr>
              <a:t>st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4" baseline="2730" dirty="0" smtClean="0">
                <a:latin typeface="Calibri"/>
                <a:cs typeface="Calibri"/>
              </a:rPr>
              <a:t>ne</a:t>
            </a:r>
            <a:r>
              <a:rPr sz="3000" spc="0" baseline="2730" dirty="0" smtClean="0">
                <a:latin typeface="Calibri"/>
                <a:cs typeface="Calibri"/>
              </a:rPr>
              <a:t>r</a:t>
            </a:r>
            <a:endParaRPr sz="2000">
              <a:latin typeface="Calibri"/>
              <a:cs typeface="Calibri"/>
            </a:endParaRPr>
          </a:p>
          <a:p>
            <a:pPr marL="12700" marR="38061">
              <a:lnSpc>
                <a:spcPts val="2400"/>
              </a:lnSpc>
              <a:spcBef>
                <a:spcPts val="13"/>
              </a:spcBef>
            </a:pPr>
            <a:r>
              <a:rPr sz="3000" spc="-39" baseline="1365" dirty="0" smtClean="0">
                <a:latin typeface="Calibri"/>
                <a:cs typeface="Calibri"/>
              </a:rPr>
              <a:t>f</a:t>
            </a:r>
            <a:r>
              <a:rPr sz="3000" spc="0" baseline="1365" dirty="0" smtClean="0">
                <a:latin typeface="Calibri"/>
                <a:cs typeface="Calibri"/>
              </a:rPr>
              <a:t>or</a:t>
            </a:r>
            <a:r>
              <a:rPr sz="3000" spc="-23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the</a:t>
            </a:r>
            <a:r>
              <a:rPr sz="3000" spc="-27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click</a:t>
            </a:r>
            <a:r>
              <a:rPr sz="3000" spc="-10" baseline="1365" dirty="0" smtClean="0">
                <a:latin typeface="Calibri"/>
                <a:cs typeface="Calibri"/>
              </a:rPr>
              <a:t> </a:t>
            </a:r>
            <a:r>
              <a:rPr sz="3000" spc="-9" baseline="1365" dirty="0" smtClean="0">
                <a:latin typeface="Calibri"/>
                <a:cs typeface="Calibri"/>
              </a:rPr>
              <a:t>e</a:t>
            </a:r>
            <a:r>
              <a:rPr sz="3000" spc="-19" baseline="1365" dirty="0" smtClean="0">
                <a:latin typeface="Calibri"/>
                <a:cs typeface="Calibri"/>
              </a:rPr>
              <a:t>v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14" baseline="1365" dirty="0" smtClean="0">
                <a:latin typeface="Calibri"/>
                <a:cs typeface="Calibri"/>
              </a:rPr>
              <a:t>n</a:t>
            </a:r>
            <a:r>
              <a:rPr sz="3000" spc="0" baseline="1365" dirty="0" smtClean="0">
                <a:latin typeface="Calibri"/>
                <a:cs typeface="Calibri"/>
              </a:rPr>
              <a:t>t</a:t>
            </a:r>
            <a:r>
              <a:rPr sz="3000" spc="-41" baseline="1365" dirty="0" smtClean="0">
                <a:latin typeface="Calibri"/>
                <a:cs typeface="Calibri"/>
              </a:rPr>
              <a:t> </a:t>
            </a:r>
            <a:r>
              <a:rPr sz="3000" spc="-19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ould</a:t>
            </a:r>
            <a:r>
              <a:rPr sz="3000" spc="-4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be</a:t>
            </a:r>
            <a:r>
              <a:rPr sz="3000" spc="-20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wri</a:t>
            </a:r>
            <a:r>
              <a:rPr sz="3000" spc="-29" baseline="1365" dirty="0" smtClean="0">
                <a:latin typeface="Calibri"/>
                <a:cs typeface="Calibri"/>
              </a:rPr>
              <a:t>t</a:t>
            </a:r>
            <a:r>
              <a:rPr sz="3000" spc="-19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en</a:t>
            </a:r>
            <a:r>
              <a:rPr sz="3000" spc="-3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as: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27719" y="6463538"/>
            <a:ext cx="21483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53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2000" y="3352800"/>
            <a:ext cx="7556500" cy="28623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40">
              <a:lnSpc>
                <a:spcPct val="94401"/>
              </a:lnSpc>
              <a:spcBef>
                <a:spcPts val="450"/>
              </a:spcBef>
              <a:tabLst>
                <a:tab pos="3771900" algn="l"/>
              </a:tabLst>
            </a:pPr>
            <a:r>
              <a:rPr sz="1800" spc="-4" dirty="0" smtClean="0">
                <a:solidFill>
                  <a:srgbClr val="0000C0"/>
                </a:solidFill>
                <a:latin typeface="Courier New"/>
                <a:cs typeface="Courier New"/>
              </a:rPr>
              <a:t>b</a:t>
            </a:r>
            <a:r>
              <a:rPr sz="1800" spc="0" dirty="0" smtClean="0">
                <a:solidFill>
                  <a:srgbClr val="0000C0"/>
                </a:solidFill>
                <a:latin typeface="Courier New"/>
                <a:cs typeface="Courier New"/>
              </a:rPr>
              <a:t>t</a:t>
            </a:r>
            <a:r>
              <a:rPr sz="1800" spc="-4" dirty="0" smtClean="0">
                <a:solidFill>
                  <a:srgbClr val="0000C0"/>
                </a:solidFill>
                <a:latin typeface="Courier New"/>
                <a:cs typeface="Courier New"/>
              </a:rPr>
              <a:t>n</a:t>
            </a:r>
            <a:r>
              <a:rPr sz="1800" spc="-4" dirty="0" smtClean="0">
                <a:latin typeface="Courier New"/>
                <a:cs typeface="Courier New"/>
              </a:rPr>
              <a:t>.se</a:t>
            </a:r>
            <a:r>
              <a:rPr sz="1800" spc="0" dirty="0" smtClean="0">
                <a:latin typeface="Courier New"/>
                <a:cs typeface="Courier New"/>
              </a:rPr>
              <a:t>t</a:t>
            </a:r>
            <a:r>
              <a:rPr sz="1800" spc="-4" dirty="0" smtClean="0">
                <a:latin typeface="Courier New"/>
                <a:cs typeface="Courier New"/>
              </a:rPr>
              <a:t>OnCl</a:t>
            </a:r>
            <a:r>
              <a:rPr sz="1800" spc="0" dirty="0" smtClean="0">
                <a:latin typeface="Courier New"/>
                <a:cs typeface="Courier New"/>
              </a:rPr>
              <a:t>i</a:t>
            </a:r>
            <a:r>
              <a:rPr sz="1800" spc="-4" dirty="0" smtClean="0">
                <a:latin typeface="Courier New"/>
                <a:cs typeface="Courier New"/>
              </a:rPr>
              <a:t>ckLi</a:t>
            </a:r>
            <a:r>
              <a:rPr sz="1800" spc="0" dirty="0" smtClean="0">
                <a:latin typeface="Courier New"/>
                <a:cs typeface="Courier New"/>
              </a:rPr>
              <a:t>s</a:t>
            </a:r>
            <a:r>
              <a:rPr sz="1800" spc="-4" dirty="0" smtClean="0">
                <a:latin typeface="Courier New"/>
                <a:cs typeface="Courier New"/>
              </a:rPr>
              <a:t>tener(</a:t>
            </a:r>
            <a:r>
              <a:rPr sz="1800" b="1" spc="-4" dirty="0" smtClean="0">
                <a:solidFill>
                  <a:srgbClr val="7E0054"/>
                </a:solidFill>
                <a:latin typeface="Courier New"/>
                <a:cs typeface="Courier New"/>
              </a:rPr>
              <a:t>ne</a:t>
            </a:r>
            <a:r>
              <a:rPr sz="1800" b="1" spc="0" dirty="0" smtClean="0">
                <a:solidFill>
                  <a:srgbClr val="7E0054"/>
                </a:solidFill>
                <a:latin typeface="Courier New"/>
                <a:cs typeface="Courier New"/>
              </a:rPr>
              <a:t>w	</a:t>
            </a:r>
            <a:r>
              <a:rPr sz="1800" b="1" spc="-4" dirty="0" smtClean="0">
                <a:latin typeface="Courier New"/>
                <a:cs typeface="Courier New"/>
              </a:rPr>
              <a:t>OnCl</a:t>
            </a:r>
            <a:r>
              <a:rPr sz="1800" b="1" spc="0" dirty="0" smtClean="0">
                <a:latin typeface="Courier New"/>
                <a:cs typeface="Courier New"/>
              </a:rPr>
              <a:t>i</a:t>
            </a:r>
            <a:r>
              <a:rPr sz="1800" b="1" spc="-4" dirty="0" smtClean="0">
                <a:latin typeface="Courier New"/>
                <a:cs typeface="Courier New"/>
              </a:rPr>
              <a:t>ckLi</a:t>
            </a:r>
            <a:r>
              <a:rPr sz="1800" b="1" spc="0" dirty="0" smtClean="0">
                <a:latin typeface="Courier New"/>
                <a:cs typeface="Courier New"/>
              </a:rPr>
              <a:t>s</a:t>
            </a:r>
            <a:r>
              <a:rPr sz="1800" b="1" spc="-4" dirty="0" smtClean="0">
                <a:latin typeface="Courier New"/>
                <a:cs typeface="Courier New"/>
              </a:rPr>
              <a:t>tener(</a:t>
            </a:r>
            <a:r>
              <a:rPr sz="1800" b="1" spc="0" dirty="0" smtClean="0">
                <a:latin typeface="Courier New"/>
                <a:cs typeface="Courier New"/>
              </a:rPr>
              <a:t>)</a:t>
            </a:r>
            <a:r>
              <a:rPr sz="1800" b="1" spc="-9" dirty="0" smtClean="0">
                <a:latin typeface="Courier New"/>
                <a:cs typeface="Courier New"/>
              </a:rPr>
              <a:t> </a:t>
            </a:r>
            <a:r>
              <a:rPr sz="1800" b="1" spc="0" dirty="0" smtClean="0">
                <a:latin typeface="Courier New"/>
                <a:cs typeface="Courier New"/>
              </a:rPr>
              <a:t>{</a:t>
            </a:r>
            <a:endParaRPr sz="1800">
              <a:latin typeface="Courier New"/>
              <a:cs typeface="Courier New"/>
            </a:endParaRPr>
          </a:p>
          <a:p>
            <a:pPr marL="501396">
              <a:lnSpc>
                <a:spcPct val="94401"/>
              </a:lnSpc>
              <a:spcBef>
                <a:spcPts val="120"/>
              </a:spcBef>
            </a:pPr>
            <a:r>
              <a:rPr sz="1800" spc="-4" dirty="0" smtClean="0">
                <a:solidFill>
                  <a:srgbClr val="636363"/>
                </a:solidFill>
                <a:latin typeface="Courier New"/>
                <a:cs typeface="Courier New"/>
              </a:rPr>
              <a:t>@Ov</a:t>
            </a:r>
            <a:r>
              <a:rPr sz="1800" spc="0" dirty="0" smtClean="0">
                <a:solidFill>
                  <a:srgbClr val="636363"/>
                </a:solidFill>
                <a:latin typeface="Courier New"/>
                <a:cs typeface="Courier New"/>
              </a:rPr>
              <a:t>e</a:t>
            </a:r>
            <a:r>
              <a:rPr sz="1800" spc="-4" dirty="0" smtClean="0">
                <a:solidFill>
                  <a:srgbClr val="636363"/>
                </a:solidFill>
                <a:latin typeface="Courier New"/>
                <a:cs typeface="Courier New"/>
              </a:rPr>
              <a:t>rrid</a:t>
            </a:r>
            <a:r>
              <a:rPr sz="1800" spc="0" dirty="0" smtClean="0">
                <a:solidFill>
                  <a:srgbClr val="636363"/>
                </a:solidFill>
                <a:latin typeface="Courier New"/>
                <a:cs typeface="Courier New"/>
              </a:rPr>
              <a:t>e</a:t>
            </a:r>
            <a:endParaRPr sz="1800">
              <a:latin typeface="Courier New"/>
              <a:cs typeface="Courier New"/>
            </a:endParaRPr>
          </a:p>
          <a:p>
            <a:pPr marL="501396">
              <a:lnSpc>
                <a:spcPct val="94401"/>
              </a:lnSpc>
              <a:spcBef>
                <a:spcPts val="120"/>
              </a:spcBef>
              <a:tabLst>
                <a:tab pos="1447800" algn="l"/>
                <a:tab pos="3911600" algn="l"/>
              </a:tabLst>
            </a:pPr>
            <a:r>
              <a:rPr sz="1800" b="1" spc="-4" dirty="0" smtClean="0">
                <a:solidFill>
                  <a:srgbClr val="7E0054"/>
                </a:solidFill>
                <a:latin typeface="Courier New"/>
                <a:cs typeface="Courier New"/>
              </a:rPr>
              <a:t>pub</a:t>
            </a:r>
            <a:r>
              <a:rPr sz="1800" b="1" spc="0" dirty="0" smtClean="0">
                <a:solidFill>
                  <a:srgbClr val="7E0054"/>
                </a:solidFill>
                <a:latin typeface="Courier New"/>
                <a:cs typeface="Courier New"/>
              </a:rPr>
              <a:t>l</a:t>
            </a:r>
            <a:r>
              <a:rPr sz="1800" b="1" spc="-9" dirty="0" smtClean="0">
                <a:solidFill>
                  <a:srgbClr val="7E0054"/>
                </a:solidFill>
                <a:latin typeface="Courier New"/>
                <a:cs typeface="Courier New"/>
              </a:rPr>
              <a:t>i</a:t>
            </a:r>
            <a:r>
              <a:rPr sz="1800" b="1" spc="0" dirty="0" smtClean="0">
                <a:solidFill>
                  <a:srgbClr val="7E0054"/>
                </a:solidFill>
                <a:latin typeface="Courier New"/>
                <a:cs typeface="Courier New"/>
              </a:rPr>
              <a:t>c	</a:t>
            </a:r>
            <a:r>
              <a:rPr sz="1800" b="1" spc="-4" dirty="0" smtClean="0">
                <a:solidFill>
                  <a:srgbClr val="7E0054"/>
                </a:solidFill>
                <a:latin typeface="Courier New"/>
                <a:cs typeface="Courier New"/>
              </a:rPr>
              <a:t>v</a:t>
            </a:r>
            <a:r>
              <a:rPr sz="1800" b="1" spc="0" dirty="0" smtClean="0">
                <a:solidFill>
                  <a:srgbClr val="7E0054"/>
                </a:solidFill>
                <a:latin typeface="Courier New"/>
                <a:cs typeface="Courier New"/>
              </a:rPr>
              <a:t>o</a:t>
            </a:r>
            <a:r>
              <a:rPr sz="1800" b="1" spc="-9" dirty="0" smtClean="0">
                <a:solidFill>
                  <a:srgbClr val="7E0054"/>
                </a:solidFill>
                <a:latin typeface="Courier New"/>
                <a:cs typeface="Courier New"/>
              </a:rPr>
              <a:t>i</a:t>
            </a:r>
            <a:r>
              <a:rPr sz="1800" b="1" spc="0" dirty="0" smtClean="0">
                <a:solidFill>
                  <a:srgbClr val="7E0054"/>
                </a:solidFill>
                <a:latin typeface="Courier New"/>
                <a:cs typeface="Courier New"/>
              </a:rPr>
              <a:t>d</a:t>
            </a:r>
            <a:r>
              <a:rPr sz="1800" b="1" spc="-14" dirty="0" smtClean="0">
                <a:solidFill>
                  <a:srgbClr val="7E0054"/>
                </a:solidFill>
                <a:latin typeface="Courier New"/>
                <a:cs typeface="Courier New"/>
              </a:rPr>
              <a:t> </a:t>
            </a:r>
            <a:r>
              <a:rPr sz="1800" b="1" spc="-4" dirty="0" smtClean="0">
                <a:latin typeface="Courier New"/>
                <a:cs typeface="Courier New"/>
              </a:rPr>
              <a:t>o</a:t>
            </a:r>
            <a:r>
              <a:rPr sz="1800" b="1" spc="0" dirty="0" smtClean="0">
                <a:latin typeface="Courier New"/>
                <a:cs typeface="Courier New"/>
              </a:rPr>
              <a:t>n</a:t>
            </a:r>
            <a:r>
              <a:rPr sz="1800" b="1" spc="-9" dirty="0" smtClean="0">
                <a:latin typeface="Courier New"/>
                <a:cs typeface="Courier New"/>
              </a:rPr>
              <a:t>C</a:t>
            </a:r>
            <a:r>
              <a:rPr sz="1800" b="1" spc="-4" dirty="0" smtClean="0">
                <a:latin typeface="Courier New"/>
                <a:cs typeface="Courier New"/>
              </a:rPr>
              <a:t>lic</a:t>
            </a:r>
            <a:r>
              <a:rPr sz="1800" b="1" spc="0" dirty="0" smtClean="0">
                <a:latin typeface="Courier New"/>
                <a:cs typeface="Courier New"/>
              </a:rPr>
              <a:t>k</a:t>
            </a:r>
            <a:r>
              <a:rPr sz="1800" b="1" spc="-4" dirty="0" smtClean="0">
                <a:latin typeface="Courier New"/>
                <a:cs typeface="Courier New"/>
              </a:rPr>
              <a:t>(Vie</a:t>
            </a:r>
            <a:r>
              <a:rPr sz="1800" b="1" spc="0" dirty="0" smtClean="0">
                <a:latin typeface="Courier New"/>
                <a:cs typeface="Courier New"/>
              </a:rPr>
              <a:t>w	</a:t>
            </a:r>
            <a:r>
              <a:rPr sz="1800" b="1" spc="-4" dirty="0" smtClean="0">
                <a:latin typeface="Courier New"/>
                <a:cs typeface="Courier New"/>
              </a:rPr>
              <a:t>v</a:t>
            </a:r>
            <a:r>
              <a:rPr sz="1800" b="1" spc="0" dirty="0" smtClean="0">
                <a:latin typeface="Courier New"/>
                <a:cs typeface="Courier New"/>
              </a:rPr>
              <a:t>)</a:t>
            </a:r>
            <a:r>
              <a:rPr sz="1800" b="1" spc="-14" dirty="0" smtClean="0">
                <a:latin typeface="Courier New"/>
                <a:cs typeface="Courier New"/>
              </a:rPr>
              <a:t> </a:t>
            </a:r>
            <a:r>
              <a:rPr sz="1800" b="1" spc="0" dirty="0" smtClean="0">
                <a:latin typeface="Courier New"/>
                <a:cs typeface="Courier New"/>
              </a:rPr>
              <a:t>{</a:t>
            </a:r>
            <a:endParaRPr sz="1800">
              <a:latin typeface="Courier New"/>
              <a:cs typeface="Courier New"/>
            </a:endParaRPr>
          </a:p>
          <a:p>
            <a:pPr marL="910589">
              <a:lnSpc>
                <a:spcPct val="94401"/>
              </a:lnSpc>
              <a:spcBef>
                <a:spcPts val="120"/>
              </a:spcBef>
            </a:pPr>
            <a:r>
              <a:rPr sz="1800" spc="0" dirty="0" smtClean="0">
                <a:latin typeface="Courier New"/>
                <a:cs typeface="Courier New"/>
              </a:rPr>
              <a:t>u</a:t>
            </a:r>
            <a:r>
              <a:rPr sz="1800" spc="-4" dirty="0" smtClean="0">
                <a:latin typeface="Courier New"/>
                <a:cs typeface="Courier New"/>
              </a:rPr>
              <a:t>pdat</a:t>
            </a:r>
            <a:r>
              <a:rPr sz="1800" spc="0" dirty="0" smtClean="0">
                <a:latin typeface="Courier New"/>
                <a:cs typeface="Courier New"/>
              </a:rPr>
              <a:t>e</a:t>
            </a:r>
            <a:r>
              <a:rPr sz="1800" spc="-4" dirty="0" smtClean="0">
                <a:latin typeface="Courier New"/>
                <a:cs typeface="Courier New"/>
              </a:rPr>
              <a:t>Tim</a:t>
            </a:r>
            <a:r>
              <a:rPr sz="1800" spc="-9" dirty="0" smtClean="0">
                <a:latin typeface="Courier New"/>
                <a:cs typeface="Courier New"/>
              </a:rPr>
              <a:t>e</a:t>
            </a:r>
            <a:r>
              <a:rPr sz="1800" spc="0" dirty="0" smtClean="0">
                <a:latin typeface="Courier New"/>
                <a:cs typeface="Courier New"/>
              </a:rPr>
              <a:t>(</a:t>
            </a:r>
            <a:r>
              <a:rPr sz="1800" spc="-4" dirty="0" smtClean="0">
                <a:latin typeface="Courier New"/>
                <a:cs typeface="Courier New"/>
              </a:rPr>
              <a:t>)</a:t>
            </a:r>
            <a:r>
              <a:rPr sz="1800" spc="0" dirty="0" smtClean="0">
                <a:latin typeface="Courier New"/>
                <a:cs typeface="Courier New"/>
              </a:rPr>
              <a:t>;</a:t>
            </a:r>
            <a:endParaRPr sz="1800">
              <a:latin typeface="Courier New"/>
              <a:cs typeface="Courier New"/>
            </a:endParaRPr>
          </a:p>
          <a:p>
            <a:pPr marL="501396">
              <a:lnSpc>
                <a:spcPct val="94401"/>
              </a:lnSpc>
              <a:spcBef>
                <a:spcPts val="120"/>
              </a:spcBef>
            </a:pPr>
            <a:r>
              <a:rPr sz="1800" spc="0" dirty="0" smtClean="0">
                <a:latin typeface="Courier New"/>
                <a:cs typeface="Courier New"/>
              </a:rPr>
              <a:t>}</a:t>
            </a:r>
            <a:endParaRPr sz="1800">
              <a:latin typeface="Courier New"/>
              <a:cs typeface="Courier New"/>
            </a:endParaRPr>
          </a:p>
          <a:p>
            <a:pPr marL="91440">
              <a:lnSpc>
                <a:spcPct val="94401"/>
              </a:lnSpc>
              <a:spcBef>
                <a:spcPts val="120"/>
              </a:spcBef>
            </a:pPr>
            <a:r>
              <a:rPr sz="1800" spc="-4" dirty="0" smtClean="0">
                <a:latin typeface="Courier New"/>
                <a:cs typeface="Courier New"/>
              </a:rPr>
              <a:t>}</a:t>
            </a:r>
            <a:r>
              <a:rPr sz="1800" spc="0" dirty="0" smtClean="0">
                <a:latin typeface="Courier New"/>
                <a:cs typeface="Courier New"/>
              </a:rPr>
              <a:t>);</a:t>
            </a:r>
            <a:endParaRPr sz="1800">
              <a:latin typeface="Courier New"/>
              <a:cs typeface="Courier New"/>
            </a:endParaRPr>
          </a:p>
          <a:p>
            <a:pPr marL="91440">
              <a:lnSpc>
                <a:spcPct val="94401"/>
              </a:lnSpc>
              <a:spcBef>
                <a:spcPts val="2280"/>
              </a:spcBef>
              <a:tabLst>
                <a:tab pos="1181100" algn="l"/>
                <a:tab pos="1866900" algn="l"/>
              </a:tabLst>
            </a:pPr>
            <a:r>
              <a:rPr sz="1800" b="1" spc="-4" dirty="0" smtClean="0">
                <a:solidFill>
                  <a:srgbClr val="7E0054"/>
                </a:solidFill>
                <a:latin typeface="Courier New"/>
                <a:cs typeface="Courier New"/>
              </a:rPr>
              <a:t>p</a:t>
            </a:r>
            <a:r>
              <a:rPr sz="1800" b="1" spc="0" dirty="0" smtClean="0">
                <a:solidFill>
                  <a:srgbClr val="7E0054"/>
                </a:solidFill>
                <a:latin typeface="Courier New"/>
                <a:cs typeface="Courier New"/>
              </a:rPr>
              <a:t>r</a:t>
            </a:r>
            <a:r>
              <a:rPr sz="1800" b="1" spc="-4" dirty="0" smtClean="0">
                <a:solidFill>
                  <a:srgbClr val="7E0054"/>
                </a:solidFill>
                <a:latin typeface="Courier New"/>
                <a:cs typeface="Courier New"/>
              </a:rPr>
              <a:t>ivat</a:t>
            </a:r>
            <a:r>
              <a:rPr sz="1800" b="1" spc="0" dirty="0" smtClean="0">
                <a:solidFill>
                  <a:srgbClr val="7E0054"/>
                </a:solidFill>
                <a:latin typeface="Courier New"/>
                <a:cs typeface="Courier New"/>
              </a:rPr>
              <a:t>e	</a:t>
            </a:r>
            <a:r>
              <a:rPr sz="1800" b="1" spc="-4" dirty="0" smtClean="0">
                <a:solidFill>
                  <a:srgbClr val="7E0054"/>
                </a:solidFill>
                <a:latin typeface="Courier New"/>
                <a:cs typeface="Courier New"/>
              </a:rPr>
              <a:t>voi</a:t>
            </a:r>
            <a:r>
              <a:rPr sz="1800" b="1" spc="0" dirty="0" smtClean="0">
                <a:solidFill>
                  <a:srgbClr val="7E0054"/>
                </a:solidFill>
                <a:latin typeface="Courier New"/>
                <a:cs typeface="Courier New"/>
              </a:rPr>
              <a:t>d	</a:t>
            </a:r>
            <a:r>
              <a:rPr sz="1800" b="1" spc="-4" dirty="0" smtClean="0">
                <a:latin typeface="Courier New"/>
                <a:cs typeface="Courier New"/>
              </a:rPr>
              <a:t>upd</a:t>
            </a:r>
            <a:r>
              <a:rPr sz="1800" b="1" spc="0" dirty="0" smtClean="0">
                <a:latin typeface="Courier New"/>
                <a:cs typeface="Courier New"/>
              </a:rPr>
              <a:t>a</a:t>
            </a:r>
            <a:r>
              <a:rPr sz="1800" b="1" spc="-4" dirty="0" smtClean="0">
                <a:latin typeface="Courier New"/>
                <a:cs typeface="Courier New"/>
              </a:rPr>
              <a:t>teTi</a:t>
            </a:r>
            <a:r>
              <a:rPr sz="1800" b="1" spc="0" dirty="0" smtClean="0">
                <a:latin typeface="Courier New"/>
                <a:cs typeface="Courier New"/>
              </a:rPr>
              <a:t>m</a:t>
            </a:r>
            <a:r>
              <a:rPr sz="1800" b="1" spc="-9" dirty="0" smtClean="0">
                <a:latin typeface="Courier New"/>
                <a:cs typeface="Courier New"/>
              </a:rPr>
              <a:t>e</a:t>
            </a:r>
            <a:r>
              <a:rPr sz="1800" b="1" spc="-4" dirty="0" smtClean="0">
                <a:latin typeface="Courier New"/>
                <a:cs typeface="Courier New"/>
              </a:rPr>
              <a:t>(</a:t>
            </a:r>
            <a:r>
              <a:rPr sz="1800" b="1" spc="0" dirty="0" smtClean="0">
                <a:latin typeface="Courier New"/>
                <a:cs typeface="Courier New"/>
              </a:rPr>
              <a:t>)</a:t>
            </a:r>
            <a:r>
              <a:rPr sz="1800" b="1" spc="-9" dirty="0" smtClean="0">
                <a:latin typeface="Courier New"/>
                <a:cs typeface="Courier New"/>
              </a:rPr>
              <a:t> </a:t>
            </a:r>
            <a:r>
              <a:rPr sz="1800" b="1" spc="0" dirty="0" smtClean="0">
                <a:latin typeface="Courier New"/>
                <a:cs typeface="Courier New"/>
              </a:rPr>
              <a:t>{</a:t>
            </a:r>
            <a:endParaRPr sz="1800">
              <a:latin typeface="Courier New"/>
              <a:cs typeface="Courier New"/>
            </a:endParaRPr>
          </a:p>
          <a:p>
            <a:pPr marL="501396">
              <a:lnSpc>
                <a:spcPct val="94401"/>
              </a:lnSpc>
              <a:spcBef>
                <a:spcPts val="120"/>
              </a:spcBef>
            </a:pPr>
            <a:r>
              <a:rPr sz="1800" spc="-4" dirty="0" smtClean="0">
                <a:solidFill>
                  <a:srgbClr val="0000C0"/>
                </a:solidFill>
                <a:latin typeface="Courier New"/>
                <a:cs typeface="Courier New"/>
              </a:rPr>
              <a:t>btn</a:t>
            </a:r>
            <a:r>
              <a:rPr sz="1800" spc="0" dirty="0" smtClean="0">
                <a:latin typeface="Courier New"/>
                <a:cs typeface="Courier New"/>
              </a:rPr>
              <a:t>.</a:t>
            </a:r>
            <a:r>
              <a:rPr sz="1800" spc="-4" dirty="0" smtClean="0">
                <a:latin typeface="Courier New"/>
                <a:cs typeface="Courier New"/>
              </a:rPr>
              <a:t>setT</a:t>
            </a:r>
            <a:r>
              <a:rPr sz="1800" spc="0" dirty="0" smtClean="0">
                <a:latin typeface="Courier New"/>
                <a:cs typeface="Courier New"/>
              </a:rPr>
              <a:t>e</a:t>
            </a:r>
            <a:r>
              <a:rPr sz="1800" spc="-4" dirty="0" smtClean="0">
                <a:latin typeface="Courier New"/>
                <a:cs typeface="Courier New"/>
              </a:rPr>
              <a:t>xt(</a:t>
            </a:r>
            <a:r>
              <a:rPr sz="1800" b="1" spc="-4" dirty="0" smtClean="0">
                <a:solidFill>
                  <a:srgbClr val="7E0054"/>
                </a:solidFill>
                <a:latin typeface="Courier New"/>
                <a:cs typeface="Courier New"/>
              </a:rPr>
              <a:t>n</a:t>
            </a:r>
            <a:r>
              <a:rPr sz="1800" b="1" spc="0" dirty="0" smtClean="0">
                <a:solidFill>
                  <a:srgbClr val="7E0054"/>
                </a:solidFill>
                <a:latin typeface="Courier New"/>
                <a:cs typeface="Courier New"/>
              </a:rPr>
              <a:t>ew</a:t>
            </a:r>
            <a:r>
              <a:rPr sz="1800" b="1" spc="-14" dirty="0" smtClean="0">
                <a:solidFill>
                  <a:srgbClr val="7E0054"/>
                </a:solidFill>
                <a:latin typeface="Courier New"/>
                <a:cs typeface="Courier New"/>
              </a:rPr>
              <a:t> </a:t>
            </a:r>
            <a:r>
              <a:rPr sz="1800" b="1" spc="-4" dirty="0" smtClean="0">
                <a:latin typeface="Courier New"/>
                <a:cs typeface="Courier New"/>
              </a:rPr>
              <a:t>Da</a:t>
            </a:r>
            <a:r>
              <a:rPr sz="1800" b="1" spc="0" dirty="0" smtClean="0">
                <a:latin typeface="Courier New"/>
                <a:cs typeface="Courier New"/>
              </a:rPr>
              <a:t>t</a:t>
            </a:r>
            <a:r>
              <a:rPr sz="1800" b="1" spc="-4" dirty="0" smtClean="0">
                <a:latin typeface="Courier New"/>
                <a:cs typeface="Courier New"/>
              </a:rPr>
              <a:t>e()</a:t>
            </a:r>
            <a:r>
              <a:rPr sz="1800" b="1" spc="-9" dirty="0" smtClean="0">
                <a:latin typeface="Courier New"/>
                <a:cs typeface="Courier New"/>
              </a:rPr>
              <a:t>.</a:t>
            </a:r>
            <a:r>
              <a:rPr sz="1800" b="1" spc="0" dirty="0" smtClean="0">
                <a:latin typeface="Courier New"/>
                <a:cs typeface="Courier New"/>
              </a:rPr>
              <a:t>t</a:t>
            </a:r>
            <a:r>
              <a:rPr sz="1800" b="1" spc="-4" dirty="0" smtClean="0">
                <a:latin typeface="Courier New"/>
                <a:cs typeface="Courier New"/>
              </a:rPr>
              <a:t>oStr</a:t>
            </a:r>
            <a:r>
              <a:rPr sz="1800" b="1" spc="0" dirty="0" smtClean="0">
                <a:latin typeface="Courier New"/>
                <a:cs typeface="Courier New"/>
              </a:rPr>
              <a:t>i</a:t>
            </a:r>
            <a:r>
              <a:rPr sz="1800" b="1" spc="-4" dirty="0" smtClean="0">
                <a:latin typeface="Courier New"/>
                <a:cs typeface="Courier New"/>
              </a:rPr>
              <a:t>ng()</a:t>
            </a:r>
            <a:r>
              <a:rPr sz="1800" b="1" spc="0" dirty="0" smtClean="0">
                <a:latin typeface="Courier New"/>
                <a:cs typeface="Courier New"/>
              </a:rPr>
              <a:t>);</a:t>
            </a:r>
            <a:endParaRPr sz="1800">
              <a:latin typeface="Courier New"/>
              <a:cs typeface="Courier New"/>
            </a:endParaRPr>
          </a:p>
          <a:p>
            <a:pPr marL="91440">
              <a:lnSpc>
                <a:spcPct val="94401"/>
              </a:lnSpc>
              <a:spcBef>
                <a:spcPts val="145"/>
              </a:spcBef>
            </a:pPr>
            <a:r>
              <a:rPr sz="1800" spc="0" dirty="0" smtClean="0">
                <a:latin typeface="Courier New"/>
                <a:cs typeface="Courier New"/>
              </a:rPr>
              <a:t>}</a:t>
            </a:r>
            <a:endParaRPr sz="180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1371600"/>
            <a:ext cx="3048000" cy="508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85837" y="1366837"/>
            <a:ext cx="3057525" cy="5089525"/>
          </a:xfrm>
          <a:custGeom>
            <a:avLst/>
            <a:gdLst/>
            <a:ahLst/>
            <a:cxnLst/>
            <a:rect l="l" t="t" r="r" b="b"/>
            <a:pathLst>
              <a:path w="3057525" h="5089525">
                <a:moveTo>
                  <a:pt x="0" y="5089525"/>
                </a:moveTo>
                <a:lnTo>
                  <a:pt x="3057525" y="5089525"/>
                </a:lnTo>
                <a:lnTo>
                  <a:pt x="3057525" y="0"/>
                </a:lnTo>
                <a:lnTo>
                  <a:pt x="0" y="0"/>
                </a:lnTo>
                <a:lnTo>
                  <a:pt x="0" y="5089525"/>
                </a:lnTo>
                <a:close/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24200" y="2098040"/>
            <a:ext cx="1296542" cy="270383"/>
          </a:xfrm>
          <a:custGeom>
            <a:avLst/>
            <a:gdLst/>
            <a:ahLst/>
            <a:cxnLst/>
            <a:rect l="l" t="t" r="r" b="b"/>
            <a:pathLst>
              <a:path w="1296542" h="270383">
                <a:moveTo>
                  <a:pt x="36599" y="35579"/>
                </a:moveTo>
                <a:lnTo>
                  <a:pt x="24811" y="39925"/>
                </a:lnTo>
                <a:lnTo>
                  <a:pt x="34354" y="48010"/>
                </a:lnTo>
                <a:lnTo>
                  <a:pt x="1294257" y="270383"/>
                </a:lnTo>
                <a:lnTo>
                  <a:pt x="1296542" y="257937"/>
                </a:lnTo>
                <a:lnTo>
                  <a:pt x="36599" y="35579"/>
                </a:lnTo>
              </a:path>
              <a:path w="1296542" h="270383">
                <a:moveTo>
                  <a:pt x="96266" y="0"/>
                </a:moveTo>
                <a:lnTo>
                  <a:pt x="92963" y="1270"/>
                </a:lnTo>
                <a:lnTo>
                  <a:pt x="0" y="35560"/>
                </a:lnTo>
                <a:lnTo>
                  <a:pt x="75564" y="99568"/>
                </a:lnTo>
                <a:lnTo>
                  <a:pt x="78231" y="101854"/>
                </a:lnTo>
                <a:lnTo>
                  <a:pt x="82295" y="101600"/>
                </a:lnTo>
                <a:lnTo>
                  <a:pt x="84581" y="98806"/>
                </a:lnTo>
                <a:lnTo>
                  <a:pt x="86868" y="96138"/>
                </a:lnTo>
                <a:lnTo>
                  <a:pt x="86487" y="92201"/>
                </a:lnTo>
                <a:lnTo>
                  <a:pt x="34354" y="48010"/>
                </a:lnTo>
                <a:lnTo>
                  <a:pt x="11302" y="43942"/>
                </a:lnTo>
                <a:lnTo>
                  <a:pt x="13462" y="31496"/>
                </a:lnTo>
                <a:lnTo>
                  <a:pt x="47675" y="31496"/>
                </a:lnTo>
                <a:lnTo>
                  <a:pt x="97281" y="13208"/>
                </a:lnTo>
                <a:lnTo>
                  <a:pt x="100583" y="11937"/>
                </a:lnTo>
                <a:lnTo>
                  <a:pt x="102362" y="8255"/>
                </a:lnTo>
                <a:lnTo>
                  <a:pt x="101092" y="4952"/>
                </a:lnTo>
                <a:lnTo>
                  <a:pt x="99949" y="1777"/>
                </a:lnTo>
                <a:lnTo>
                  <a:pt x="96266" y="0"/>
                </a:lnTo>
              </a:path>
              <a:path w="1296542" h="270383">
                <a:moveTo>
                  <a:pt x="13462" y="31496"/>
                </a:moveTo>
                <a:lnTo>
                  <a:pt x="11302" y="43942"/>
                </a:lnTo>
                <a:lnTo>
                  <a:pt x="34354" y="48010"/>
                </a:lnTo>
                <a:lnTo>
                  <a:pt x="29252" y="43687"/>
                </a:lnTo>
                <a:lnTo>
                  <a:pt x="14605" y="43687"/>
                </a:lnTo>
                <a:lnTo>
                  <a:pt x="16510" y="32893"/>
                </a:lnTo>
                <a:lnTo>
                  <a:pt x="21377" y="32893"/>
                </a:lnTo>
                <a:lnTo>
                  <a:pt x="13462" y="31496"/>
                </a:lnTo>
              </a:path>
              <a:path w="1296542" h="270383">
                <a:moveTo>
                  <a:pt x="16510" y="32893"/>
                </a:moveTo>
                <a:lnTo>
                  <a:pt x="14605" y="43687"/>
                </a:lnTo>
                <a:lnTo>
                  <a:pt x="24811" y="39925"/>
                </a:lnTo>
                <a:lnTo>
                  <a:pt x="16510" y="32893"/>
                </a:lnTo>
              </a:path>
              <a:path w="1296542" h="270383">
                <a:moveTo>
                  <a:pt x="24811" y="39925"/>
                </a:moveTo>
                <a:lnTo>
                  <a:pt x="14605" y="43687"/>
                </a:lnTo>
                <a:lnTo>
                  <a:pt x="29252" y="43687"/>
                </a:lnTo>
                <a:lnTo>
                  <a:pt x="24811" y="39925"/>
                </a:lnTo>
              </a:path>
              <a:path w="1296542" h="270383">
                <a:moveTo>
                  <a:pt x="21377" y="32893"/>
                </a:moveTo>
                <a:lnTo>
                  <a:pt x="16510" y="32893"/>
                </a:lnTo>
                <a:lnTo>
                  <a:pt x="24811" y="39925"/>
                </a:lnTo>
                <a:lnTo>
                  <a:pt x="36599" y="35579"/>
                </a:lnTo>
                <a:lnTo>
                  <a:pt x="21377" y="32893"/>
                </a:lnTo>
              </a:path>
              <a:path w="1296542" h="270383">
                <a:moveTo>
                  <a:pt x="47675" y="31496"/>
                </a:moveTo>
                <a:lnTo>
                  <a:pt x="13462" y="31496"/>
                </a:lnTo>
                <a:lnTo>
                  <a:pt x="36599" y="35579"/>
                </a:lnTo>
                <a:lnTo>
                  <a:pt x="47675" y="31496"/>
                </a:lnTo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2416" y="792289"/>
            <a:ext cx="1190407" cy="5336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Basic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03763" y="792289"/>
            <a:ext cx="3414977" cy="5336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Wi</a:t>
            </a:r>
            <a:r>
              <a:rPr sz="6000" b="1" spc="-9" baseline="3413" dirty="0" smtClean="0">
                <a:solidFill>
                  <a:srgbClr val="548ED4"/>
                </a:solidFill>
                <a:latin typeface="Calibri"/>
                <a:cs typeface="Calibri"/>
              </a:rPr>
              <a:t>d</a:t>
            </a:r>
            <a:r>
              <a:rPr sz="6000" b="1" spc="-44" baseline="3413" dirty="0" smtClean="0">
                <a:solidFill>
                  <a:srgbClr val="548ED4"/>
                </a:solidFill>
                <a:latin typeface="Calibri"/>
                <a:cs typeface="Calibri"/>
              </a:rPr>
              <a:t>g</a:t>
            </a:r>
            <a:r>
              <a:rPr sz="6000" b="1" spc="-29" baseline="3413" dirty="0" smtClean="0">
                <a:solidFill>
                  <a:srgbClr val="548ED4"/>
                </a:solidFill>
                <a:latin typeface="Calibri"/>
                <a:cs typeface="Calibri"/>
              </a:rPr>
              <a:t>e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ts:</a:t>
            </a:r>
            <a:r>
              <a:rPr sz="6000" b="1" spc="-40" baseline="3413" dirty="0" smtClean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Labels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93794" y="1820632"/>
            <a:ext cx="177927" cy="305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50994" y="1837499"/>
            <a:ext cx="3239795" cy="6403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A </a:t>
            </a:r>
            <a:r>
              <a:rPr sz="3300" b="1" spc="0" baseline="2482" dirty="0" smtClean="0">
                <a:latin typeface="Calibri"/>
                <a:cs typeface="Calibri"/>
              </a:rPr>
              <a:t>label</a:t>
            </a:r>
            <a:r>
              <a:rPr sz="3300" b="1" spc="-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is </a:t>
            </a:r>
            <a:r>
              <a:rPr sz="3300" spc="-25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alled</a:t>
            </a:r>
            <a:r>
              <a:rPr sz="3300" spc="-1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in and</a:t>
            </a:r>
            <a:r>
              <a:rPr sz="3300" spc="-4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oid</a:t>
            </a:r>
            <a:r>
              <a:rPr sz="3300" spc="-3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  <a:p>
            <a:pPr marL="12700" marR="41948">
              <a:lnSpc>
                <a:spcPts val="2640"/>
              </a:lnSpc>
              <a:spcBef>
                <a:spcPts val="15"/>
              </a:spcBef>
            </a:pPr>
            <a:r>
              <a:rPr sz="3300" b="1" spc="-189" baseline="1241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3300" b="1" spc="-34" baseline="1241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3300" b="1" spc="0" baseline="1241" dirty="0" smtClean="0">
                <a:solidFill>
                  <a:srgbClr val="C00000"/>
                </a:solidFill>
                <a:latin typeface="Calibri"/>
                <a:cs typeface="Calibri"/>
              </a:rPr>
              <a:t>xtVi</a:t>
            </a:r>
            <a:r>
              <a:rPr sz="3300" b="1" spc="-9" baseline="1241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3300" b="1" spc="-4" baseline="1241" dirty="0" smtClean="0">
                <a:solidFill>
                  <a:srgbClr val="C00000"/>
                </a:solidFill>
                <a:latin typeface="Calibri"/>
                <a:cs typeface="Calibri"/>
              </a:rPr>
              <a:t>w</a:t>
            </a:r>
            <a:r>
              <a:rPr sz="3300" spc="0" baseline="1241" dirty="0" smtClean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93794" y="2826472"/>
            <a:ext cx="177927" cy="305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50994" y="2843339"/>
            <a:ext cx="3627512" cy="6403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-194" baseline="2482" dirty="0" smtClean="0">
                <a:latin typeface="Calibri"/>
                <a:cs typeface="Calibri"/>
              </a:rPr>
              <a:t>T</a:t>
            </a:r>
            <a:r>
              <a:rPr sz="3300" spc="-34" baseline="2482" dirty="0" smtClean="0">
                <a:latin typeface="Calibri"/>
                <a:cs typeface="Calibri"/>
              </a:rPr>
              <a:t>e</a:t>
            </a:r>
            <a:r>
              <a:rPr sz="3300" spc="0" baseline="2482" dirty="0" smtClean="0">
                <a:latin typeface="Calibri"/>
                <a:cs typeface="Calibri"/>
              </a:rPr>
              <a:t>x</a:t>
            </a:r>
            <a:r>
              <a:rPr sz="3300" spc="4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Vi</a:t>
            </a:r>
            <a:r>
              <a:rPr sz="3300" spc="-9" baseline="2482" dirty="0" smtClean="0">
                <a:latin typeface="Calibri"/>
                <a:cs typeface="Calibri"/>
              </a:rPr>
              <a:t>e</a:t>
            </a:r>
            <a:r>
              <a:rPr sz="3300" spc="-19" baseline="2482" dirty="0" smtClean="0">
                <a:latin typeface="Calibri"/>
                <a:cs typeface="Calibri"/>
              </a:rPr>
              <a:t>w</a:t>
            </a:r>
            <a:r>
              <a:rPr sz="3300" spc="0" baseline="2482" dirty="0" smtClean="0">
                <a:latin typeface="Calibri"/>
                <a:cs typeface="Calibri"/>
              </a:rPr>
              <a:t>s</a:t>
            </a:r>
            <a:r>
              <a:rPr sz="3300" spc="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29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 typi</a:t>
            </a:r>
            <a:r>
              <a:rPr sz="3300" spc="-25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ally</a:t>
            </a:r>
            <a:r>
              <a:rPr sz="3300" spc="-1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used</a:t>
            </a:r>
            <a:r>
              <a:rPr sz="3300" spc="-9" baseline="2482" dirty="0" smtClean="0">
                <a:latin typeface="Calibri"/>
                <a:cs typeface="Calibri"/>
              </a:rPr>
              <a:t> </a:t>
            </a:r>
            <a:r>
              <a:rPr sz="3300" spc="-50" baseline="2482" dirty="0" smtClean="0">
                <a:latin typeface="Calibri"/>
                <a:cs typeface="Calibri"/>
              </a:rPr>
              <a:t>f</a:t>
            </a:r>
            <a:r>
              <a:rPr sz="3300" spc="0" baseline="2482" dirty="0" smtClean="0">
                <a:latin typeface="Calibri"/>
                <a:cs typeface="Calibri"/>
              </a:rPr>
              <a:t>or</a:t>
            </a:r>
            <a:endParaRPr sz="2200">
              <a:latin typeface="Calibri"/>
              <a:cs typeface="Calibri"/>
            </a:endParaRPr>
          </a:p>
          <a:p>
            <a:pPr marL="12700" marR="41948">
              <a:lnSpc>
                <a:spcPts val="2640"/>
              </a:lnSpc>
              <a:spcBef>
                <a:spcPts val="15"/>
              </a:spcBef>
            </a:pPr>
            <a:r>
              <a:rPr sz="3300" spc="0" baseline="1241" dirty="0" smtClean="0">
                <a:latin typeface="Calibri"/>
                <a:cs typeface="Calibri"/>
              </a:rPr>
              <a:t>out</a:t>
            </a:r>
            <a:r>
              <a:rPr sz="3300" spc="4" baseline="1241" dirty="0" smtClean="0">
                <a:latin typeface="Calibri"/>
                <a:cs typeface="Calibri"/>
              </a:rPr>
              <a:t>p</a:t>
            </a:r>
            <a:r>
              <a:rPr sz="3300" spc="0" baseline="1241" dirty="0" smtClean="0">
                <a:latin typeface="Calibri"/>
                <a:cs typeface="Calibri"/>
              </a:rPr>
              <a:t>ut</a:t>
            </a:r>
            <a:r>
              <a:rPr sz="3300" spc="-24" baseline="1241" dirty="0" smtClean="0">
                <a:latin typeface="Calibri"/>
                <a:cs typeface="Calibri"/>
              </a:rPr>
              <a:t> </a:t>
            </a:r>
            <a:r>
              <a:rPr sz="3300" spc="-25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o dis</a:t>
            </a:r>
            <a:r>
              <a:rPr sz="3300" spc="4" baseline="1241" dirty="0" smtClean="0">
                <a:latin typeface="Calibri"/>
                <a:cs typeface="Calibri"/>
              </a:rPr>
              <a:t>p</a:t>
            </a:r>
            <a:r>
              <a:rPr sz="3300" spc="0" baseline="1241" dirty="0" smtClean="0">
                <a:latin typeface="Calibri"/>
                <a:cs typeface="Calibri"/>
              </a:rPr>
              <a:t>l</a:t>
            </a:r>
            <a:r>
              <a:rPr sz="3300" spc="-4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y</a:t>
            </a:r>
            <a:r>
              <a:rPr sz="3300" spc="-1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 </a:t>
            </a:r>
            <a:r>
              <a:rPr sz="3300" spc="-14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9" baseline="1241" dirty="0" smtClean="0">
                <a:latin typeface="Calibri"/>
                <a:cs typeface="Calibri"/>
              </a:rPr>
              <a:t>p</a:t>
            </a:r>
            <a:r>
              <a:rPr sz="3300" spc="0" baseline="1241" dirty="0" smtClean="0">
                <a:latin typeface="Calibri"/>
                <a:cs typeface="Calibri"/>
              </a:rPr>
              <a:t>tio</a:t>
            </a:r>
            <a:r>
              <a:rPr sz="3300" spc="-9" baseline="1241" dirty="0" smtClean="0">
                <a:latin typeface="Calibri"/>
                <a:cs typeface="Calibri"/>
              </a:rPr>
              <a:t>n</a:t>
            </a:r>
            <a:r>
              <a:rPr sz="3300" spc="0" baseline="1241" dirty="0" smtClean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93794" y="3832312"/>
            <a:ext cx="177927" cy="305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50994" y="3849179"/>
            <a:ext cx="3139759" cy="305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-194" baseline="2482" dirty="0" smtClean="0">
                <a:latin typeface="Calibri"/>
                <a:cs typeface="Calibri"/>
              </a:rPr>
              <a:t>T</a:t>
            </a:r>
            <a:r>
              <a:rPr sz="3300" spc="-34" baseline="2482" dirty="0" smtClean="0">
                <a:latin typeface="Calibri"/>
                <a:cs typeface="Calibri"/>
              </a:rPr>
              <a:t>e</a:t>
            </a:r>
            <a:r>
              <a:rPr sz="3300" spc="0" baseline="2482" dirty="0" smtClean="0">
                <a:latin typeface="Calibri"/>
                <a:cs typeface="Calibri"/>
              </a:rPr>
              <a:t>x</a:t>
            </a:r>
            <a:r>
              <a:rPr sz="3300" spc="4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Vi</a:t>
            </a:r>
            <a:r>
              <a:rPr sz="3300" spc="-9" baseline="2482" dirty="0" smtClean="0">
                <a:latin typeface="Calibri"/>
                <a:cs typeface="Calibri"/>
              </a:rPr>
              <a:t>e</a:t>
            </a:r>
            <a:r>
              <a:rPr sz="3300" spc="-19" baseline="2482" dirty="0" smtClean="0">
                <a:latin typeface="Calibri"/>
                <a:cs typeface="Calibri"/>
              </a:rPr>
              <a:t>w</a:t>
            </a:r>
            <a:r>
              <a:rPr sz="3300" spc="0" baseline="2482" dirty="0" smtClean="0">
                <a:latin typeface="Calibri"/>
                <a:cs typeface="Calibri"/>
              </a:rPr>
              <a:t>s</a:t>
            </a:r>
            <a:r>
              <a:rPr sz="3300" spc="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29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 </a:t>
            </a:r>
            <a:r>
              <a:rPr sz="3300" i="1" spc="0" baseline="2482" dirty="0" smtClean="0">
                <a:latin typeface="Calibri"/>
                <a:cs typeface="Calibri"/>
              </a:rPr>
              <a:t>not</a:t>
            </a:r>
            <a:r>
              <a:rPr sz="3300" i="1" spc="-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edi</a:t>
            </a:r>
            <a:r>
              <a:rPr sz="3300" spc="-25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able,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50994" y="4184713"/>
            <a:ext cx="2619791" cy="305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the</a:t>
            </a:r>
            <a:r>
              <a:rPr sz="3300" spc="-25" baseline="2482" dirty="0" smtClean="0">
                <a:latin typeface="Calibri"/>
                <a:cs typeface="Calibri"/>
              </a:rPr>
              <a:t>r</a:t>
            </a:r>
            <a:r>
              <a:rPr sz="3300" spc="-14" baseline="2482" dirty="0" smtClean="0">
                <a:latin typeface="Calibri"/>
                <a:cs typeface="Calibri"/>
              </a:rPr>
              <a:t>e</a:t>
            </a:r>
            <a:r>
              <a:rPr sz="3300" spc="-50" baseline="2482" dirty="0" smtClean="0">
                <a:latin typeface="Calibri"/>
                <a:cs typeface="Calibri"/>
              </a:rPr>
              <a:t>f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25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th</a:t>
            </a:r>
            <a:r>
              <a:rPr sz="3300" spc="-9" baseline="2482" dirty="0" smtClean="0">
                <a:latin typeface="Calibri"/>
                <a:cs typeface="Calibri"/>
              </a:rPr>
              <a:t>e</a:t>
            </a:r>
            <a:r>
              <a:rPr sz="3300" spc="0" baseline="2482" dirty="0" smtClean="0">
                <a:latin typeface="Calibri"/>
                <a:cs typeface="Calibri"/>
              </a:rPr>
              <a:t>y</a:t>
            </a:r>
            <a:r>
              <a:rPr sz="3300" spc="-4" baseline="2482" dirty="0" smtClean="0">
                <a:latin typeface="Calibri"/>
                <a:cs typeface="Calibri"/>
              </a:rPr>
              <a:t> 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69" baseline="2482" dirty="0" smtClean="0">
                <a:latin typeface="Calibri"/>
                <a:cs typeface="Calibri"/>
              </a:rPr>
              <a:t>k</a:t>
            </a:r>
            <a:r>
              <a:rPr sz="3300" spc="0" baseline="2482" dirty="0" smtClean="0">
                <a:latin typeface="Calibri"/>
                <a:cs typeface="Calibri"/>
              </a:rPr>
              <a:t>e no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54292" y="4184713"/>
            <a:ext cx="748302" cy="305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-9" baseline="2482" dirty="0" smtClean="0">
                <a:latin typeface="Calibri"/>
                <a:cs typeface="Calibri"/>
              </a:rPr>
              <a:t>i</a:t>
            </a:r>
            <a:r>
              <a:rPr sz="3300" spc="0" baseline="2482" dirty="0" smtClean="0">
                <a:latin typeface="Calibri"/>
                <a:cs typeface="Calibri"/>
              </a:rPr>
              <a:t>nput.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27719" y="6463538"/>
            <a:ext cx="21483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54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85837" y="1366837"/>
            <a:ext cx="3057525" cy="50895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306296"/>
            <a:ext cx="7391400" cy="4524375"/>
          </a:xfrm>
          <a:custGeom>
            <a:avLst/>
            <a:gdLst/>
            <a:ahLst/>
            <a:cxnLst/>
            <a:rect l="l" t="t" r="r" b="b"/>
            <a:pathLst>
              <a:path w="7391400" h="4524375">
                <a:moveTo>
                  <a:pt x="0" y="4524375"/>
                </a:moveTo>
                <a:lnTo>
                  <a:pt x="7391400" y="4524375"/>
                </a:lnTo>
                <a:lnTo>
                  <a:pt x="7391400" y="0"/>
                </a:lnTo>
                <a:lnTo>
                  <a:pt x="0" y="0"/>
                </a:lnTo>
                <a:lnTo>
                  <a:pt x="0" y="4524375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" y="1306296"/>
            <a:ext cx="7391400" cy="4524375"/>
          </a:xfrm>
          <a:custGeom>
            <a:avLst/>
            <a:gdLst/>
            <a:ahLst/>
            <a:cxnLst/>
            <a:rect l="l" t="t" r="r" b="b"/>
            <a:pathLst>
              <a:path w="7391400" h="4524375">
                <a:moveTo>
                  <a:pt x="0" y="4524375"/>
                </a:moveTo>
                <a:lnTo>
                  <a:pt x="7391400" y="4524375"/>
                </a:lnTo>
                <a:lnTo>
                  <a:pt x="7391400" y="0"/>
                </a:lnTo>
                <a:lnTo>
                  <a:pt x="0" y="0"/>
                </a:lnTo>
                <a:lnTo>
                  <a:pt x="0" y="4524375"/>
                </a:lnTo>
                <a:close/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47359" y="2209800"/>
            <a:ext cx="2606040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42534" y="2205037"/>
            <a:ext cx="2615565" cy="4352925"/>
          </a:xfrm>
          <a:custGeom>
            <a:avLst/>
            <a:gdLst/>
            <a:ahLst/>
            <a:cxnLst/>
            <a:rect l="l" t="t" r="r" b="b"/>
            <a:pathLst>
              <a:path w="2615565" h="4352925">
                <a:moveTo>
                  <a:pt x="0" y="4352925"/>
                </a:moveTo>
                <a:lnTo>
                  <a:pt x="2615565" y="4352925"/>
                </a:lnTo>
                <a:lnTo>
                  <a:pt x="2615565" y="0"/>
                </a:lnTo>
                <a:lnTo>
                  <a:pt x="0" y="0"/>
                </a:lnTo>
                <a:lnTo>
                  <a:pt x="0" y="43529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90800" y="4648200"/>
            <a:ext cx="3048000" cy="457200"/>
          </a:xfrm>
          <a:custGeom>
            <a:avLst/>
            <a:gdLst/>
            <a:ahLst/>
            <a:cxnLst/>
            <a:rect l="l" t="t" r="r" b="b"/>
            <a:pathLst>
              <a:path w="3048000" h="457200">
                <a:moveTo>
                  <a:pt x="0" y="228600"/>
                </a:moveTo>
                <a:lnTo>
                  <a:pt x="19948" y="191523"/>
                </a:lnTo>
                <a:lnTo>
                  <a:pt x="77699" y="156350"/>
                </a:lnTo>
                <a:lnTo>
                  <a:pt x="119770" y="139624"/>
                </a:lnTo>
                <a:lnTo>
                  <a:pt x="170116" y="123551"/>
                </a:lnTo>
                <a:lnTo>
                  <a:pt x="228342" y="108189"/>
                </a:lnTo>
                <a:lnTo>
                  <a:pt x="294058" y="93597"/>
                </a:lnTo>
                <a:lnTo>
                  <a:pt x="366871" y="79835"/>
                </a:lnTo>
                <a:lnTo>
                  <a:pt x="446389" y="66960"/>
                </a:lnTo>
                <a:lnTo>
                  <a:pt x="532218" y="55032"/>
                </a:lnTo>
                <a:lnTo>
                  <a:pt x="623968" y="44110"/>
                </a:lnTo>
                <a:lnTo>
                  <a:pt x="721245" y="34252"/>
                </a:lnTo>
                <a:lnTo>
                  <a:pt x="823657" y="25518"/>
                </a:lnTo>
                <a:lnTo>
                  <a:pt x="930812" y="17966"/>
                </a:lnTo>
                <a:lnTo>
                  <a:pt x="1042318" y="11655"/>
                </a:lnTo>
                <a:lnTo>
                  <a:pt x="1157782" y="6644"/>
                </a:lnTo>
                <a:lnTo>
                  <a:pt x="1276812" y="2992"/>
                </a:lnTo>
                <a:lnTo>
                  <a:pt x="1399015" y="757"/>
                </a:lnTo>
                <a:lnTo>
                  <a:pt x="1524000" y="0"/>
                </a:lnTo>
                <a:lnTo>
                  <a:pt x="1648984" y="757"/>
                </a:lnTo>
                <a:lnTo>
                  <a:pt x="1771187" y="2992"/>
                </a:lnTo>
                <a:lnTo>
                  <a:pt x="1890217" y="6644"/>
                </a:lnTo>
                <a:lnTo>
                  <a:pt x="2005681" y="11655"/>
                </a:lnTo>
                <a:lnTo>
                  <a:pt x="2117187" y="17966"/>
                </a:lnTo>
                <a:lnTo>
                  <a:pt x="2224342" y="25518"/>
                </a:lnTo>
                <a:lnTo>
                  <a:pt x="2326754" y="34252"/>
                </a:lnTo>
                <a:lnTo>
                  <a:pt x="2424031" y="44110"/>
                </a:lnTo>
                <a:lnTo>
                  <a:pt x="2515781" y="55032"/>
                </a:lnTo>
                <a:lnTo>
                  <a:pt x="2601610" y="66960"/>
                </a:lnTo>
                <a:lnTo>
                  <a:pt x="2681128" y="79835"/>
                </a:lnTo>
                <a:lnTo>
                  <a:pt x="2753941" y="93597"/>
                </a:lnTo>
                <a:lnTo>
                  <a:pt x="2819657" y="108189"/>
                </a:lnTo>
                <a:lnTo>
                  <a:pt x="2877883" y="123551"/>
                </a:lnTo>
                <a:lnTo>
                  <a:pt x="2928229" y="139624"/>
                </a:lnTo>
                <a:lnTo>
                  <a:pt x="2970300" y="156350"/>
                </a:lnTo>
                <a:lnTo>
                  <a:pt x="3028051" y="191523"/>
                </a:lnTo>
                <a:lnTo>
                  <a:pt x="3048000" y="228600"/>
                </a:lnTo>
                <a:lnTo>
                  <a:pt x="3042947" y="247346"/>
                </a:lnTo>
                <a:lnTo>
                  <a:pt x="3028051" y="265676"/>
                </a:lnTo>
                <a:lnTo>
                  <a:pt x="2970300" y="300849"/>
                </a:lnTo>
                <a:lnTo>
                  <a:pt x="2928229" y="317575"/>
                </a:lnTo>
                <a:lnTo>
                  <a:pt x="2877883" y="333648"/>
                </a:lnTo>
                <a:lnTo>
                  <a:pt x="2819657" y="349010"/>
                </a:lnTo>
                <a:lnTo>
                  <a:pt x="2753941" y="363602"/>
                </a:lnTo>
                <a:lnTo>
                  <a:pt x="2681128" y="377364"/>
                </a:lnTo>
                <a:lnTo>
                  <a:pt x="2601610" y="390239"/>
                </a:lnTo>
                <a:lnTo>
                  <a:pt x="2515781" y="402167"/>
                </a:lnTo>
                <a:lnTo>
                  <a:pt x="2424031" y="413089"/>
                </a:lnTo>
                <a:lnTo>
                  <a:pt x="2326754" y="422947"/>
                </a:lnTo>
                <a:lnTo>
                  <a:pt x="2224342" y="431681"/>
                </a:lnTo>
                <a:lnTo>
                  <a:pt x="2117187" y="439233"/>
                </a:lnTo>
                <a:lnTo>
                  <a:pt x="2005681" y="445544"/>
                </a:lnTo>
                <a:lnTo>
                  <a:pt x="1890217" y="450555"/>
                </a:lnTo>
                <a:lnTo>
                  <a:pt x="1771187" y="454207"/>
                </a:lnTo>
                <a:lnTo>
                  <a:pt x="1648984" y="456442"/>
                </a:lnTo>
                <a:lnTo>
                  <a:pt x="1524000" y="457200"/>
                </a:lnTo>
                <a:lnTo>
                  <a:pt x="1399015" y="456442"/>
                </a:lnTo>
                <a:lnTo>
                  <a:pt x="1276812" y="454207"/>
                </a:lnTo>
                <a:lnTo>
                  <a:pt x="1157782" y="450555"/>
                </a:lnTo>
                <a:lnTo>
                  <a:pt x="1042318" y="445544"/>
                </a:lnTo>
                <a:lnTo>
                  <a:pt x="930812" y="439233"/>
                </a:lnTo>
                <a:lnTo>
                  <a:pt x="823657" y="431681"/>
                </a:lnTo>
                <a:lnTo>
                  <a:pt x="721245" y="422947"/>
                </a:lnTo>
                <a:lnTo>
                  <a:pt x="623968" y="413089"/>
                </a:lnTo>
                <a:lnTo>
                  <a:pt x="532218" y="402167"/>
                </a:lnTo>
                <a:lnTo>
                  <a:pt x="446389" y="390239"/>
                </a:lnTo>
                <a:lnTo>
                  <a:pt x="366871" y="377364"/>
                </a:lnTo>
                <a:lnTo>
                  <a:pt x="294058" y="363602"/>
                </a:lnTo>
                <a:lnTo>
                  <a:pt x="228342" y="349010"/>
                </a:lnTo>
                <a:lnTo>
                  <a:pt x="170116" y="333648"/>
                </a:lnTo>
                <a:lnTo>
                  <a:pt x="119770" y="317575"/>
                </a:lnTo>
                <a:lnTo>
                  <a:pt x="77699" y="300849"/>
                </a:lnTo>
                <a:lnTo>
                  <a:pt x="19948" y="265676"/>
                </a:lnTo>
                <a:lnTo>
                  <a:pt x="0" y="22860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57954" y="5105400"/>
            <a:ext cx="842645" cy="842683"/>
          </a:xfrm>
          <a:custGeom>
            <a:avLst/>
            <a:gdLst/>
            <a:ahLst/>
            <a:cxnLst/>
            <a:rect l="l" t="t" r="r" b="b"/>
            <a:pathLst>
              <a:path w="842645" h="842683">
                <a:moveTo>
                  <a:pt x="824888" y="17756"/>
                </a:moveTo>
                <a:lnTo>
                  <a:pt x="812818" y="20935"/>
                </a:lnTo>
                <a:lnTo>
                  <a:pt x="0" y="833704"/>
                </a:lnTo>
                <a:lnTo>
                  <a:pt x="8890" y="842683"/>
                </a:lnTo>
                <a:lnTo>
                  <a:pt x="821709" y="29826"/>
                </a:lnTo>
                <a:lnTo>
                  <a:pt x="824888" y="17756"/>
                </a:lnTo>
              </a:path>
              <a:path w="842645" h="842683">
                <a:moveTo>
                  <a:pt x="841478" y="4444"/>
                </a:moveTo>
                <a:lnTo>
                  <a:pt x="829310" y="4444"/>
                </a:lnTo>
                <a:lnTo>
                  <a:pt x="838200" y="13335"/>
                </a:lnTo>
                <a:lnTo>
                  <a:pt x="821709" y="29826"/>
                </a:lnTo>
                <a:lnTo>
                  <a:pt x="805180" y="92582"/>
                </a:lnTo>
                <a:lnTo>
                  <a:pt x="804291" y="96012"/>
                </a:lnTo>
                <a:lnTo>
                  <a:pt x="806323" y="99441"/>
                </a:lnTo>
                <a:lnTo>
                  <a:pt x="813054" y="101218"/>
                </a:lnTo>
                <a:lnTo>
                  <a:pt x="816610" y="99187"/>
                </a:lnTo>
                <a:lnTo>
                  <a:pt x="841478" y="4444"/>
                </a:lnTo>
              </a:path>
              <a:path w="842645" h="842683">
                <a:moveTo>
                  <a:pt x="842645" y="0"/>
                </a:moveTo>
                <a:lnTo>
                  <a:pt x="743458" y="26035"/>
                </a:lnTo>
                <a:lnTo>
                  <a:pt x="741426" y="29591"/>
                </a:lnTo>
                <a:lnTo>
                  <a:pt x="742315" y="32893"/>
                </a:lnTo>
                <a:lnTo>
                  <a:pt x="743204" y="36322"/>
                </a:lnTo>
                <a:lnTo>
                  <a:pt x="746633" y="38354"/>
                </a:lnTo>
                <a:lnTo>
                  <a:pt x="812818" y="20935"/>
                </a:lnTo>
                <a:lnTo>
                  <a:pt x="829310" y="4444"/>
                </a:lnTo>
                <a:lnTo>
                  <a:pt x="841478" y="4444"/>
                </a:lnTo>
                <a:lnTo>
                  <a:pt x="842645" y="0"/>
                </a:lnTo>
              </a:path>
              <a:path w="842645" h="842683">
                <a:moveTo>
                  <a:pt x="832103" y="7238"/>
                </a:moveTo>
                <a:lnTo>
                  <a:pt x="827659" y="7238"/>
                </a:lnTo>
                <a:lnTo>
                  <a:pt x="835406" y="14986"/>
                </a:lnTo>
                <a:lnTo>
                  <a:pt x="824888" y="17756"/>
                </a:lnTo>
                <a:lnTo>
                  <a:pt x="821709" y="29826"/>
                </a:lnTo>
                <a:lnTo>
                  <a:pt x="838200" y="13335"/>
                </a:lnTo>
                <a:lnTo>
                  <a:pt x="832103" y="7238"/>
                </a:lnTo>
              </a:path>
              <a:path w="842645" h="842683">
                <a:moveTo>
                  <a:pt x="829310" y="4444"/>
                </a:moveTo>
                <a:lnTo>
                  <a:pt x="812818" y="20935"/>
                </a:lnTo>
                <a:lnTo>
                  <a:pt x="824888" y="17756"/>
                </a:lnTo>
                <a:lnTo>
                  <a:pt x="827659" y="7238"/>
                </a:lnTo>
                <a:lnTo>
                  <a:pt x="832103" y="7238"/>
                </a:lnTo>
                <a:lnTo>
                  <a:pt x="829310" y="4444"/>
                </a:lnTo>
              </a:path>
              <a:path w="842645" h="842683">
                <a:moveTo>
                  <a:pt x="827659" y="7238"/>
                </a:moveTo>
                <a:lnTo>
                  <a:pt x="824888" y="17756"/>
                </a:lnTo>
                <a:lnTo>
                  <a:pt x="835406" y="14986"/>
                </a:lnTo>
                <a:lnTo>
                  <a:pt x="827659" y="7238"/>
                </a:lnTo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12416" y="792289"/>
            <a:ext cx="3169190" cy="5336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Basic Wi</a:t>
            </a:r>
            <a:r>
              <a:rPr sz="6000" b="1" spc="-9" baseline="3413" dirty="0" smtClean="0">
                <a:solidFill>
                  <a:srgbClr val="548ED4"/>
                </a:solidFill>
                <a:latin typeface="Calibri"/>
                <a:cs typeface="Calibri"/>
              </a:rPr>
              <a:t>d</a:t>
            </a:r>
            <a:r>
              <a:rPr sz="6000" b="1" spc="-44" baseline="3413" dirty="0" smtClean="0">
                <a:solidFill>
                  <a:srgbClr val="548ED4"/>
                </a:solidFill>
                <a:latin typeface="Calibri"/>
                <a:cs typeface="Calibri"/>
              </a:rPr>
              <a:t>g</a:t>
            </a:r>
            <a:r>
              <a:rPr sz="6000" b="1" spc="-29" baseline="3413" dirty="0" smtClean="0">
                <a:solidFill>
                  <a:srgbClr val="548ED4"/>
                </a:solidFill>
                <a:latin typeface="Calibri"/>
                <a:cs typeface="Calibri"/>
              </a:rPr>
              <a:t>e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ts: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82396" y="792289"/>
            <a:ext cx="1436344" cy="5336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Labels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2348" y="2111277"/>
            <a:ext cx="2959403" cy="2288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89"/>
              </a:lnSpc>
              <a:spcBef>
                <a:spcPts val="84"/>
              </a:spcBef>
            </a:pPr>
            <a:r>
              <a:rPr sz="2400" spc="-4" baseline="1779" dirty="0" smtClean="0">
                <a:solidFill>
                  <a:srgbClr val="7E007E"/>
                </a:solidFill>
                <a:latin typeface="Consolas"/>
                <a:cs typeface="Consolas"/>
              </a:rPr>
              <a:t>an</a:t>
            </a:r>
            <a:r>
              <a:rPr sz="2400" spc="-9" baseline="1779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2400" spc="-4" baseline="1779" dirty="0" smtClean="0">
                <a:solidFill>
                  <a:srgbClr val="7E007E"/>
                </a:solidFill>
                <a:latin typeface="Consolas"/>
                <a:cs typeface="Consolas"/>
              </a:rPr>
              <a:t>roid:i</a:t>
            </a:r>
            <a:r>
              <a:rPr sz="2400" spc="-14" baseline="1779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2400" spc="-4" baseline="1779" dirty="0" smtClean="0">
                <a:latin typeface="Consolas"/>
                <a:cs typeface="Consolas"/>
              </a:rPr>
              <a:t>=</a:t>
            </a:r>
            <a:r>
              <a:rPr sz="2400" i="1" spc="-4" baseline="1779" dirty="0" smtClean="0">
                <a:solidFill>
                  <a:srgbClr val="2A00FF"/>
                </a:solidFill>
                <a:latin typeface="Consolas"/>
                <a:cs typeface="Consolas"/>
              </a:rPr>
              <a:t>"@+id</a:t>
            </a:r>
            <a:r>
              <a:rPr sz="2400" i="1" spc="-9" baseline="1779" dirty="0" smtClean="0">
                <a:solidFill>
                  <a:srgbClr val="2A00FF"/>
                </a:solidFill>
                <a:latin typeface="Consolas"/>
                <a:cs typeface="Consolas"/>
              </a:rPr>
              <a:t>/</a:t>
            </a:r>
            <a:r>
              <a:rPr sz="2400" i="1" spc="-4" baseline="1779" dirty="0" smtClean="0">
                <a:solidFill>
                  <a:srgbClr val="2A00FF"/>
                </a:solidFill>
                <a:latin typeface="Consolas"/>
                <a:cs typeface="Consolas"/>
              </a:rPr>
              <a:t>widget</a:t>
            </a:r>
            <a:r>
              <a:rPr sz="2400" i="1" spc="-9" baseline="1779" dirty="0" smtClean="0">
                <a:solidFill>
                  <a:srgbClr val="2A00FF"/>
                </a:solidFill>
                <a:latin typeface="Consolas"/>
                <a:cs typeface="Consolas"/>
              </a:rPr>
              <a:t>3</a:t>
            </a:r>
            <a:r>
              <a:rPr sz="2400" i="1" spc="-4" baseline="1779" dirty="0" smtClean="0">
                <a:solidFill>
                  <a:srgbClr val="2A00FF"/>
                </a:solidFill>
                <a:latin typeface="Consolas"/>
                <a:cs typeface="Consolas"/>
              </a:rPr>
              <a:t>2</a:t>
            </a:r>
            <a:r>
              <a:rPr sz="2400" i="1" spc="0" baseline="1779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68397" y="6258877"/>
            <a:ext cx="2723894" cy="2288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2400" i="1" spc="0" baseline="3413" dirty="0" smtClean="0">
                <a:latin typeface="Calibri"/>
                <a:cs typeface="Calibri"/>
              </a:rPr>
              <a:t>long msg\n..</a:t>
            </a:r>
            <a:r>
              <a:rPr sz="2400" i="1" spc="-4" baseline="3413" dirty="0" smtClean="0">
                <a:latin typeface="Calibri"/>
                <a:cs typeface="Calibri"/>
              </a:rPr>
              <a:t>.</a:t>
            </a:r>
            <a:r>
              <a:rPr sz="2400" i="1" spc="0" baseline="3413" dirty="0" smtClean="0">
                <a:latin typeface="Calibri"/>
                <a:cs typeface="Calibri"/>
              </a:rPr>
              <a:t>\nl</a:t>
            </a:r>
            <a:r>
              <a:rPr sz="2400" i="1" spc="-4" baseline="3413" dirty="0" smtClean="0">
                <a:latin typeface="Calibri"/>
                <a:cs typeface="Calibri"/>
              </a:rPr>
              <a:t>a</a:t>
            </a:r>
            <a:r>
              <a:rPr sz="2400" i="1" spc="-19" baseline="3413" dirty="0" smtClean="0">
                <a:latin typeface="Calibri"/>
                <a:cs typeface="Calibri"/>
              </a:rPr>
              <a:t>s</a:t>
            </a:r>
            <a:r>
              <a:rPr sz="2400" i="1" spc="0" baseline="3413" dirty="0" smtClean="0">
                <a:latin typeface="Calibri"/>
                <a:cs typeface="Calibri"/>
              </a:rPr>
              <a:t>t</a:t>
            </a:r>
            <a:r>
              <a:rPr sz="2400" i="1" spc="-4" baseline="3413" dirty="0" smtClean="0">
                <a:latin typeface="Calibri"/>
                <a:cs typeface="Calibri"/>
              </a:rPr>
              <a:t> </a:t>
            </a:r>
            <a:r>
              <a:rPr sz="2400" i="1" spc="0" baseline="3413" dirty="0" smtClean="0">
                <a:latin typeface="Calibri"/>
                <a:cs typeface="Calibri"/>
              </a:rPr>
              <a:t>l</a:t>
            </a:r>
            <a:r>
              <a:rPr sz="2400" i="1" spc="-4" baseline="3413" dirty="0" smtClean="0">
                <a:latin typeface="Calibri"/>
                <a:cs typeface="Calibri"/>
              </a:rPr>
              <a:t>i</a:t>
            </a:r>
            <a:r>
              <a:rPr sz="2400" i="1" spc="0" baseline="3413" dirty="0" smtClean="0">
                <a:latin typeface="Calibri"/>
                <a:cs typeface="Calibri"/>
              </a:rPr>
              <a:t>ne&lt;</a:t>
            </a:r>
            <a:r>
              <a:rPr sz="2400" i="1" spc="-19" baseline="3413" dirty="0" smtClean="0">
                <a:latin typeface="Calibri"/>
                <a:cs typeface="Calibri"/>
              </a:rPr>
              <a:t>/s</a:t>
            </a:r>
            <a:r>
              <a:rPr sz="2400" i="1" spc="0" baseline="3413" dirty="0" smtClean="0">
                <a:latin typeface="Calibri"/>
                <a:cs typeface="Calibri"/>
              </a:rPr>
              <a:t>trin</a:t>
            </a:r>
            <a:r>
              <a:rPr sz="2400" i="1" spc="-4" baseline="3413" dirty="0" smtClean="0">
                <a:latin typeface="Calibri"/>
                <a:cs typeface="Calibri"/>
              </a:rPr>
              <a:t>g</a:t>
            </a:r>
            <a:r>
              <a:rPr sz="2400" i="1" spc="0" baseline="3413" dirty="0" smtClean="0">
                <a:latin typeface="Calibri"/>
                <a:cs typeface="Calibri"/>
              </a:rPr>
              <a:t>&gt;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27719" y="6463538"/>
            <a:ext cx="21483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55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8600" y="1306296"/>
            <a:ext cx="7404100" cy="8987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39">
              <a:lnSpc>
                <a:spcPct val="97574"/>
              </a:lnSpc>
              <a:spcBef>
                <a:spcPts val="395"/>
              </a:spcBef>
            </a:pPr>
            <a:r>
              <a:rPr sz="1600" spc="-4" dirty="0" smtClean="0">
                <a:solidFill>
                  <a:srgbClr val="008080"/>
                </a:solidFill>
                <a:latin typeface="Consolas"/>
                <a:cs typeface="Consolas"/>
              </a:rPr>
              <a:t>&lt;?</a:t>
            </a:r>
            <a:r>
              <a:rPr sz="1600" spc="-4" dirty="0" smtClean="0">
                <a:solidFill>
                  <a:srgbClr val="3E7E7E"/>
                </a:solidFill>
                <a:latin typeface="Consolas"/>
                <a:cs typeface="Consolas"/>
              </a:rPr>
              <a:t>xm</a:t>
            </a:r>
            <a:r>
              <a:rPr sz="1600" spc="0" dirty="0" smtClean="0">
                <a:solidFill>
                  <a:srgbClr val="3E7E7E"/>
                </a:solidFill>
                <a:latin typeface="Consolas"/>
                <a:cs typeface="Consolas"/>
              </a:rPr>
              <a:t>l </a:t>
            </a:r>
            <a:r>
              <a:rPr sz="1600" spc="-9" dirty="0" smtClean="0">
                <a:solidFill>
                  <a:srgbClr val="7E007E"/>
                </a:solidFill>
                <a:latin typeface="Consolas"/>
                <a:cs typeface="Consolas"/>
              </a:rPr>
              <a:t>v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ersion</a:t>
            </a:r>
            <a:r>
              <a:rPr sz="1600" spc="-9" dirty="0" smtClean="0">
                <a:latin typeface="Consolas"/>
                <a:cs typeface="Consolas"/>
              </a:rPr>
              <a:t>=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"1.0</a:t>
            </a:r>
            <a:r>
              <a:rPr sz="16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 </a:t>
            </a:r>
            <a:r>
              <a:rPr sz="1600" i="1" spc="-9" dirty="0" smtClean="0">
                <a:solidFill>
                  <a:srgbClr val="7E007E"/>
                </a:solidFill>
                <a:latin typeface="Consolas"/>
                <a:cs typeface="Consolas"/>
              </a:rPr>
              <a:t>e</a:t>
            </a:r>
            <a:r>
              <a:rPr sz="1600" i="1" spc="-4" dirty="0" smtClean="0">
                <a:solidFill>
                  <a:srgbClr val="7E007E"/>
                </a:solidFill>
                <a:latin typeface="Consolas"/>
                <a:cs typeface="Consolas"/>
              </a:rPr>
              <a:t>ncodin</a:t>
            </a:r>
            <a:r>
              <a:rPr sz="1600" i="1" spc="-9" dirty="0" smtClean="0">
                <a:solidFill>
                  <a:srgbClr val="7E007E"/>
                </a:solidFill>
                <a:latin typeface="Consolas"/>
                <a:cs typeface="Consolas"/>
              </a:rPr>
              <a:t>g</a:t>
            </a:r>
            <a:r>
              <a:rPr sz="1600" i="1" spc="-4" dirty="0" smtClean="0">
                <a:latin typeface="Consolas"/>
                <a:cs typeface="Consolas"/>
              </a:rPr>
              <a:t>=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"utf-</a:t>
            </a:r>
            <a:r>
              <a:rPr sz="1600" i="1" spc="-9" dirty="0" smtClean="0">
                <a:solidFill>
                  <a:srgbClr val="2A00FF"/>
                </a:solidFill>
                <a:latin typeface="Consolas"/>
                <a:cs typeface="Consolas"/>
              </a:rPr>
              <a:t>8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1600" i="1" spc="-4" dirty="0" smtClean="0">
                <a:solidFill>
                  <a:srgbClr val="008080"/>
                </a:solidFill>
                <a:latin typeface="Consolas"/>
                <a:cs typeface="Consolas"/>
              </a:rPr>
              <a:t>?&gt;</a:t>
            </a:r>
            <a:endParaRPr sz="1600">
              <a:latin typeface="Consolas"/>
              <a:cs typeface="Consolas"/>
            </a:endParaRPr>
          </a:p>
          <a:p>
            <a:pPr marL="91439" marR="815848">
              <a:lnSpc>
                <a:spcPct val="100014"/>
              </a:lnSpc>
              <a:spcBef>
                <a:spcPts val="45"/>
              </a:spcBef>
            </a:pPr>
            <a:r>
              <a:rPr sz="1600" spc="-4" dirty="0" smtClean="0">
                <a:solidFill>
                  <a:srgbClr val="008080"/>
                </a:solidFill>
                <a:latin typeface="Consolas"/>
                <a:cs typeface="Consolas"/>
              </a:rPr>
              <a:t>&lt;</a:t>
            </a:r>
            <a:r>
              <a:rPr sz="1600" spc="-4" dirty="0" smtClean="0">
                <a:solidFill>
                  <a:srgbClr val="3E7E7E"/>
                </a:solidFill>
                <a:latin typeface="Consolas"/>
                <a:cs typeface="Consolas"/>
              </a:rPr>
              <a:t>Linea</a:t>
            </a:r>
            <a:r>
              <a:rPr sz="1600" spc="-9" dirty="0" smtClean="0">
                <a:solidFill>
                  <a:srgbClr val="3E7E7E"/>
                </a:solidFill>
                <a:latin typeface="Consolas"/>
                <a:cs typeface="Consolas"/>
              </a:rPr>
              <a:t>r</a:t>
            </a:r>
            <a:r>
              <a:rPr sz="1600" spc="-4" dirty="0" smtClean="0">
                <a:solidFill>
                  <a:srgbClr val="3E7E7E"/>
                </a:solidFill>
                <a:latin typeface="Consolas"/>
                <a:cs typeface="Consolas"/>
              </a:rPr>
              <a:t>Layou</a:t>
            </a:r>
            <a:r>
              <a:rPr sz="1600" spc="0" dirty="0" smtClean="0">
                <a:solidFill>
                  <a:srgbClr val="3E7E7E"/>
                </a:solidFill>
                <a:latin typeface="Consolas"/>
                <a:cs typeface="Consolas"/>
              </a:rPr>
              <a:t>t 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xmlns:</a:t>
            </a:r>
            <a:r>
              <a:rPr sz="1600" spc="-9" dirty="0" smtClean="0">
                <a:solidFill>
                  <a:srgbClr val="7E007E"/>
                </a:solidFill>
                <a:latin typeface="Consolas"/>
                <a:cs typeface="Consolas"/>
              </a:rPr>
              <a:t>a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ndroi</a:t>
            </a:r>
            <a:r>
              <a:rPr sz="1600" spc="-9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1600" spc="-9" dirty="0" smtClean="0">
                <a:latin typeface="Consolas"/>
                <a:cs typeface="Consolas"/>
              </a:rPr>
              <a:t>=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  <a:hlinkClick r:id="rId3"/>
              </a:rPr>
              <a:t>http:</a:t>
            </a:r>
            <a:r>
              <a:rPr sz="1600" i="1" spc="-9" dirty="0" smtClean="0">
                <a:solidFill>
                  <a:srgbClr val="2A00FF"/>
                </a:solidFill>
                <a:latin typeface="Consolas"/>
                <a:cs typeface="Consolas"/>
                <a:hlinkClick r:id="rId3"/>
              </a:rPr>
              <a:t>/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  <a:hlinkClick r:id="rId3"/>
              </a:rPr>
              <a:t>/schem</a:t>
            </a:r>
            <a:r>
              <a:rPr sz="1600" i="1" spc="-9" dirty="0" smtClean="0">
                <a:solidFill>
                  <a:srgbClr val="2A00FF"/>
                </a:solidFill>
                <a:latin typeface="Consolas"/>
                <a:cs typeface="Consolas"/>
                <a:hlinkClick r:id="rId3"/>
              </a:rPr>
              <a:t>a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  <a:hlinkClick r:id="rId3"/>
              </a:rPr>
              <a:t>s.andr</a:t>
            </a:r>
            <a:r>
              <a:rPr sz="1600" i="1" spc="-9" dirty="0" smtClean="0">
                <a:solidFill>
                  <a:srgbClr val="2A00FF"/>
                </a:solidFill>
                <a:latin typeface="Consolas"/>
                <a:cs typeface="Consolas"/>
                <a:hlinkClick r:id="rId3"/>
              </a:rPr>
              <a:t>o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  <a:hlinkClick r:id="rId3"/>
              </a:rPr>
              <a:t>id.com</a:t>
            </a:r>
            <a:r>
              <a:rPr sz="1600" i="1" spc="-9" dirty="0" smtClean="0">
                <a:solidFill>
                  <a:srgbClr val="2A00FF"/>
                </a:solidFill>
                <a:latin typeface="Consolas"/>
                <a:cs typeface="Consolas"/>
                <a:hlinkClick r:id="rId3"/>
              </a:rPr>
              <a:t>/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  <a:hlinkClick r:id="rId3"/>
              </a:rPr>
              <a:t>apk/re</a:t>
            </a:r>
            <a:r>
              <a:rPr sz="1600" i="1" spc="-9" dirty="0" smtClean="0">
                <a:solidFill>
                  <a:srgbClr val="2A00FF"/>
                </a:solidFill>
                <a:latin typeface="Consolas"/>
                <a:cs typeface="Consolas"/>
                <a:hlinkClick r:id="rId3"/>
              </a:rPr>
              <a:t>s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  <a:hlinkClick r:id="rId3"/>
              </a:rPr>
              <a:t>/andro</a:t>
            </a:r>
            <a:r>
              <a:rPr sz="1600" i="1" spc="-9" dirty="0" smtClean="0">
                <a:solidFill>
                  <a:srgbClr val="2A00FF"/>
                </a:solidFill>
                <a:latin typeface="Consolas"/>
                <a:cs typeface="Consolas"/>
                <a:hlinkClick r:id="rId3"/>
              </a:rPr>
              <a:t>i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  <a:hlinkClick r:id="rId3"/>
              </a:rPr>
              <a:t>d</a:t>
            </a:r>
            <a:r>
              <a:rPr sz="16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20000" y="1306296"/>
            <a:ext cx="538099" cy="8987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228600" y="2205037"/>
            <a:ext cx="5326634" cy="3625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950"/>
              </a:lnSpc>
              <a:spcBef>
                <a:spcPts val="49"/>
              </a:spcBef>
            </a:pPr>
            <a:endParaRPr sz="950"/>
          </a:p>
          <a:p>
            <a:pPr marL="536448" marR="850925">
              <a:lnSpc>
                <a:spcPct val="100014"/>
              </a:lnSpc>
            </a:pP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an</a:t>
            </a:r>
            <a:r>
              <a:rPr sz="1600" spc="-9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roid:l</a:t>
            </a:r>
            <a:r>
              <a:rPr sz="1600" spc="-9" dirty="0" smtClean="0">
                <a:solidFill>
                  <a:srgbClr val="7E007E"/>
                </a:solidFill>
                <a:latin typeface="Consolas"/>
                <a:cs typeface="Consolas"/>
              </a:rPr>
              <a:t>a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yout_w</a:t>
            </a:r>
            <a:r>
              <a:rPr sz="1600" spc="-9" dirty="0" smtClean="0">
                <a:solidFill>
                  <a:srgbClr val="7E007E"/>
                </a:solidFill>
                <a:latin typeface="Consolas"/>
                <a:cs typeface="Consolas"/>
              </a:rPr>
              <a:t>i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dth</a:t>
            </a:r>
            <a:r>
              <a:rPr sz="1600" spc="-4" dirty="0" smtClean="0">
                <a:latin typeface="Consolas"/>
                <a:cs typeface="Consolas"/>
              </a:rPr>
              <a:t>=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"f</a:t>
            </a:r>
            <a:r>
              <a:rPr sz="1600" i="1" spc="-9" dirty="0" smtClean="0">
                <a:solidFill>
                  <a:srgbClr val="2A00FF"/>
                </a:solidFill>
                <a:latin typeface="Consolas"/>
                <a:cs typeface="Consolas"/>
              </a:rPr>
              <a:t>i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ll_par</a:t>
            </a:r>
            <a:r>
              <a:rPr sz="1600" i="1" spc="-9" dirty="0" smtClean="0">
                <a:solidFill>
                  <a:srgbClr val="2A00FF"/>
                </a:solidFill>
                <a:latin typeface="Consolas"/>
                <a:cs typeface="Consolas"/>
              </a:rPr>
              <a:t>e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nt</a:t>
            </a:r>
            <a:r>
              <a:rPr sz="16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 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an</a:t>
            </a:r>
            <a:r>
              <a:rPr sz="1600" spc="-9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roid:l</a:t>
            </a:r>
            <a:r>
              <a:rPr sz="1600" spc="-9" dirty="0" smtClean="0">
                <a:solidFill>
                  <a:srgbClr val="7E007E"/>
                </a:solidFill>
                <a:latin typeface="Consolas"/>
                <a:cs typeface="Consolas"/>
              </a:rPr>
              <a:t>a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yout_h</a:t>
            </a:r>
            <a:r>
              <a:rPr sz="1600" spc="-9" dirty="0" smtClean="0">
                <a:solidFill>
                  <a:srgbClr val="7E007E"/>
                </a:solidFill>
                <a:latin typeface="Consolas"/>
                <a:cs typeface="Consolas"/>
              </a:rPr>
              <a:t>e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ight</a:t>
            </a:r>
            <a:r>
              <a:rPr sz="1600" spc="-4" dirty="0" smtClean="0">
                <a:latin typeface="Consolas"/>
                <a:cs typeface="Consolas"/>
              </a:rPr>
              <a:t>=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1600" i="1" spc="-9" dirty="0" smtClean="0">
                <a:solidFill>
                  <a:srgbClr val="2A00FF"/>
                </a:solidFill>
                <a:latin typeface="Consolas"/>
                <a:cs typeface="Consolas"/>
              </a:rPr>
              <a:t>f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ill_pa</a:t>
            </a:r>
            <a:r>
              <a:rPr sz="1600" i="1" spc="-9" dirty="0" smtClean="0">
                <a:solidFill>
                  <a:srgbClr val="2A00FF"/>
                </a:solidFill>
                <a:latin typeface="Consolas"/>
                <a:cs typeface="Consolas"/>
              </a:rPr>
              <a:t>r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ent</a:t>
            </a:r>
            <a:r>
              <a:rPr sz="16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 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an</a:t>
            </a:r>
            <a:r>
              <a:rPr sz="1600" spc="-9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roid:o</a:t>
            </a:r>
            <a:r>
              <a:rPr sz="1600" spc="-9" dirty="0" smtClean="0">
                <a:solidFill>
                  <a:srgbClr val="7E007E"/>
                </a:solidFill>
                <a:latin typeface="Consolas"/>
                <a:cs typeface="Consolas"/>
              </a:rPr>
              <a:t>r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ientat</a:t>
            </a:r>
            <a:r>
              <a:rPr sz="1600" spc="-9" dirty="0" smtClean="0">
                <a:solidFill>
                  <a:srgbClr val="7E007E"/>
                </a:solidFill>
                <a:latin typeface="Consolas"/>
                <a:cs typeface="Consolas"/>
              </a:rPr>
              <a:t>i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on</a:t>
            </a:r>
            <a:r>
              <a:rPr sz="1600" spc="-4" dirty="0" smtClean="0">
                <a:latin typeface="Consolas"/>
                <a:cs typeface="Consolas"/>
              </a:rPr>
              <a:t>=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"ve</a:t>
            </a:r>
            <a:r>
              <a:rPr sz="1600" i="1" spc="-9" dirty="0" smtClean="0">
                <a:solidFill>
                  <a:srgbClr val="2A00FF"/>
                </a:solidFill>
                <a:latin typeface="Consolas"/>
                <a:cs typeface="Consolas"/>
              </a:rPr>
              <a:t>r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tical</a:t>
            </a:r>
            <a:r>
              <a:rPr sz="16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1600" i="1" spc="-14" dirty="0" smtClean="0">
                <a:solidFill>
                  <a:srgbClr val="2A00FF"/>
                </a:solidFill>
                <a:latin typeface="Consolas"/>
                <a:cs typeface="Consolas"/>
              </a:rPr>
              <a:t> </a:t>
            </a:r>
            <a:r>
              <a:rPr sz="1600" i="1" spc="0" dirty="0" smtClean="0">
                <a:solidFill>
                  <a:srgbClr val="008080"/>
                </a:solidFill>
                <a:latin typeface="Consolas"/>
                <a:cs typeface="Consolas"/>
              </a:rPr>
              <a:t>&gt;</a:t>
            </a:r>
            <a:endParaRPr sz="1600">
              <a:latin typeface="Consolas"/>
              <a:cs typeface="Consolas"/>
            </a:endParaRPr>
          </a:p>
          <a:p>
            <a:pPr marL="980694" marR="295427" indent="-444245">
              <a:lnSpc>
                <a:spcPct val="100014"/>
              </a:lnSpc>
              <a:spcBef>
                <a:spcPts val="1919"/>
              </a:spcBef>
            </a:pPr>
            <a:r>
              <a:rPr sz="1600" spc="-4" dirty="0" smtClean="0">
                <a:solidFill>
                  <a:srgbClr val="008080"/>
                </a:solidFill>
                <a:latin typeface="Consolas"/>
                <a:cs typeface="Consolas"/>
              </a:rPr>
              <a:t>&lt;</a:t>
            </a:r>
            <a:r>
              <a:rPr sz="1600" spc="-4" dirty="0" smtClean="0">
                <a:solidFill>
                  <a:srgbClr val="3E7E7E"/>
                </a:solidFill>
                <a:latin typeface="Consolas"/>
                <a:cs typeface="Consolas"/>
              </a:rPr>
              <a:t>T</a:t>
            </a:r>
            <a:r>
              <a:rPr sz="1600" spc="-9" dirty="0" smtClean="0">
                <a:solidFill>
                  <a:srgbClr val="3E7E7E"/>
                </a:solidFill>
                <a:latin typeface="Consolas"/>
                <a:cs typeface="Consolas"/>
              </a:rPr>
              <a:t>e</a:t>
            </a:r>
            <a:r>
              <a:rPr sz="1600" spc="-4" dirty="0" smtClean="0">
                <a:solidFill>
                  <a:srgbClr val="3E7E7E"/>
                </a:solidFill>
                <a:latin typeface="Consolas"/>
                <a:cs typeface="Consolas"/>
              </a:rPr>
              <a:t>xtVie</a:t>
            </a:r>
            <a:r>
              <a:rPr sz="1600" spc="0" dirty="0" smtClean="0">
                <a:solidFill>
                  <a:srgbClr val="3E7E7E"/>
                </a:solidFill>
                <a:latin typeface="Consolas"/>
                <a:cs typeface="Consolas"/>
              </a:rPr>
              <a:t>w 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</a:t>
            </a:r>
            <a:r>
              <a:rPr sz="1600" spc="-9" dirty="0" smtClean="0">
                <a:solidFill>
                  <a:srgbClr val="7E007E"/>
                </a:solidFill>
                <a:latin typeface="Consolas"/>
                <a:cs typeface="Consolas"/>
              </a:rPr>
              <a:t>i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d:id</a:t>
            </a:r>
            <a:r>
              <a:rPr sz="1600" spc="-4" dirty="0" smtClean="0">
                <a:latin typeface="Consolas"/>
                <a:cs typeface="Consolas"/>
              </a:rPr>
              <a:t>=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1600" i="1" spc="-9" dirty="0" smtClean="0">
                <a:solidFill>
                  <a:srgbClr val="2A00FF"/>
                </a:solidFill>
                <a:latin typeface="Consolas"/>
                <a:cs typeface="Consolas"/>
              </a:rPr>
              <a:t>@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+id/tx</a:t>
            </a:r>
            <a:r>
              <a:rPr sz="1600" i="1" spc="-9" dirty="0" smtClean="0">
                <a:solidFill>
                  <a:srgbClr val="2A00FF"/>
                </a:solidFill>
                <a:latin typeface="Consolas"/>
                <a:cs typeface="Consolas"/>
              </a:rPr>
              <a:t>t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1</a:t>
            </a:r>
            <a:r>
              <a:rPr sz="16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 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</a:t>
            </a:r>
            <a:r>
              <a:rPr sz="1600" spc="-9" dirty="0" smtClean="0">
                <a:solidFill>
                  <a:srgbClr val="7E007E"/>
                </a:solidFill>
                <a:latin typeface="Consolas"/>
                <a:cs typeface="Consolas"/>
              </a:rPr>
              <a:t>i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d:layo</a:t>
            </a:r>
            <a:r>
              <a:rPr sz="1600" spc="-9" dirty="0" smtClean="0">
                <a:solidFill>
                  <a:srgbClr val="7E007E"/>
                </a:solidFill>
                <a:latin typeface="Consolas"/>
                <a:cs typeface="Consolas"/>
              </a:rPr>
              <a:t>u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t_widt</a:t>
            </a:r>
            <a:r>
              <a:rPr sz="1600" spc="-14" dirty="0" smtClean="0">
                <a:solidFill>
                  <a:srgbClr val="7E007E"/>
                </a:solidFill>
                <a:latin typeface="Consolas"/>
                <a:cs typeface="Consolas"/>
              </a:rPr>
              <a:t>h</a:t>
            </a:r>
            <a:r>
              <a:rPr sz="1600" spc="-4" dirty="0" smtClean="0">
                <a:latin typeface="Consolas"/>
                <a:cs typeface="Consolas"/>
              </a:rPr>
              <a:t>=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"wrap</a:t>
            </a:r>
            <a:r>
              <a:rPr sz="1600" i="1" spc="-9" dirty="0" smtClean="0">
                <a:solidFill>
                  <a:srgbClr val="2A00FF"/>
                </a:solidFill>
                <a:latin typeface="Consolas"/>
                <a:cs typeface="Consolas"/>
              </a:rPr>
              <a:t>_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conten</a:t>
            </a:r>
            <a:r>
              <a:rPr sz="1600" i="1" spc="-14" dirty="0" smtClean="0">
                <a:solidFill>
                  <a:srgbClr val="2A00FF"/>
                </a:solidFill>
                <a:latin typeface="Consolas"/>
                <a:cs typeface="Consolas"/>
              </a:rPr>
              <a:t>t</a:t>
            </a:r>
            <a:r>
              <a:rPr sz="16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 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</a:t>
            </a:r>
            <a:r>
              <a:rPr sz="1600" spc="-9" dirty="0" smtClean="0">
                <a:solidFill>
                  <a:srgbClr val="7E007E"/>
                </a:solidFill>
                <a:latin typeface="Consolas"/>
                <a:cs typeface="Consolas"/>
              </a:rPr>
              <a:t>i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d:layo</a:t>
            </a:r>
            <a:r>
              <a:rPr sz="1600" spc="-9" dirty="0" smtClean="0">
                <a:solidFill>
                  <a:srgbClr val="7E007E"/>
                </a:solidFill>
                <a:latin typeface="Consolas"/>
                <a:cs typeface="Consolas"/>
              </a:rPr>
              <a:t>u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t_heig</a:t>
            </a:r>
            <a:r>
              <a:rPr sz="1600" spc="-9" dirty="0" smtClean="0">
                <a:solidFill>
                  <a:srgbClr val="7E007E"/>
                </a:solidFill>
                <a:latin typeface="Consolas"/>
                <a:cs typeface="Consolas"/>
              </a:rPr>
              <a:t>h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t</a:t>
            </a:r>
            <a:r>
              <a:rPr sz="1600" spc="-4" dirty="0" smtClean="0">
                <a:latin typeface="Consolas"/>
                <a:cs typeface="Consolas"/>
              </a:rPr>
              <a:t>=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"wra</a:t>
            </a:r>
            <a:r>
              <a:rPr sz="1600" i="1" spc="-9" dirty="0" smtClean="0">
                <a:solidFill>
                  <a:srgbClr val="2A00FF"/>
                </a:solidFill>
                <a:latin typeface="Consolas"/>
                <a:cs typeface="Consolas"/>
              </a:rPr>
              <a:t>p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_conte</a:t>
            </a:r>
            <a:r>
              <a:rPr sz="1600" i="1" spc="-9" dirty="0" smtClean="0">
                <a:solidFill>
                  <a:srgbClr val="2A00FF"/>
                </a:solidFill>
                <a:latin typeface="Consolas"/>
                <a:cs typeface="Consolas"/>
              </a:rPr>
              <a:t>n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t</a:t>
            </a:r>
            <a:r>
              <a:rPr sz="16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 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</a:t>
            </a:r>
            <a:r>
              <a:rPr sz="1600" spc="-9" dirty="0" smtClean="0">
                <a:solidFill>
                  <a:srgbClr val="7E007E"/>
                </a:solidFill>
                <a:latin typeface="Consolas"/>
                <a:cs typeface="Consolas"/>
              </a:rPr>
              <a:t>i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d:back</a:t>
            </a:r>
            <a:r>
              <a:rPr sz="1600" spc="-9" dirty="0" smtClean="0">
                <a:solidFill>
                  <a:srgbClr val="7E007E"/>
                </a:solidFill>
                <a:latin typeface="Consolas"/>
                <a:cs typeface="Consolas"/>
              </a:rPr>
              <a:t>g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round</a:t>
            </a:r>
            <a:r>
              <a:rPr sz="1600" spc="-4" dirty="0" smtClean="0">
                <a:latin typeface="Consolas"/>
                <a:cs typeface="Consolas"/>
              </a:rPr>
              <a:t>=</a:t>
            </a:r>
            <a:r>
              <a:rPr sz="1600" i="1" spc="-9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#fffff</a:t>
            </a:r>
            <a:r>
              <a:rPr sz="1600" i="1" spc="-9" dirty="0" smtClean="0">
                <a:solidFill>
                  <a:srgbClr val="2A00FF"/>
                </a:solidFill>
                <a:latin typeface="Consolas"/>
                <a:cs typeface="Consolas"/>
              </a:rPr>
              <a:t>f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00</a:t>
            </a:r>
            <a:r>
              <a:rPr sz="16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 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</a:t>
            </a:r>
            <a:r>
              <a:rPr sz="1600" spc="-9" dirty="0" smtClean="0">
                <a:solidFill>
                  <a:srgbClr val="7E007E"/>
                </a:solidFill>
                <a:latin typeface="Consolas"/>
                <a:cs typeface="Consolas"/>
              </a:rPr>
              <a:t>i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d:inpu</a:t>
            </a:r>
            <a:r>
              <a:rPr sz="1600" spc="-9" dirty="0" smtClean="0">
                <a:solidFill>
                  <a:srgbClr val="7E007E"/>
                </a:solidFill>
                <a:latin typeface="Consolas"/>
                <a:cs typeface="Consolas"/>
              </a:rPr>
              <a:t>t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Type</a:t>
            </a:r>
            <a:r>
              <a:rPr sz="1600" spc="-4" dirty="0" smtClean="0">
                <a:latin typeface="Consolas"/>
                <a:cs typeface="Consolas"/>
              </a:rPr>
              <a:t>=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1600" i="1" spc="-9" dirty="0" smtClean="0">
                <a:solidFill>
                  <a:srgbClr val="2A00FF"/>
                </a:solidFill>
                <a:latin typeface="Consolas"/>
                <a:cs typeface="Consolas"/>
              </a:rPr>
              <a:t>n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one</a:t>
            </a:r>
            <a:r>
              <a:rPr sz="16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 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</a:t>
            </a:r>
            <a:r>
              <a:rPr sz="1600" spc="-9" dirty="0" smtClean="0">
                <a:solidFill>
                  <a:srgbClr val="7E007E"/>
                </a:solidFill>
                <a:latin typeface="Consolas"/>
                <a:cs typeface="Consolas"/>
              </a:rPr>
              <a:t>i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d:text</a:t>
            </a:r>
            <a:r>
              <a:rPr sz="1600" spc="-9" dirty="0" smtClean="0">
                <a:latin typeface="Consolas"/>
                <a:cs typeface="Consolas"/>
              </a:rPr>
              <a:t>=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"@stri</a:t>
            </a:r>
            <a:r>
              <a:rPr sz="1600" i="1" spc="-9" dirty="0" smtClean="0">
                <a:solidFill>
                  <a:srgbClr val="2A00FF"/>
                </a:solidFill>
                <a:latin typeface="Consolas"/>
                <a:cs typeface="Consolas"/>
              </a:rPr>
              <a:t>n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g/long</a:t>
            </a:r>
            <a:r>
              <a:rPr sz="1600" i="1" spc="-9" dirty="0" smtClean="0">
                <a:solidFill>
                  <a:srgbClr val="2A00FF"/>
                </a:solidFill>
                <a:latin typeface="Consolas"/>
                <a:cs typeface="Consolas"/>
              </a:rPr>
              <a:t>_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msg_1</a:t>
            </a:r>
            <a:r>
              <a:rPr sz="16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 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</a:t>
            </a:r>
            <a:r>
              <a:rPr sz="1600" spc="-9" dirty="0" smtClean="0">
                <a:solidFill>
                  <a:srgbClr val="7E007E"/>
                </a:solidFill>
                <a:latin typeface="Consolas"/>
                <a:cs typeface="Consolas"/>
              </a:rPr>
              <a:t>i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d:text</a:t>
            </a:r>
            <a:r>
              <a:rPr sz="1600" spc="-9" dirty="0" smtClean="0">
                <a:solidFill>
                  <a:srgbClr val="7E007E"/>
                </a:solidFill>
                <a:latin typeface="Consolas"/>
                <a:cs typeface="Consolas"/>
              </a:rPr>
              <a:t>S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ize</a:t>
            </a:r>
            <a:r>
              <a:rPr sz="1600" spc="-4" dirty="0" smtClean="0">
                <a:latin typeface="Consolas"/>
                <a:cs typeface="Consolas"/>
              </a:rPr>
              <a:t>=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"2</a:t>
            </a:r>
            <a:r>
              <a:rPr sz="1600" i="1" spc="-9" dirty="0" smtClean="0">
                <a:solidFill>
                  <a:srgbClr val="2A00FF"/>
                </a:solidFill>
                <a:latin typeface="Consolas"/>
                <a:cs typeface="Consolas"/>
              </a:rPr>
              <a:t>0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sp</a:t>
            </a:r>
            <a:r>
              <a:rPr sz="16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1600" i="1" spc="-9" dirty="0" smtClean="0">
                <a:solidFill>
                  <a:srgbClr val="2A00FF"/>
                </a:solidFill>
                <a:latin typeface="Consolas"/>
                <a:cs typeface="Consolas"/>
              </a:rPr>
              <a:t> </a:t>
            </a:r>
            <a:r>
              <a:rPr sz="1600" i="1" spc="-4" dirty="0" smtClean="0">
                <a:solidFill>
                  <a:srgbClr val="008080"/>
                </a:solidFill>
                <a:latin typeface="Consolas"/>
                <a:cs typeface="Consolas"/>
              </a:rPr>
              <a:t>/&gt;</a:t>
            </a:r>
            <a:endParaRPr sz="1600">
              <a:latin typeface="Consolas"/>
              <a:cs typeface="Consolas"/>
            </a:endParaRPr>
          </a:p>
          <a:p>
            <a:pPr marL="91439">
              <a:lnSpc>
                <a:spcPct val="97574"/>
              </a:lnSpc>
              <a:spcBef>
                <a:spcPts val="1847"/>
              </a:spcBef>
            </a:pPr>
            <a:r>
              <a:rPr sz="1600" spc="-4" dirty="0" smtClean="0">
                <a:solidFill>
                  <a:srgbClr val="008080"/>
                </a:solidFill>
                <a:latin typeface="Consolas"/>
                <a:cs typeface="Consolas"/>
              </a:rPr>
              <a:t>&lt;/</a:t>
            </a:r>
            <a:r>
              <a:rPr sz="1600" spc="-4" dirty="0" smtClean="0">
                <a:solidFill>
                  <a:srgbClr val="3E7E7E"/>
                </a:solidFill>
                <a:latin typeface="Consolas"/>
                <a:cs typeface="Consolas"/>
              </a:rPr>
              <a:t>Line</a:t>
            </a:r>
            <a:r>
              <a:rPr sz="1600" spc="-9" dirty="0" smtClean="0">
                <a:solidFill>
                  <a:srgbClr val="3E7E7E"/>
                </a:solidFill>
                <a:latin typeface="Consolas"/>
                <a:cs typeface="Consolas"/>
              </a:rPr>
              <a:t>a</a:t>
            </a:r>
            <a:r>
              <a:rPr sz="1600" spc="-4" dirty="0" smtClean="0">
                <a:solidFill>
                  <a:srgbClr val="3E7E7E"/>
                </a:solidFill>
                <a:latin typeface="Consolas"/>
                <a:cs typeface="Consolas"/>
              </a:rPr>
              <a:t>rLayou</a:t>
            </a:r>
            <a:r>
              <a:rPr sz="1600" spc="-14" dirty="0" smtClean="0">
                <a:solidFill>
                  <a:srgbClr val="3E7E7E"/>
                </a:solidFill>
                <a:latin typeface="Consolas"/>
                <a:cs typeface="Consolas"/>
              </a:rPr>
              <a:t>t</a:t>
            </a:r>
            <a:r>
              <a:rPr sz="1600" spc="0" dirty="0" smtClean="0">
                <a:solidFill>
                  <a:srgbClr val="008080"/>
                </a:solidFill>
                <a:latin typeface="Consolas"/>
                <a:cs typeface="Consolas"/>
              </a:rPr>
              <a:t>&gt;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42534" y="2205037"/>
            <a:ext cx="2077465" cy="3625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7620000" y="2205037"/>
            <a:ext cx="538099" cy="3625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228600" y="5830671"/>
            <a:ext cx="5389736" cy="7272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75802">
              <a:lnSpc>
                <a:spcPts val="1200"/>
              </a:lnSpc>
              <a:spcBef>
                <a:spcPts val="29"/>
              </a:spcBef>
            </a:pPr>
            <a:endParaRPr sz="1200"/>
          </a:p>
          <a:p>
            <a:pPr marL="91439">
              <a:lnSpc>
                <a:spcPct val="101725"/>
              </a:lnSpc>
            </a:pPr>
            <a:r>
              <a:rPr sz="1600" b="1" spc="0" dirty="0" smtClean="0">
                <a:solidFill>
                  <a:srgbClr val="C00000"/>
                </a:solidFill>
                <a:latin typeface="Calibri"/>
                <a:cs typeface="Calibri"/>
              </a:rPr>
              <a:t>Hi</a:t>
            </a:r>
            <a:r>
              <a:rPr sz="1600" b="1" spc="-19" dirty="0" smtClean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1600" b="1" spc="0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600" b="1" spc="-4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C00000"/>
                </a:solidFill>
                <a:latin typeface="Calibri"/>
                <a:cs typeface="Calibri"/>
              </a:rPr>
              <a:t>on </a:t>
            </a:r>
            <a:r>
              <a:rPr sz="1600" b="1" spc="4" dirty="0" smtClean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sz="1600" b="1" spc="-14" dirty="0" smtClean="0">
                <a:solidFill>
                  <a:srgbClr val="C00000"/>
                </a:solidFill>
                <a:latin typeface="Calibri"/>
                <a:cs typeface="Calibri"/>
              </a:rPr>
              <a:t>ett</a:t>
            </a:r>
            <a:r>
              <a:rPr sz="1600" b="1" spc="-9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600" b="1" spc="0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1600" b="1" spc="-14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1600" b="1" spc="-19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1600" b="1" spc="0" dirty="0" smtClean="0">
                <a:solidFill>
                  <a:srgbClr val="C00000"/>
                </a:solidFill>
                <a:latin typeface="Calibri"/>
                <a:cs typeface="Calibri"/>
              </a:rPr>
              <a:t>og</a:t>
            </a:r>
            <a:r>
              <a:rPr sz="1600" b="1" spc="-29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1600" b="1" spc="0" dirty="0" smtClean="0">
                <a:solidFill>
                  <a:srgbClr val="C00000"/>
                </a:solidFill>
                <a:latin typeface="Calibri"/>
                <a:cs typeface="Calibri"/>
              </a:rPr>
              <a:t>amming</a:t>
            </a:r>
            <a:r>
              <a:rPr sz="1600" b="1" spc="-4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C00000"/>
                </a:solidFill>
                <a:latin typeface="Calibri"/>
                <a:cs typeface="Calibri"/>
              </a:rPr>
              <a:t>Style:  </a:t>
            </a:r>
            <a:r>
              <a:rPr sz="1600" spc="0" dirty="0" smtClean="0">
                <a:latin typeface="Calibri"/>
                <a:cs typeface="Calibri"/>
              </a:rPr>
              <a:t>Add</a:t>
            </a:r>
            <a:r>
              <a:rPr sz="1600" spc="-14" dirty="0" smtClean="0">
                <a:latin typeface="Calibri"/>
                <a:cs typeface="Calibri"/>
              </a:rPr>
              <a:t> </a:t>
            </a:r>
            <a:r>
              <a:rPr sz="1600" spc="-19" dirty="0" smtClean="0">
                <a:latin typeface="Calibri"/>
                <a:cs typeface="Calibri"/>
              </a:rPr>
              <a:t>t</a:t>
            </a:r>
            <a:r>
              <a:rPr sz="1600" spc="0" dirty="0" smtClean="0">
                <a:latin typeface="Calibri"/>
                <a:cs typeface="Calibri"/>
              </a:rPr>
              <a:t>o</a:t>
            </a:r>
            <a:r>
              <a:rPr sz="1600" spc="9" dirty="0" smtClean="0"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the</a:t>
            </a:r>
            <a:r>
              <a:rPr sz="1600" spc="4" dirty="0" smtClean="0">
                <a:latin typeface="Calibri"/>
                <a:cs typeface="Calibri"/>
              </a:rPr>
              <a:t> </a:t>
            </a:r>
            <a:r>
              <a:rPr sz="1600" b="1" spc="-14" dirty="0" smtClean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600" b="1" spc="0" dirty="0" smtClean="0">
                <a:solidFill>
                  <a:srgbClr val="006FC0"/>
                </a:solidFill>
                <a:latin typeface="Calibri"/>
                <a:cs typeface="Calibri"/>
              </a:rPr>
              <a:t>es/</a:t>
            </a:r>
            <a:r>
              <a:rPr sz="1600" b="1" spc="-25" dirty="0" smtClean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1600" b="1" spc="0" dirty="0" smtClean="0">
                <a:solidFill>
                  <a:srgbClr val="006FC0"/>
                </a:solidFill>
                <a:latin typeface="Calibri"/>
                <a:cs typeface="Calibri"/>
              </a:rPr>
              <a:t>alues</a:t>
            </a:r>
            <a:r>
              <a:rPr sz="1600" b="1" spc="-39" dirty="0" smtClean="0">
                <a:solidFill>
                  <a:srgbClr val="006FC0"/>
                </a:solidFill>
                <a:latin typeface="Calibri"/>
                <a:cs typeface="Calibri"/>
              </a:rPr>
              <a:t>/</a:t>
            </a:r>
            <a:r>
              <a:rPr sz="1600" b="1" spc="-14" dirty="0" smtClean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1600" b="1" spc="0" dirty="0" smtClean="0">
                <a:solidFill>
                  <a:srgbClr val="006FC0"/>
                </a:solidFill>
                <a:latin typeface="Calibri"/>
                <a:cs typeface="Calibri"/>
              </a:rPr>
              <a:t>tr</a:t>
            </a:r>
            <a:r>
              <a:rPr sz="1600" b="1" spc="-4" dirty="0" smtClean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1600" b="1" spc="0" dirty="0" smtClean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endParaRPr sz="1600">
              <a:latin typeface="Calibri"/>
              <a:cs typeface="Calibri"/>
            </a:endParaRPr>
          </a:p>
          <a:p>
            <a:pPr marL="91439" marR="63102">
              <a:lnSpc>
                <a:spcPts val="1920"/>
              </a:lnSpc>
              <a:spcBef>
                <a:spcPts val="96"/>
              </a:spcBef>
            </a:pPr>
            <a:r>
              <a:rPr sz="2400" spc="0" baseline="1706" dirty="0" smtClean="0">
                <a:latin typeface="Calibri"/>
                <a:cs typeface="Calibri"/>
              </a:rPr>
              <a:t>&lt;</a:t>
            </a:r>
            <a:r>
              <a:rPr sz="2400" spc="-19" baseline="1706" dirty="0" smtClean="0">
                <a:latin typeface="Calibri"/>
                <a:cs typeface="Calibri"/>
              </a:rPr>
              <a:t>s</a:t>
            </a:r>
            <a:r>
              <a:rPr sz="2400" spc="0" baseline="1706" dirty="0" smtClean="0">
                <a:latin typeface="Calibri"/>
                <a:cs typeface="Calibri"/>
              </a:rPr>
              <a:t>tr</a:t>
            </a:r>
            <a:r>
              <a:rPr sz="2400" spc="-4" baseline="1706" dirty="0" smtClean="0">
                <a:latin typeface="Calibri"/>
                <a:cs typeface="Calibri"/>
              </a:rPr>
              <a:t>i</a:t>
            </a:r>
            <a:r>
              <a:rPr sz="2400" spc="0" baseline="1706" dirty="0" smtClean="0">
                <a:latin typeface="Calibri"/>
                <a:cs typeface="Calibri"/>
              </a:rPr>
              <a:t>ng</a:t>
            </a:r>
            <a:r>
              <a:rPr sz="2400" spc="-9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name=</a:t>
            </a:r>
            <a:r>
              <a:rPr sz="2400" i="1" spc="0" baseline="1706" dirty="0" smtClean="0">
                <a:latin typeface="Calibri"/>
                <a:cs typeface="Calibri"/>
              </a:rPr>
              <a:t>“long_msg_</a:t>
            </a:r>
            <a:r>
              <a:rPr sz="2400" i="1" spc="-4" baseline="1706" dirty="0" smtClean="0">
                <a:latin typeface="Calibri"/>
                <a:cs typeface="Calibri"/>
              </a:rPr>
              <a:t>1</a:t>
            </a:r>
            <a:r>
              <a:rPr sz="2400" i="1" spc="0" baseline="1706" dirty="0" smtClean="0">
                <a:latin typeface="Calibri"/>
                <a:cs typeface="Calibri"/>
              </a:rPr>
              <a:t>"&gt;Li</a:t>
            </a:r>
            <a:r>
              <a:rPr sz="2400" i="1" spc="-4" baseline="1706" dirty="0" smtClean="0">
                <a:latin typeface="Calibri"/>
                <a:cs typeface="Calibri"/>
              </a:rPr>
              <a:t>n</a:t>
            </a:r>
            <a:r>
              <a:rPr sz="2400" i="1" spc="0" baseline="1706" dirty="0" smtClean="0">
                <a:latin typeface="Calibri"/>
                <a:cs typeface="Calibri"/>
              </a:rPr>
              <a:t>e1</a:t>
            </a:r>
            <a:r>
              <a:rPr sz="2400" i="1" spc="9" baseline="1706" dirty="0" smtClean="0">
                <a:latin typeface="Calibri"/>
                <a:cs typeface="Calibri"/>
              </a:rPr>
              <a:t> </a:t>
            </a:r>
            <a:r>
              <a:rPr sz="2400" i="1" spc="0" baseline="1706" dirty="0" smtClean="0">
                <a:latin typeface="Calibri"/>
                <a:cs typeface="Calibri"/>
              </a:rPr>
              <a:t>of long messag</a:t>
            </a:r>
            <a:r>
              <a:rPr sz="2400" i="1" spc="4" baseline="1706" dirty="0" smtClean="0">
                <a:latin typeface="Calibri"/>
                <a:cs typeface="Calibri"/>
              </a:rPr>
              <a:t>e</a:t>
            </a:r>
            <a:r>
              <a:rPr sz="2400" i="1" spc="0" baseline="1706" dirty="0" smtClean="0">
                <a:latin typeface="Calibri"/>
                <a:cs typeface="Calibri"/>
              </a:rPr>
              <a:t>\nLi</a:t>
            </a:r>
            <a:r>
              <a:rPr sz="2400" i="1" spc="-4" baseline="1706" dirty="0" smtClean="0">
                <a:latin typeface="Calibri"/>
                <a:cs typeface="Calibri"/>
              </a:rPr>
              <a:t>n</a:t>
            </a:r>
            <a:r>
              <a:rPr sz="2400" i="1" spc="0" baseline="1706" dirty="0" smtClean="0">
                <a:latin typeface="Calibri"/>
                <a:cs typeface="Calibri"/>
              </a:rPr>
              <a:t>e2</a:t>
            </a:r>
            <a:r>
              <a:rPr sz="2400" i="1" spc="-4" baseline="1706" dirty="0" smtClean="0">
                <a:latin typeface="Calibri"/>
                <a:cs typeface="Calibri"/>
              </a:rPr>
              <a:t> </a:t>
            </a:r>
            <a:r>
              <a:rPr sz="2400" i="1" spc="0" baseline="1706" dirty="0" smtClean="0">
                <a:latin typeface="Calibri"/>
                <a:cs typeface="Calibri"/>
              </a:rPr>
              <a:t>of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42534" y="5830671"/>
            <a:ext cx="2628265" cy="7272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1200"/>
              </a:lnSpc>
              <a:spcBef>
                <a:spcPts val="29"/>
              </a:spcBef>
            </a:pPr>
            <a:endParaRPr sz="1200"/>
          </a:p>
          <a:p>
            <a:pPr marL="19961">
              <a:lnSpc>
                <a:spcPct val="101725"/>
              </a:lnSpc>
            </a:pPr>
            <a:r>
              <a:rPr sz="1600" b="1" spc="9" dirty="0" smtClean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1600" b="1" spc="0" dirty="0" smtClean="0">
                <a:solidFill>
                  <a:srgbClr val="006FC0"/>
                </a:solidFill>
                <a:latin typeface="Calibri"/>
                <a:cs typeface="Calibri"/>
              </a:rPr>
              <a:t>g.xml</a:t>
            </a:r>
            <a:r>
              <a:rPr sz="1600" b="1" spc="341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the e</a:t>
            </a:r>
            <a:r>
              <a:rPr sz="1600" spc="-19" dirty="0" smtClean="0">
                <a:latin typeface="Calibri"/>
                <a:cs typeface="Calibri"/>
              </a:rPr>
              <a:t>n</a:t>
            </a:r>
            <a:r>
              <a:rPr sz="1600" spc="0" dirty="0" smtClean="0">
                <a:latin typeface="Calibri"/>
                <a:cs typeface="Calibri"/>
              </a:rPr>
              <a:t>try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047974"/>
            <a:ext cx="6705600" cy="3293237"/>
          </a:xfrm>
          <a:custGeom>
            <a:avLst/>
            <a:gdLst/>
            <a:ahLst/>
            <a:cxnLst/>
            <a:rect l="l" t="t" r="r" b="b"/>
            <a:pathLst>
              <a:path w="6705600" h="3293237">
                <a:moveTo>
                  <a:pt x="0" y="3293237"/>
                </a:moveTo>
                <a:lnTo>
                  <a:pt x="6705600" y="3293237"/>
                </a:lnTo>
                <a:lnTo>
                  <a:pt x="6705600" y="0"/>
                </a:lnTo>
                <a:lnTo>
                  <a:pt x="0" y="0"/>
                </a:lnTo>
                <a:lnTo>
                  <a:pt x="0" y="3293237"/>
                </a:lnTo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81600" y="2667000"/>
            <a:ext cx="3433699" cy="1329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3139" y="792289"/>
            <a:ext cx="6986612" cy="10915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9670" marR="38061">
              <a:lnSpc>
                <a:spcPts val="4175"/>
              </a:lnSpc>
              <a:spcBef>
                <a:spcPts val="208"/>
              </a:spcBef>
            </a:pP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Basic Wi</a:t>
            </a:r>
            <a:r>
              <a:rPr sz="6000" b="1" spc="-9" baseline="3413" dirty="0" smtClean="0">
                <a:solidFill>
                  <a:srgbClr val="548ED4"/>
                </a:solidFill>
                <a:latin typeface="Calibri"/>
                <a:cs typeface="Calibri"/>
              </a:rPr>
              <a:t>d</a:t>
            </a:r>
            <a:r>
              <a:rPr sz="6000" b="1" spc="-44" baseline="3413" dirty="0" smtClean="0">
                <a:solidFill>
                  <a:srgbClr val="548ED4"/>
                </a:solidFill>
                <a:latin typeface="Calibri"/>
                <a:cs typeface="Calibri"/>
              </a:rPr>
              <a:t>g</a:t>
            </a:r>
            <a:r>
              <a:rPr sz="6000" b="1" spc="-29" baseline="3413" dirty="0" smtClean="0">
                <a:solidFill>
                  <a:srgbClr val="548ED4"/>
                </a:solidFill>
                <a:latin typeface="Calibri"/>
                <a:cs typeface="Calibri"/>
              </a:rPr>
              <a:t>e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ts:</a:t>
            </a:r>
            <a:r>
              <a:rPr sz="6000" b="1" spc="-40" baseline="3413" dirty="0" smtClean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Bu</a:t>
            </a:r>
            <a:r>
              <a:rPr sz="6000" b="1" spc="-50" baseline="3413" dirty="0" smtClean="0">
                <a:solidFill>
                  <a:srgbClr val="548ED4"/>
                </a:solidFill>
                <a:latin typeface="Calibri"/>
                <a:cs typeface="Calibri"/>
              </a:rPr>
              <a:t>t</a:t>
            </a:r>
            <a:r>
              <a:rPr sz="6000" b="1" spc="-44" baseline="3413" dirty="0" smtClean="0">
                <a:solidFill>
                  <a:srgbClr val="548ED4"/>
                </a:solidFill>
                <a:latin typeface="Calibri"/>
                <a:cs typeface="Calibri"/>
              </a:rPr>
              <a:t>t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ons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706"/>
              </a:spcBef>
            </a:pP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-11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Bu</a:t>
            </a:r>
            <a:r>
              <a:rPr sz="2000" b="1" spc="-25" dirty="0" smtClean="0">
                <a:latin typeface="Calibri"/>
                <a:cs typeface="Calibri"/>
              </a:rPr>
              <a:t>t</a:t>
            </a:r>
            <a:r>
              <a:rPr sz="2000" b="1" spc="-19" dirty="0" smtClean="0">
                <a:latin typeface="Calibri"/>
                <a:cs typeface="Calibri"/>
              </a:rPr>
              <a:t>t</a:t>
            </a:r>
            <a:r>
              <a:rPr sz="2000" b="1" spc="0" dirty="0" smtClean="0">
                <a:latin typeface="Calibri"/>
                <a:cs typeface="Calibri"/>
              </a:rPr>
              <a:t>on</a:t>
            </a:r>
            <a:r>
              <a:rPr sz="2000" b="1" spc="-57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wid</a:t>
            </a:r>
            <a:r>
              <a:rPr sz="2000" spc="-19" dirty="0" smtClean="0">
                <a:latin typeface="Calibri"/>
                <a:cs typeface="Calibri"/>
              </a:rPr>
              <a:t>g</a:t>
            </a:r>
            <a:r>
              <a:rPr sz="2000" spc="-9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t</a:t>
            </a:r>
            <a:r>
              <a:rPr sz="2000" spc="-5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all</a:t>
            </a:r>
            <a:r>
              <a:rPr sz="2000" spc="-4" dirty="0" smtClean="0">
                <a:latin typeface="Calibri"/>
                <a:cs typeface="Calibri"/>
              </a:rPr>
              <a:t>o</a:t>
            </a:r>
            <a:r>
              <a:rPr sz="2000" spc="-19" dirty="0" smtClean="0">
                <a:latin typeface="Calibri"/>
                <a:cs typeface="Calibri"/>
              </a:rPr>
              <a:t>w</a:t>
            </a:r>
            <a:r>
              <a:rPr sz="2000" spc="0" dirty="0" smtClean="0">
                <a:latin typeface="Calibri"/>
                <a:cs typeface="Calibri"/>
              </a:rPr>
              <a:t>s</a:t>
            </a:r>
            <a:r>
              <a:rPr sz="2000" spc="-46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the</a:t>
            </a:r>
            <a:r>
              <a:rPr sz="2000" spc="-12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simu</a:t>
            </a:r>
            <a:r>
              <a:rPr sz="2000" spc="-4" dirty="0" smtClean="0">
                <a:latin typeface="Calibri"/>
                <a:cs typeface="Calibri"/>
              </a:rPr>
              <a:t>l</a:t>
            </a:r>
            <a:r>
              <a:rPr sz="2000" spc="-14" dirty="0" smtClean="0">
                <a:latin typeface="Calibri"/>
                <a:cs typeface="Calibri"/>
              </a:rPr>
              <a:t>a</a:t>
            </a:r>
            <a:r>
              <a:rPr sz="2000" spc="4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ion</a:t>
            </a:r>
            <a:r>
              <a:rPr sz="2000" spc="-7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of</a:t>
            </a:r>
            <a:r>
              <a:rPr sz="2000" spc="-16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cl</a:t>
            </a:r>
            <a:r>
              <a:rPr sz="2000" spc="-4" dirty="0" smtClean="0">
                <a:latin typeface="Calibri"/>
                <a:cs typeface="Calibri"/>
              </a:rPr>
              <a:t>i</a:t>
            </a:r>
            <a:r>
              <a:rPr sz="2000" spc="4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king</a:t>
            </a:r>
            <a:r>
              <a:rPr sz="2000" spc="-4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ac</a:t>
            </a:r>
            <a:r>
              <a:rPr sz="2000" spc="4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ion</a:t>
            </a:r>
            <a:r>
              <a:rPr sz="2000" spc="-4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on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GUI.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589403"/>
            <a:ext cx="164973" cy="279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2199003"/>
            <a:ext cx="164973" cy="279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3139" y="2214308"/>
            <a:ext cx="5677113" cy="574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  <a:spcBef>
                <a:spcPts val="106"/>
              </a:spcBef>
            </a:pPr>
            <a:r>
              <a:rPr sz="3000" b="1" spc="0" baseline="2730" dirty="0" smtClean="0">
                <a:latin typeface="Calibri"/>
                <a:cs typeface="Calibri"/>
              </a:rPr>
              <a:t>Bu</a:t>
            </a:r>
            <a:r>
              <a:rPr sz="3000" b="1" spc="-25" baseline="2730" dirty="0" smtClean="0">
                <a:latin typeface="Calibri"/>
                <a:cs typeface="Calibri"/>
              </a:rPr>
              <a:t>t</a:t>
            </a:r>
            <a:r>
              <a:rPr sz="3000" b="1" spc="-19" baseline="2730" dirty="0" smtClean="0">
                <a:latin typeface="Calibri"/>
                <a:cs typeface="Calibri"/>
              </a:rPr>
              <a:t>t</a:t>
            </a:r>
            <a:r>
              <a:rPr sz="3000" b="1" spc="0" baseline="2730" dirty="0" smtClean="0">
                <a:latin typeface="Calibri"/>
                <a:cs typeface="Calibri"/>
              </a:rPr>
              <a:t>on</a:t>
            </a:r>
            <a:r>
              <a:rPr sz="3000" b="1" spc="-62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is</a:t>
            </a:r>
            <a:r>
              <a:rPr sz="3000" spc="-12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sub</a:t>
            </a:r>
            <a:r>
              <a:rPr sz="3000" spc="4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lass</a:t>
            </a:r>
            <a:r>
              <a:rPr sz="3000" spc="-41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of</a:t>
            </a:r>
            <a:r>
              <a:rPr sz="3000" spc="-6" baseline="2730" dirty="0" smtClean="0">
                <a:latin typeface="Calibri"/>
                <a:cs typeface="Calibri"/>
              </a:rPr>
              <a:t> </a:t>
            </a:r>
            <a:r>
              <a:rPr sz="3000" b="1" spc="-175" baseline="2730" dirty="0" smtClean="0">
                <a:latin typeface="Calibri"/>
                <a:cs typeface="Calibri"/>
              </a:rPr>
              <a:t>T</a:t>
            </a:r>
            <a:r>
              <a:rPr sz="3000" b="1" spc="-29" baseline="2730" dirty="0" smtClean="0">
                <a:latin typeface="Calibri"/>
                <a:cs typeface="Calibri"/>
              </a:rPr>
              <a:t>e</a:t>
            </a:r>
            <a:r>
              <a:rPr sz="3000" b="1" spc="0" baseline="2730" dirty="0" smtClean="0">
                <a:latin typeface="Calibri"/>
                <a:cs typeface="Calibri"/>
              </a:rPr>
              <a:t>xtVi</a:t>
            </a:r>
            <a:r>
              <a:rPr sz="3000" b="1" spc="-9" baseline="2730" dirty="0" smtClean="0">
                <a:latin typeface="Calibri"/>
                <a:cs typeface="Calibri"/>
              </a:rPr>
              <a:t>e</a:t>
            </a:r>
            <a:r>
              <a:rPr sz="3000" b="1" spc="0" baseline="2730" dirty="0" smtClean="0">
                <a:latin typeface="Calibri"/>
                <a:cs typeface="Calibri"/>
              </a:rPr>
              <a:t>w</a:t>
            </a:r>
            <a:r>
              <a:rPr sz="3000" spc="0" baseline="2730" dirty="0" smtClean="0">
                <a:latin typeface="Calibri"/>
                <a:cs typeface="Calibri"/>
              </a:rPr>
              <a:t>.</a:t>
            </a:r>
            <a:r>
              <a:rPr sz="3000" spc="-82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The</a:t>
            </a:r>
            <a:r>
              <a:rPr sz="3000" spc="-19" baseline="2730" dirty="0" smtClean="0">
                <a:latin typeface="Calibri"/>
                <a:cs typeface="Calibri"/>
              </a:rPr>
              <a:t>re</a:t>
            </a:r>
            <a:r>
              <a:rPr sz="3000" spc="-39" baseline="2730" dirty="0" smtClean="0">
                <a:latin typeface="Calibri"/>
                <a:cs typeface="Calibri"/>
              </a:rPr>
              <a:t>f</a:t>
            </a:r>
            <a:r>
              <a:rPr sz="3000" spc="0" baseline="2730" dirty="0" smtClean="0">
                <a:latin typeface="Calibri"/>
                <a:cs typeface="Calibri"/>
              </a:rPr>
              <a:t>o</a:t>
            </a:r>
            <a:r>
              <a:rPr sz="3000" spc="-19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70" baseline="2730" dirty="0" smtClean="0">
                <a:latin typeface="Calibri"/>
                <a:cs typeface="Calibri"/>
              </a:rPr>
              <a:t> </a:t>
            </a:r>
            <a:r>
              <a:rPr sz="3000" spc="-39" baseline="2730" dirty="0" smtClean="0">
                <a:latin typeface="Calibri"/>
                <a:cs typeface="Calibri"/>
              </a:rPr>
              <a:t>f</a:t>
            </a:r>
            <a:r>
              <a:rPr sz="3000" spc="0" baseline="2730" dirty="0" smtClean="0">
                <a:latin typeface="Calibri"/>
                <a:cs typeface="Calibri"/>
              </a:rPr>
              <a:t>orm</a:t>
            </a:r>
            <a:r>
              <a:rPr sz="3000" spc="-14" baseline="2730" dirty="0" smtClean="0">
                <a:latin typeface="Calibri"/>
                <a:cs typeface="Calibri"/>
              </a:rPr>
              <a:t>a</a:t>
            </a:r>
            <a:r>
              <a:rPr sz="3000" spc="-29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ting</a:t>
            </a:r>
            <a:endParaRPr sz="2000">
              <a:latin typeface="Calibri"/>
              <a:cs typeface="Calibri"/>
            </a:endParaRPr>
          </a:p>
          <a:p>
            <a:pPr marL="12700" marR="38061">
              <a:lnSpc>
                <a:spcPts val="2320"/>
              </a:lnSpc>
              <a:spcBef>
                <a:spcPts val="9"/>
              </a:spcBef>
            </a:pPr>
            <a:r>
              <a:rPr sz="3000" spc="0" baseline="1365" dirty="0" smtClean="0">
                <a:latin typeface="Calibri"/>
                <a:cs typeface="Calibri"/>
              </a:rPr>
              <a:t>is</a:t>
            </a:r>
            <a:r>
              <a:rPr sz="3000" spc="-12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simil</a:t>
            </a:r>
            <a:r>
              <a:rPr sz="3000" spc="9" baseline="1365" dirty="0" smtClean="0">
                <a:latin typeface="Calibri"/>
                <a:cs typeface="Calibri"/>
              </a:rPr>
              <a:t>a</a:t>
            </a:r>
            <a:r>
              <a:rPr sz="3000" spc="0" baseline="1365" dirty="0" smtClean="0">
                <a:latin typeface="Calibri"/>
                <a:cs typeface="Calibri"/>
              </a:rPr>
              <a:t>r</a:t>
            </a:r>
            <a:r>
              <a:rPr sz="3000" spc="-34" baseline="1365" dirty="0" smtClean="0">
                <a:latin typeface="Calibri"/>
                <a:cs typeface="Calibri"/>
              </a:rPr>
              <a:t> </a:t>
            </a:r>
            <a:r>
              <a:rPr sz="3000" spc="-1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-17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the</a:t>
            </a:r>
            <a:r>
              <a:rPr sz="3000" spc="-27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s</a:t>
            </a:r>
            <a:r>
              <a:rPr sz="3000" spc="-4" baseline="1365" dirty="0" smtClean="0">
                <a:latin typeface="Calibri"/>
                <a:cs typeface="Calibri"/>
              </a:rPr>
              <a:t>e</a:t>
            </a:r>
            <a:r>
              <a:rPr sz="3000" spc="-29" baseline="1365" dirty="0" smtClean="0">
                <a:latin typeface="Calibri"/>
                <a:cs typeface="Calibri"/>
              </a:rPr>
              <a:t>t</a:t>
            </a:r>
            <a:r>
              <a:rPr sz="3000" spc="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ing</a:t>
            </a:r>
            <a:r>
              <a:rPr sz="3000" spc="-45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of</a:t>
            </a:r>
            <a:r>
              <a:rPr sz="3000" spc="-16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 </a:t>
            </a:r>
            <a:r>
              <a:rPr sz="3000" b="1" spc="-175" baseline="1365" dirty="0" smtClean="0">
                <a:latin typeface="Calibri"/>
                <a:cs typeface="Calibri"/>
              </a:rPr>
              <a:t>T</a:t>
            </a:r>
            <a:r>
              <a:rPr sz="3000" b="1" spc="-29" baseline="1365" dirty="0" smtClean="0">
                <a:latin typeface="Calibri"/>
                <a:cs typeface="Calibri"/>
              </a:rPr>
              <a:t>e</a:t>
            </a:r>
            <a:r>
              <a:rPr sz="3000" b="1" spc="0" baseline="1365" dirty="0" smtClean="0">
                <a:latin typeface="Calibri"/>
                <a:cs typeface="Calibri"/>
              </a:rPr>
              <a:t>xtVi</a:t>
            </a:r>
            <a:r>
              <a:rPr sz="3000" b="1" spc="-9" baseline="1365" dirty="0" smtClean="0">
                <a:latin typeface="Calibri"/>
                <a:cs typeface="Calibri"/>
              </a:rPr>
              <a:t>e</a:t>
            </a:r>
            <a:r>
              <a:rPr sz="3000" b="1" spc="0" baseline="1365" dirty="0" smtClean="0">
                <a:latin typeface="Calibri"/>
                <a:cs typeface="Calibri"/>
              </a:rPr>
              <a:t>w</a:t>
            </a:r>
            <a:r>
              <a:rPr sz="3000" spc="0" baseline="1365" dirty="0" smtClean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10815" y="2214308"/>
            <a:ext cx="1586204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  <a:spcBef>
                <a:spcPts val="106"/>
              </a:spcBef>
            </a:pP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bu</a:t>
            </a:r>
            <a:r>
              <a:rPr sz="3000" spc="-25" baseline="2730" dirty="0" smtClean="0">
                <a:latin typeface="Calibri"/>
                <a:cs typeface="Calibri"/>
              </a:rPr>
              <a:t>t</a:t>
            </a:r>
            <a:r>
              <a:rPr sz="3000" spc="-14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on</a:t>
            </a:r>
            <a:r>
              <a:rPr sz="3000" spc="-119" baseline="2730" dirty="0" smtClean="0">
                <a:latin typeface="Calibri"/>
                <a:cs typeface="Calibri"/>
              </a:rPr>
              <a:t>’</a:t>
            </a:r>
            <a:r>
              <a:rPr sz="3000" spc="0" baseline="2730" dirty="0" smtClean="0">
                <a:latin typeface="Calibri"/>
                <a:cs typeface="Calibri"/>
              </a:rPr>
              <a:t>s</a:t>
            </a:r>
            <a:r>
              <a:rPr sz="3000" spc="-68" baseline="2730" dirty="0" smtClean="0">
                <a:latin typeface="Calibri"/>
                <a:cs typeface="Calibri"/>
              </a:rPr>
              <a:t> </a:t>
            </a:r>
            <a:r>
              <a:rPr sz="3000" spc="-34" baseline="2730" dirty="0" smtClean="0">
                <a:latin typeface="Calibri"/>
                <a:cs typeface="Calibri"/>
              </a:rPr>
              <a:t>f</a:t>
            </a:r>
            <a:r>
              <a:rPr sz="3000" spc="0" baseline="2730" dirty="0" smtClean="0">
                <a:latin typeface="Calibri"/>
                <a:cs typeface="Calibri"/>
              </a:rPr>
              <a:t>ace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27719" y="6463538"/>
            <a:ext cx="21483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66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3400" y="3047974"/>
            <a:ext cx="6705600" cy="32932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980694" marR="1451148" indent="-444246">
              <a:lnSpc>
                <a:spcPct val="100014"/>
              </a:lnSpc>
              <a:spcBef>
                <a:spcPts val="1316"/>
              </a:spcBef>
            </a:pPr>
            <a:r>
              <a:rPr sz="1600" spc="-4" dirty="0" smtClean="0">
                <a:solidFill>
                  <a:srgbClr val="008080"/>
                </a:solidFill>
                <a:latin typeface="Consolas"/>
                <a:cs typeface="Consolas"/>
              </a:rPr>
              <a:t>&lt;</a:t>
            </a:r>
            <a:r>
              <a:rPr sz="1600" spc="-4" dirty="0" smtClean="0">
                <a:solidFill>
                  <a:srgbClr val="3E7E7E"/>
                </a:solidFill>
                <a:latin typeface="Consolas"/>
                <a:cs typeface="Consolas"/>
              </a:rPr>
              <a:t>B</a:t>
            </a:r>
            <a:r>
              <a:rPr sz="1600" spc="-9" dirty="0" smtClean="0">
                <a:solidFill>
                  <a:srgbClr val="3E7E7E"/>
                </a:solidFill>
                <a:latin typeface="Consolas"/>
                <a:cs typeface="Consolas"/>
              </a:rPr>
              <a:t>u</a:t>
            </a:r>
            <a:r>
              <a:rPr sz="1600" spc="-4" dirty="0" smtClean="0">
                <a:solidFill>
                  <a:srgbClr val="3E7E7E"/>
                </a:solidFill>
                <a:latin typeface="Consolas"/>
                <a:cs typeface="Consolas"/>
              </a:rPr>
              <a:t>tto</a:t>
            </a:r>
            <a:r>
              <a:rPr sz="1600" spc="0" dirty="0" smtClean="0">
                <a:solidFill>
                  <a:srgbClr val="3E7E7E"/>
                </a:solidFill>
                <a:latin typeface="Consolas"/>
                <a:cs typeface="Consolas"/>
              </a:rPr>
              <a:t>n 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</a:t>
            </a:r>
            <a:r>
              <a:rPr sz="1600" spc="-9" dirty="0" smtClean="0">
                <a:solidFill>
                  <a:srgbClr val="7E007E"/>
                </a:solidFill>
                <a:latin typeface="Consolas"/>
                <a:cs typeface="Consolas"/>
              </a:rPr>
              <a:t>i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d:id</a:t>
            </a:r>
            <a:r>
              <a:rPr sz="1600" spc="-4" dirty="0" smtClean="0">
                <a:latin typeface="Consolas"/>
                <a:cs typeface="Consolas"/>
              </a:rPr>
              <a:t>=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1600" i="1" spc="-9" dirty="0" smtClean="0">
                <a:solidFill>
                  <a:srgbClr val="2A00FF"/>
                </a:solidFill>
                <a:latin typeface="Consolas"/>
                <a:cs typeface="Consolas"/>
              </a:rPr>
              <a:t>@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+id/bu</a:t>
            </a:r>
            <a:r>
              <a:rPr sz="1600" i="1" spc="-9" dirty="0" smtClean="0">
                <a:solidFill>
                  <a:srgbClr val="2A00FF"/>
                </a:solidFill>
                <a:latin typeface="Consolas"/>
                <a:cs typeface="Consolas"/>
              </a:rPr>
              <a:t>t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ton1</a:t>
            </a:r>
            <a:r>
              <a:rPr sz="16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 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</a:t>
            </a:r>
            <a:r>
              <a:rPr sz="1600" spc="-9" dirty="0" smtClean="0">
                <a:solidFill>
                  <a:srgbClr val="7E007E"/>
                </a:solidFill>
                <a:latin typeface="Consolas"/>
                <a:cs typeface="Consolas"/>
              </a:rPr>
              <a:t>i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d:layo</a:t>
            </a:r>
            <a:r>
              <a:rPr sz="1600" spc="-9" dirty="0" smtClean="0">
                <a:solidFill>
                  <a:srgbClr val="7E007E"/>
                </a:solidFill>
                <a:latin typeface="Consolas"/>
                <a:cs typeface="Consolas"/>
              </a:rPr>
              <a:t>u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t_widt</a:t>
            </a:r>
            <a:r>
              <a:rPr sz="1600" spc="-14" dirty="0" smtClean="0">
                <a:solidFill>
                  <a:srgbClr val="7E007E"/>
                </a:solidFill>
                <a:latin typeface="Consolas"/>
                <a:cs typeface="Consolas"/>
              </a:rPr>
              <a:t>h</a:t>
            </a:r>
            <a:r>
              <a:rPr sz="1600" spc="-4" dirty="0" smtClean="0">
                <a:latin typeface="Consolas"/>
                <a:cs typeface="Consolas"/>
              </a:rPr>
              <a:t>=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"140d</a:t>
            </a:r>
            <a:r>
              <a:rPr sz="1600" i="1" spc="-9" dirty="0" smtClean="0">
                <a:solidFill>
                  <a:srgbClr val="2A00FF"/>
                </a:solidFill>
                <a:latin typeface="Consolas"/>
                <a:cs typeface="Consolas"/>
              </a:rPr>
              <a:t>p</a:t>
            </a:r>
            <a:r>
              <a:rPr sz="16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 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</a:t>
            </a:r>
            <a:r>
              <a:rPr sz="1600" spc="-14" dirty="0" smtClean="0">
                <a:solidFill>
                  <a:srgbClr val="7E007E"/>
                </a:solidFill>
                <a:latin typeface="Consolas"/>
                <a:cs typeface="Consolas"/>
              </a:rPr>
              <a:t>i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d:layo</a:t>
            </a:r>
            <a:r>
              <a:rPr sz="1600" spc="-14" dirty="0" smtClean="0">
                <a:solidFill>
                  <a:srgbClr val="7E007E"/>
                </a:solidFill>
                <a:latin typeface="Consolas"/>
                <a:cs typeface="Consolas"/>
              </a:rPr>
              <a:t>u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t_heig</a:t>
            </a:r>
            <a:r>
              <a:rPr sz="1600" spc="-14" dirty="0" smtClean="0">
                <a:solidFill>
                  <a:srgbClr val="7E007E"/>
                </a:solidFill>
                <a:latin typeface="Consolas"/>
                <a:cs typeface="Consolas"/>
              </a:rPr>
              <a:t>h</a:t>
            </a:r>
            <a:r>
              <a:rPr sz="1600" spc="0" dirty="0" smtClean="0">
                <a:solidFill>
                  <a:srgbClr val="7E007E"/>
                </a:solidFill>
                <a:latin typeface="Consolas"/>
                <a:cs typeface="Consolas"/>
              </a:rPr>
              <a:t>t</a:t>
            </a:r>
            <a:r>
              <a:rPr sz="1600" spc="-4" dirty="0" smtClean="0">
                <a:latin typeface="Consolas"/>
                <a:cs typeface="Consolas"/>
              </a:rPr>
              <a:t>=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"wra</a:t>
            </a:r>
            <a:r>
              <a:rPr sz="1600" i="1" spc="-14" dirty="0" smtClean="0">
                <a:solidFill>
                  <a:srgbClr val="2A00FF"/>
                </a:solidFill>
                <a:latin typeface="Consolas"/>
                <a:cs typeface="Consolas"/>
              </a:rPr>
              <a:t>p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_conte</a:t>
            </a:r>
            <a:r>
              <a:rPr sz="1600" i="1" spc="-14" dirty="0" smtClean="0">
                <a:solidFill>
                  <a:srgbClr val="2A00FF"/>
                </a:solidFill>
                <a:latin typeface="Consolas"/>
                <a:cs typeface="Consolas"/>
              </a:rPr>
              <a:t>n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t</a:t>
            </a:r>
            <a:r>
              <a:rPr sz="16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 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</a:t>
            </a:r>
            <a:r>
              <a:rPr sz="1600" spc="-9" dirty="0" smtClean="0">
                <a:solidFill>
                  <a:srgbClr val="7E007E"/>
                </a:solidFill>
                <a:latin typeface="Consolas"/>
                <a:cs typeface="Consolas"/>
              </a:rPr>
              <a:t>i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d:layo</a:t>
            </a:r>
            <a:r>
              <a:rPr sz="1600" spc="-9" dirty="0" smtClean="0">
                <a:solidFill>
                  <a:srgbClr val="7E007E"/>
                </a:solidFill>
                <a:latin typeface="Consolas"/>
                <a:cs typeface="Consolas"/>
              </a:rPr>
              <a:t>u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t_grav</a:t>
            </a:r>
            <a:r>
              <a:rPr sz="1600" spc="-9" dirty="0" smtClean="0">
                <a:solidFill>
                  <a:srgbClr val="7E007E"/>
                </a:solidFill>
                <a:latin typeface="Consolas"/>
                <a:cs typeface="Consolas"/>
              </a:rPr>
              <a:t>i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t</a:t>
            </a:r>
            <a:r>
              <a:rPr sz="1600" spc="-9" dirty="0" smtClean="0">
                <a:solidFill>
                  <a:srgbClr val="7E007E"/>
                </a:solidFill>
                <a:latin typeface="Consolas"/>
                <a:cs typeface="Consolas"/>
              </a:rPr>
              <a:t>y</a:t>
            </a:r>
            <a:r>
              <a:rPr sz="1600" spc="-4" dirty="0" smtClean="0">
                <a:latin typeface="Consolas"/>
                <a:cs typeface="Consolas"/>
              </a:rPr>
              <a:t>=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"ce</a:t>
            </a:r>
            <a:r>
              <a:rPr sz="1600" i="1" spc="-9" dirty="0" smtClean="0">
                <a:solidFill>
                  <a:srgbClr val="2A00FF"/>
                </a:solidFill>
                <a:latin typeface="Consolas"/>
                <a:cs typeface="Consolas"/>
              </a:rPr>
              <a:t>n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ter</a:t>
            </a:r>
            <a:r>
              <a:rPr sz="16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 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androi</a:t>
            </a:r>
            <a:r>
              <a:rPr sz="1600" spc="-9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:gravi</a:t>
            </a:r>
            <a:r>
              <a:rPr sz="1600" spc="-9" dirty="0" smtClean="0">
                <a:solidFill>
                  <a:srgbClr val="7E007E"/>
                </a:solidFill>
                <a:latin typeface="Consolas"/>
                <a:cs typeface="Consolas"/>
              </a:rPr>
              <a:t>t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y</a:t>
            </a:r>
            <a:r>
              <a:rPr sz="1600" spc="-4" dirty="0" smtClean="0">
                <a:latin typeface="Consolas"/>
                <a:cs typeface="Consolas"/>
              </a:rPr>
              <a:t>=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"rig</a:t>
            </a:r>
            <a:r>
              <a:rPr sz="1600" i="1" spc="-9" dirty="0" smtClean="0">
                <a:solidFill>
                  <a:srgbClr val="2A00FF"/>
                </a:solidFill>
                <a:latin typeface="Consolas"/>
                <a:cs typeface="Consolas"/>
              </a:rPr>
              <a:t>h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t</a:t>
            </a:r>
            <a:r>
              <a:rPr sz="16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“ 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androi</a:t>
            </a:r>
            <a:r>
              <a:rPr sz="1600" spc="-9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:layou</a:t>
            </a:r>
            <a:r>
              <a:rPr sz="1600" spc="-9" dirty="0" smtClean="0">
                <a:solidFill>
                  <a:srgbClr val="7E007E"/>
                </a:solidFill>
                <a:latin typeface="Consolas"/>
                <a:cs typeface="Consolas"/>
              </a:rPr>
              <a:t>t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_margi</a:t>
            </a:r>
            <a:r>
              <a:rPr sz="1600" spc="-9" dirty="0" smtClean="0">
                <a:solidFill>
                  <a:srgbClr val="7E007E"/>
                </a:solidFill>
                <a:latin typeface="Consolas"/>
                <a:cs typeface="Consolas"/>
              </a:rPr>
              <a:t>n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To</a:t>
            </a:r>
            <a:r>
              <a:rPr sz="1600" spc="-9" dirty="0" smtClean="0">
                <a:solidFill>
                  <a:srgbClr val="7E007E"/>
                </a:solidFill>
                <a:latin typeface="Consolas"/>
                <a:cs typeface="Consolas"/>
              </a:rPr>
              <a:t>p</a:t>
            </a:r>
            <a:r>
              <a:rPr sz="1600" spc="-4" dirty="0" smtClean="0">
                <a:latin typeface="Consolas"/>
                <a:cs typeface="Consolas"/>
              </a:rPr>
              <a:t>=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"2</a:t>
            </a:r>
            <a:r>
              <a:rPr sz="1600" i="1" spc="-9" dirty="0" smtClean="0">
                <a:solidFill>
                  <a:srgbClr val="2A00FF"/>
                </a:solidFill>
                <a:latin typeface="Consolas"/>
                <a:cs typeface="Consolas"/>
              </a:rPr>
              <a:t>0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dp</a:t>
            </a:r>
            <a:r>
              <a:rPr sz="16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 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</a:t>
            </a:r>
            <a:r>
              <a:rPr sz="1600" spc="-9" dirty="0" smtClean="0">
                <a:solidFill>
                  <a:srgbClr val="7E007E"/>
                </a:solidFill>
                <a:latin typeface="Consolas"/>
                <a:cs typeface="Consolas"/>
              </a:rPr>
              <a:t>i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d:padd</a:t>
            </a:r>
            <a:r>
              <a:rPr sz="1600" spc="-9" dirty="0" smtClean="0">
                <a:solidFill>
                  <a:srgbClr val="7E007E"/>
                </a:solidFill>
                <a:latin typeface="Consolas"/>
                <a:cs typeface="Consolas"/>
              </a:rPr>
              <a:t>i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ng</a:t>
            </a:r>
            <a:r>
              <a:rPr sz="1600" spc="-4" dirty="0" smtClean="0">
                <a:latin typeface="Consolas"/>
                <a:cs typeface="Consolas"/>
              </a:rPr>
              <a:t>=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"5d</a:t>
            </a:r>
            <a:r>
              <a:rPr sz="1600" i="1" spc="-9" dirty="0" smtClean="0">
                <a:solidFill>
                  <a:srgbClr val="2A00FF"/>
                </a:solidFill>
                <a:latin typeface="Consolas"/>
                <a:cs typeface="Consolas"/>
              </a:rPr>
              <a:t>p</a:t>
            </a:r>
            <a:r>
              <a:rPr sz="16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 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</a:t>
            </a:r>
            <a:r>
              <a:rPr sz="1600" spc="-9" dirty="0" smtClean="0">
                <a:solidFill>
                  <a:srgbClr val="7E007E"/>
                </a:solidFill>
                <a:latin typeface="Consolas"/>
                <a:cs typeface="Consolas"/>
              </a:rPr>
              <a:t>i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d:text</a:t>
            </a:r>
            <a:r>
              <a:rPr sz="1600" spc="-9" dirty="0" smtClean="0">
                <a:latin typeface="Consolas"/>
                <a:cs typeface="Consolas"/>
              </a:rPr>
              <a:t>=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"@stri</a:t>
            </a:r>
            <a:r>
              <a:rPr sz="1600" i="1" spc="-9" dirty="0" smtClean="0">
                <a:solidFill>
                  <a:srgbClr val="2A00FF"/>
                </a:solidFill>
                <a:latin typeface="Consolas"/>
                <a:cs typeface="Consolas"/>
              </a:rPr>
              <a:t>n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g/butt</a:t>
            </a:r>
            <a:r>
              <a:rPr sz="1600" i="1" spc="-9" dirty="0" smtClean="0">
                <a:solidFill>
                  <a:srgbClr val="2A00FF"/>
                </a:solidFill>
                <a:latin typeface="Consolas"/>
                <a:cs typeface="Consolas"/>
              </a:rPr>
              <a:t>o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n1_cap</a:t>
            </a:r>
            <a:r>
              <a:rPr sz="1600" i="1" spc="-9" dirty="0" smtClean="0">
                <a:solidFill>
                  <a:srgbClr val="2A00FF"/>
                </a:solidFill>
                <a:latin typeface="Consolas"/>
                <a:cs typeface="Consolas"/>
              </a:rPr>
              <a:t>t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ion</a:t>
            </a:r>
            <a:r>
              <a:rPr sz="16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 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</a:t>
            </a:r>
            <a:r>
              <a:rPr sz="1600" spc="-9" dirty="0" smtClean="0">
                <a:solidFill>
                  <a:srgbClr val="7E007E"/>
                </a:solidFill>
                <a:latin typeface="Consolas"/>
                <a:cs typeface="Consolas"/>
              </a:rPr>
              <a:t>i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d:text</a:t>
            </a:r>
            <a:r>
              <a:rPr sz="1600" spc="-9" dirty="0" smtClean="0">
                <a:solidFill>
                  <a:srgbClr val="7E007E"/>
                </a:solidFill>
                <a:latin typeface="Consolas"/>
                <a:cs typeface="Consolas"/>
              </a:rPr>
              <a:t>C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olor</a:t>
            </a:r>
            <a:r>
              <a:rPr sz="1600" spc="-4" dirty="0" smtClean="0">
                <a:latin typeface="Consolas"/>
                <a:cs typeface="Consolas"/>
              </a:rPr>
              <a:t>=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1600" i="1" spc="-9" dirty="0" smtClean="0">
                <a:solidFill>
                  <a:srgbClr val="2A00FF"/>
                </a:solidFill>
                <a:latin typeface="Consolas"/>
                <a:cs typeface="Consolas"/>
              </a:rPr>
              <a:t>#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ffff00</a:t>
            </a:r>
            <a:r>
              <a:rPr sz="1600" i="1" spc="-9" dirty="0" smtClean="0">
                <a:solidFill>
                  <a:srgbClr val="2A00FF"/>
                </a:solidFill>
                <a:latin typeface="Consolas"/>
                <a:cs typeface="Consolas"/>
              </a:rPr>
              <a:t>0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0</a:t>
            </a:r>
            <a:r>
              <a:rPr sz="16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 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</a:t>
            </a:r>
            <a:r>
              <a:rPr sz="1600" spc="-9" dirty="0" smtClean="0">
                <a:solidFill>
                  <a:srgbClr val="7E007E"/>
                </a:solidFill>
                <a:latin typeface="Consolas"/>
                <a:cs typeface="Consolas"/>
              </a:rPr>
              <a:t>i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d:text</a:t>
            </a:r>
            <a:r>
              <a:rPr sz="1600" spc="-9" dirty="0" smtClean="0">
                <a:solidFill>
                  <a:srgbClr val="7E007E"/>
                </a:solidFill>
                <a:latin typeface="Consolas"/>
                <a:cs typeface="Consolas"/>
              </a:rPr>
              <a:t>S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ize</a:t>
            </a:r>
            <a:r>
              <a:rPr sz="1600" spc="-4" dirty="0" smtClean="0">
                <a:latin typeface="Consolas"/>
                <a:cs typeface="Consolas"/>
              </a:rPr>
              <a:t>=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"2</a:t>
            </a:r>
            <a:r>
              <a:rPr sz="1600" i="1" spc="-9" dirty="0" smtClean="0">
                <a:solidFill>
                  <a:srgbClr val="2A00FF"/>
                </a:solidFill>
                <a:latin typeface="Consolas"/>
                <a:cs typeface="Consolas"/>
              </a:rPr>
              <a:t>0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sp</a:t>
            </a:r>
            <a:r>
              <a:rPr sz="16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 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</a:t>
            </a:r>
            <a:r>
              <a:rPr sz="1600" spc="-9" dirty="0" smtClean="0">
                <a:solidFill>
                  <a:srgbClr val="7E007E"/>
                </a:solidFill>
                <a:latin typeface="Consolas"/>
                <a:cs typeface="Consolas"/>
              </a:rPr>
              <a:t>i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d:text</a:t>
            </a:r>
            <a:r>
              <a:rPr sz="1600" spc="-9" dirty="0" smtClean="0">
                <a:solidFill>
                  <a:srgbClr val="7E007E"/>
                </a:solidFill>
                <a:latin typeface="Consolas"/>
                <a:cs typeface="Consolas"/>
              </a:rPr>
              <a:t>S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tyle</a:t>
            </a:r>
            <a:r>
              <a:rPr sz="1600" spc="-4" dirty="0" smtClean="0">
                <a:latin typeface="Consolas"/>
                <a:cs typeface="Consolas"/>
              </a:rPr>
              <a:t>=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1600" i="1" spc="-9" dirty="0" smtClean="0">
                <a:solidFill>
                  <a:srgbClr val="2A00FF"/>
                </a:solidFill>
                <a:latin typeface="Consolas"/>
                <a:cs typeface="Consolas"/>
              </a:rPr>
              <a:t>b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old</a:t>
            </a:r>
            <a:r>
              <a:rPr sz="16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1600" i="1" spc="-9" dirty="0" smtClean="0">
                <a:solidFill>
                  <a:srgbClr val="2A00FF"/>
                </a:solidFill>
                <a:latin typeface="Consolas"/>
                <a:cs typeface="Consolas"/>
              </a:rPr>
              <a:t> </a:t>
            </a:r>
            <a:r>
              <a:rPr sz="1600" i="1" spc="-4" dirty="0" smtClean="0">
                <a:solidFill>
                  <a:srgbClr val="008080"/>
                </a:solidFill>
                <a:latin typeface="Consolas"/>
                <a:cs typeface="Consolas"/>
              </a:rPr>
              <a:t>/&gt;</a:t>
            </a:r>
            <a:endParaRPr sz="1600">
              <a:latin typeface="Consolas"/>
              <a:cs typeface="Consola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139" y="792289"/>
            <a:ext cx="7530856" cy="35299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45870" marR="38459">
              <a:lnSpc>
                <a:spcPts val="4175"/>
              </a:lnSpc>
              <a:spcBef>
                <a:spcPts val="208"/>
              </a:spcBef>
            </a:pP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Basic Wi</a:t>
            </a:r>
            <a:r>
              <a:rPr sz="6000" b="1" spc="-9" baseline="3413" dirty="0" smtClean="0">
                <a:solidFill>
                  <a:srgbClr val="548ED4"/>
                </a:solidFill>
                <a:latin typeface="Calibri"/>
                <a:cs typeface="Calibri"/>
              </a:rPr>
              <a:t>d</a:t>
            </a:r>
            <a:r>
              <a:rPr sz="6000" b="1" spc="-44" baseline="3413" dirty="0" smtClean="0">
                <a:solidFill>
                  <a:srgbClr val="548ED4"/>
                </a:solidFill>
                <a:latin typeface="Calibri"/>
                <a:cs typeface="Calibri"/>
              </a:rPr>
              <a:t>g</a:t>
            </a:r>
            <a:r>
              <a:rPr sz="6000" b="1" spc="-29" baseline="3413" dirty="0" smtClean="0">
                <a:solidFill>
                  <a:srgbClr val="548ED4"/>
                </a:solidFill>
                <a:latin typeface="Calibri"/>
                <a:cs typeface="Calibri"/>
              </a:rPr>
              <a:t>e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ts:</a:t>
            </a:r>
            <a:r>
              <a:rPr sz="6000" b="1" spc="-40" baseline="3413" dirty="0" smtClean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Ima</a:t>
            </a:r>
            <a:r>
              <a:rPr sz="6000" b="1" spc="-44" baseline="3413" dirty="0" smtClean="0">
                <a:solidFill>
                  <a:srgbClr val="548ED4"/>
                </a:solidFill>
                <a:latin typeface="Calibri"/>
                <a:cs typeface="Calibri"/>
              </a:rPr>
              <a:t>g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es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ts val="2640"/>
              </a:lnSpc>
              <a:spcBef>
                <a:spcPts val="1817"/>
              </a:spcBef>
            </a:pPr>
            <a:r>
              <a:rPr sz="2200" b="1" spc="0" dirty="0" smtClean="0">
                <a:latin typeface="Calibri"/>
                <a:cs typeface="Calibri"/>
              </a:rPr>
              <a:t>Ima</a:t>
            </a:r>
            <a:r>
              <a:rPr sz="2200" b="1" spc="-19" dirty="0" smtClean="0">
                <a:latin typeface="Calibri"/>
                <a:cs typeface="Calibri"/>
              </a:rPr>
              <a:t>g</a:t>
            </a:r>
            <a:r>
              <a:rPr sz="2200" b="1" spc="0" dirty="0" smtClean="0">
                <a:latin typeface="Calibri"/>
                <a:cs typeface="Calibri"/>
              </a:rPr>
              <a:t>eVi</a:t>
            </a:r>
            <a:r>
              <a:rPr sz="2200" b="1" spc="-9" dirty="0" smtClean="0">
                <a:latin typeface="Calibri"/>
                <a:cs typeface="Calibri"/>
              </a:rPr>
              <a:t>e</a:t>
            </a:r>
            <a:r>
              <a:rPr sz="2200" b="1" spc="0" dirty="0" smtClean="0">
                <a:latin typeface="Calibri"/>
                <a:cs typeface="Calibri"/>
              </a:rPr>
              <a:t>w</a:t>
            </a:r>
            <a:r>
              <a:rPr sz="2200" b="1" spc="-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and</a:t>
            </a:r>
            <a:r>
              <a:rPr sz="2200" spc="-19" dirty="0" smtClean="0">
                <a:latin typeface="Calibri"/>
                <a:cs typeface="Calibri"/>
              </a:rPr>
              <a:t> </a:t>
            </a:r>
            <a:r>
              <a:rPr sz="2200" b="1" spc="0" dirty="0" smtClean="0">
                <a:latin typeface="Calibri"/>
                <a:cs typeface="Calibri"/>
              </a:rPr>
              <a:t>Ima</a:t>
            </a:r>
            <a:r>
              <a:rPr sz="2200" b="1" spc="-19" dirty="0" smtClean="0">
                <a:latin typeface="Calibri"/>
                <a:cs typeface="Calibri"/>
              </a:rPr>
              <a:t>g</a:t>
            </a:r>
            <a:r>
              <a:rPr sz="2200" b="1" spc="0" dirty="0" smtClean="0">
                <a:latin typeface="Calibri"/>
                <a:cs typeface="Calibri"/>
              </a:rPr>
              <a:t>eBu</a:t>
            </a:r>
            <a:r>
              <a:rPr sz="2200" b="1" spc="-25" dirty="0" smtClean="0">
                <a:latin typeface="Calibri"/>
                <a:cs typeface="Calibri"/>
              </a:rPr>
              <a:t>tt</a:t>
            </a:r>
            <a:r>
              <a:rPr sz="2200" b="1" spc="0" dirty="0" smtClean="0">
                <a:latin typeface="Calibri"/>
                <a:cs typeface="Calibri"/>
              </a:rPr>
              <a:t>on</a:t>
            </a:r>
            <a:r>
              <a:rPr sz="2200" b="1" spc="48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-29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e t</a:t>
            </a:r>
            <a:r>
              <a:rPr sz="2200" spc="-25" dirty="0" smtClean="0">
                <a:latin typeface="Calibri"/>
                <a:cs typeface="Calibri"/>
              </a:rPr>
              <a:t>w</a:t>
            </a:r>
            <a:r>
              <a:rPr sz="2200" spc="0" dirty="0" smtClean="0">
                <a:latin typeface="Calibri"/>
                <a:cs typeface="Calibri"/>
              </a:rPr>
              <a:t>o And</a:t>
            </a:r>
            <a:r>
              <a:rPr sz="2200" spc="-29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oid</a:t>
            </a:r>
            <a:r>
              <a:rPr sz="2200" spc="-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wi</a:t>
            </a:r>
            <a:r>
              <a:rPr sz="2200" spc="-9" dirty="0" smtClean="0">
                <a:latin typeface="Calibri"/>
                <a:cs typeface="Calibri"/>
              </a:rPr>
              <a:t>d</a:t>
            </a:r>
            <a:r>
              <a:rPr sz="2200" spc="-14" dirty="0" smtClean="0">
                <a:latin typeface="Calibri"/>
                <a:cs typeface="Calibri"/>
              </a:rPr>
              <a:t>g</a:t>
            </a:r>
            <a:r>
              <a:rPr sz="2200" spc="-9" dirty="0" smtClean="0">
                <a:latin typeface="Calibri"/>
                <a:cs typeface="Calibri"/>
              </a:rPr>
              <a:t>e</a:t>
            </a:r>
            <a:r>
              <a:rPr sz="2200" spc="0" dirty="0" smtClean="0">
                <a:latin typeface="Calibri"/>
                <a:cs typeface="Calibri"/>
              </a:rPr>
              <a:t>ts</a:t>
            </a:r>
            <a:r>
              <a:rPr sz="2200" spc="-1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th</a:t>
            </a:r>
            <a:r>
              <a:rPr sz="2200" spc="-14" dirty="0" smtClean="0">
                <a:latin typeface="Calibri"/>
                <a:cs typeface="Calibri"/>
              </a:rPr>
              <a:t>a</a:t>
            </a:r>
            <a:r>
              <a:rPr sz="2200" spc="0" dirty="0" smtClean="0">
                <a:latin typeface="Calibri"/>
                <a:cs typeface="Calibri"/>
              </a:rPr>
              <a:t>t</a:t>
            </a:r>
            <a:r>
              <a:rPr sz="2200" spc="-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allow embed</a:t>
            </a:r>
            <a:r>
              <a:rPr sz="2200" spc="4" dirty="0" smtClean="0">
                <a:latin typeface="Calibri"/>
                <a:cs typeface="Calibri"/>
              </a:rPr>
              <a:t>d</a:t>
            </a:r>
            <a:r>
              <a:rPr sz="2200" spc="-9" dirty="0" smtClean="0">
                <a:latin typeface="Calibri"/>
                <a:cs typeface="Calibri"/>
              </a:rPr>
              <a:t>i</a:t>
            </a:r>
            <a:r>
              <a:rPr sz="2200" spc="0" dirty="0" smtClean="0">
                <a:latin typeface="Calibri"/>
                <a:cs typeface="Calibri"/>
              </a:rPr>
              <a:t>ng</a:t>
            </a:r>
            <a:r>
              <a:rPr sz="2200" spc="-1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of ima</a:t>
            </a:r>
            <a:r>
              <a:rPr sz="2200" spc="-14" dirty="0" smtClean="0">
                <a:latin typeface="Calibri"/>
                <a:cs typeface="Calibri"/>
              </a:rPr>
              <a:t>g</a:t>
            </a:r>
            <a:r>
              <a:rPr sz="2200" spc="0" dirty="0" smtClean="0">
                <a:latin typeface="Calibri"/>
                <a:cs typeface="Calibri"/>
              </a:rPr>
              <a:t>es in</a:t>
            </a:r>
            <a:r>
              <a:rPr sz="2200" spc="-4" dirty="0" smtClean="0">
                <a:latin typeface="Calibri"/>
                <a:cs typeface="Calibri"/>
              </a:rPr>
              <a:t> </a:t>
            </a:r>
            <a:r>
              <a:rPr sz="2200" spc="-25" dirty="0" smtClean="0">
                <a:latin typeface="Calibri"/>
                <a:cs typeface="Calibri"/>
              </a:rPr>
              <a:t>y</a:t>
            </a:r>
            <a:r>
              <a:rPr sz="2200" spc="0" dirty="0" smtClean="0">
                <a:latin typeface="Calibri"/>
                <a:cs typeface="Calibri"/>
              </a:rPr>
              <a:t>our</a:t>
            </a:r>
            <a:r>
              <a:rPr sz="2200" spc="-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appli</a:t>
            </a:r>
            <a:r>
              <a:rPr sz="2200" spc="-29" dirty="0" smtClean="0">
                <a:latin typeface="Calibri"/>
                <a:cs typeface="Calibri"/>
              </a:rPr>
              <a:t>c</a:t>
            </a:r>
            <a:r>
              <a:rPr sz="2200" spc="-19" dirty="0" smtClean="0">
                <a:latin typeface="Calibri"/>
                <a:cs typeface="Calibri"/>
              </a:rPr>
              <a:t>a</a:t>
            </a:r>
            <a:r>
              <a:rPr sz="2200" spc="0" dirty="0" smtClean="0">
                <a:latin typeface="Calibri"/>
                <a:cs typeface="Calibri"/>
              </a:rPr>
              <a:t>t</a:t>
            </a:r>
            <a:r>
              <a:rPr sz="2200" spc="-9" dirty="0" smtClean="0">
                <a:latin typeface="Calibri"/>
                <a:cs typeface="Calibri"/>
              </a:rPr>
              <a:t>i</a:t>
            </a:r>
            <a:r>
              <a:rPr sz="2200" spc="0" dirty="0" smtClean="0">
                <a:latin typeface="Calibri"/>
                <a:cs typeface="Calibri"/>
              </a:rPr>
              <a:t>ons.</a:t>
            </a:r>
            <a:endParaRPr sz="2200">
              <a:latin typeface="Calibri"/>
              <a:cs typeface="Calibri"/>
            </a:endParaRPr>
          </a:p>
          <a:p>
            <a:pPr marL="12700" marR="148822">
              <a:lnSpc>
                <a:spcPts val="2640"/>
              </a:lnSpc>
              <a:spcBef>
                <a:spcPts val="960"/>
              </a:spcBef>
            </a:pPr>
            <a:r>
              <a:rPr sz="2200" spc="0" dirty="0" smtClean="0">
                <a:latin typeface="Calibri"/>
                <a:cs typeface="Calibri"/>
              </a:rPr>
              <a:t>Both</a:t>
            </a:r>
            <a:r>
              <a:rPr sz="2200" spc="-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-29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e </a:t>
            </a:r>
            <a:r>
              <a:rPr sz="2200" i="1" spc="0" dirty="0" smtClean="0">
                <a:latin typeface="Calibri"/>
                <a:cs typeface="Calibri"/>
              </a:rPr>
              <a:t>image-b</a:t>
            </a:r>
            <a:r>
              <a:rPr sz="2200" i="1" spc="-14" dirty="0" smtClean="0">
                <a:latin typeface="Calibri"/>
                <a:cs typeface="Calibri"/>
              </a:rPr>
              <a:t>a</a:t>
            </a:r>
            <a:r>
              <a:rPr sz="2200" i="1" spc="0" dirty="0" smtClean="0">
                <a:latin typeface="Calibri"/>
                <a:cs typeface="Calibri"/>
              </a:rPr>
              <a:t>s</a:t>
            </a:r>
            <a:r>
              <a:rPr sz="2200" i="1" spc="-14" dirty="0" smtClean="0">
                <a:latin typeface="Calibri"/>
                <a:cs typeface="Calibri"/>
              </a:rPr>
              <a:t>e</a:t>
            </a:r>
            <a:r>
              <a:rPr sz="2200" i="1" spc="0" dirty="0" smtClean="0">
                <a:latin typeface="Calibri"/>
                <a:cs typeface="Calibri"/>
              </a:rPr>
              <a:t>d w</a:t>
            </a:r>
            <a:r>
              <a:rPr sz="2200" i="1" spc="-4" dirty="0" smtClean="0">
                <a:latin typeface="Calibri"/>
                <a:cs typeface="Calibri"/>
              </a:rPr>
              <a:t>i</a:t>
            </a:r>
            <a:r>
              <a:rPr sz="2200" i="1" spc="0" dirty="0" smtClean="0">
                <a:latin typeface="Calibri"/>
                <a:cs typeface="Calibri"/>
              </a:rPr>
              <a:t>d</a:t>
            </a:r>
            <a:r>
              <a:rPr sz="2200" i="1" spc="-14" dirty="0" smtClean="0">
                <a:latin typeface="Calibri"/>
                <a:cs typeface="Calibri"/>
              </a:rPr>
              <a:t>ge</a:t>
            </a:r>
            <a:r>
              <a:rPr sz="2200" i="1" spc="0" dirty="0" smtClean="0">
                <a:latin typeface="Calibri"/>
                <a:cs typeface="Calibri"/>
              </a:rPr>
              <a:t>ts</a:t>
            </a:r>
            <a:r>
              <a:rPr sz="2200" i="1" spc="-35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analogue</a:t>
            </a:r>
            <a:r>
              <a:rPr sz="2200" spc="-19" dirty="0" smtClean="0">
                <a:latin typeface="Calibri"/>
                <a:cs typeface="Calibri"/>
              </a:rPr>
              <a:t> </a:t>
            </a:r>
            <a:r>
              <a:rPr sz="2200" spc="-25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o</a:t>
            </a:r>
            <a:r>
              <a:rPr sz="2200" spc="9" dirty="0" smtClean="0">
                <a:latin typeface="Calibri"/>
                <a:cs typeface="Calibri"/>
              </a:rPr>
              <a:t> </a:t>
            </a:r>
            <a:r>
              <a:rPr sz="2200" i="1" spc="-184" dirty="0" smtClean="0">
                <a:latin typeface="Calibri"/>
                <a:cs typeface="Calibri"/>
              </a:rPr>
              <a:t>T</a:t>
            </a:r>
            <a:r>
              <a:rPr sz="2200" i="1" spc="-50" dirty="0" smtClean="0">
                <a:latin typeface="Calibri"/>
                <a:cs typeface="Calibri"/>
              </a:rPr>
              <a:t>e</a:t>
            </a:r>
            <a:r>
              <a:rPr sz="2200" i="1" spc="0" dirty="0" smtClean="0">
                <a:latin typeface="Calibri"/>
                <a:cs typeface="Calibri"/>
              </a:rPr>
              <a:t>x</a:t>
            </a:r>
            <a:r>
              <a:rPr sz="2200" i="1" spc="4" dirty="0" smtClean="0">
                <a:latin typeface="Calibri"/>
                <a:cs typeface="Calibri"/>
              </a:rPr>
              <a:t>t</a:t>
            </a:r>
            <a:r>
              <a:rPr sz="2200" i="1" spc="0" dirty="0" smtClean="0">
                <a:latin typeface="Calibri"/>
                <a:cs typeface="Calibri"/>
              </a:rPr>
              <a:t>Vi</a:t>
            </a:r>
            <a:r>
              <a:rPr sz="2200" i="1" spc="-14" dirty="0" smtClean="0">
                <a:latin typeface="Calibri"/>
                <a:cs typeface="Calibri"/>
              </a:rPr>
              <a:t>e</a:t>
            </a:r>
            <a:r>
              <a:rPr sz="2200" i="1" spc="0" dirty="0" smtClean="0">
                <a:latin typeface="Calibri"/>
                <a:cs typeface="Calibri"/>
              </a:rPr>
              <a:t>w</a:t>
            </a:r>
            <a:r>
              <a:rPr sz="2200" i="1" spc="-10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and</a:t>
            </a:r>
            <a:r>
              <a:rPr sz="2200" spc="-14" dirty="0" smtClean="0">
                <a:latin typeface="Calibri"/>
                <a:cs typeface="Calibri"/>
              </a:rPr>
              <a:t> </a:t>
            </a:r>
            <a:r>
              <a:rPr sz="2200" i="1" spc="0" dirty="0" smtClean="0">
                <a:latin typeface="Calibri"/>
                <a:cs typeface="Calibri"/>
              </a:rPr>
              <a:t>Bu</a:t>
            </a:r>
            <a:r>
              <a:rPr sz="2200" i="1" spc="-14" dirty="0" smtClean="0">
                <a:latin typeface="Calibri"/>
                <a:cs typeface="Calibri"/>
              </a:rPr>
              <a:t>t</a:t>
            </a:r>
            <a:r>
              <a:rPr sz="2200" i="1" spc="-29" dirty="0" smtClean="0">
                <a:latin typeface="Calibri"/>
                <a:cs typeface="Calibri"/>
              </a:rPr>
              <a:t>t</a:t>
            </a:r>
            <a:r>
              <a:rPr sz="2200" i="1" spc="0" dirty="0" smtClean="0">
                <a:latin typeface="Calibri"/>
                <a:cs typeface="Calibri"/>
              </a:rPr>
              <a:t>on</a:t>
            </a:r>
            <a:r>
              <a:rPr sz="2200" spc="0" dirty="0" smtClean="0">
                <a:latin typeface="Calibri"/>
                <a:cs typeface="Calibri"/>
              </a:rPr>
              <a:t>, </a:t>
            </a:r>
            <a:r>
              <a:rPr sz="2200" spc="-29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esp</a:t>
            </a:r>
            <a:r>
              <a:rPr sz="2200" spc="4" dirty="0" smtClean="0">
                <a:latin typeface="Calibri"/>
                <a:cs typeface="Calibri"/>
              </a:rPr>
              <a:t>e</a:t>
            </a:r>
            <a:r>
              <a:rPr sz="2200" spc="0" dirty="0" smtClean="0">
                <a:latin typeface="Calibri"/>
                <a:cs typeface="Calibri"/>
              </a:rPr>
              <a:t>cti</a:t>
            </a:r>
            <a:r>
              <a:rPr sz="2200" spc="-29" dirty="0" smtClean="0">
                <a:latin typeface="Calibri"/>
                <a:cs typeface="Calibri"/>
              </a:rPr>
              <a:t>v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4" dirty="0" smtClean="0">
                <a:latin typeface="Calibri"/>
                <a:cs typeface="Calibri"/>
              </a:rPr>
              <a:t>l</a:t>
            </a:r>
            <a:r>
              <a:rPr sz="2200" spc="-144" dirty="0" smtClean="0">
                <a:latin typeface="Calibri"/>
                <a:cs typeface="Calibri"/>
              </a:rPr>
              <a:t>y</a:t>
            </a:r>
            <a:r>
              <a:rPr sz="2200" spc="0" dirty="0" smtClean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12700" marR="38459">
              <a:lnSpc>
                <a:spcPct val="101725"/>
              </a:lnSpc>
              <a:spcBef>
                <a:spcPts val="840"/>
              </a:spcBef>
              <a:tabLst>
                <a:tab pos="4051300" algn="l"/>
              </a:tabLst>
            </a:pPr>
            <a:r>
              <a:rPr sz="2200" spc="-39" dirty="0" smtClean="0">
                <a:latin typeface="Calibri"/>
                <a:cs typeface="Calibri"/>
              </a:rPr>
              <a:t>E</a:t>
            </a:r>
            <a:r>
              <a:rPr sz="2200" spc="0" dirty="0" smtClean="0">
                <a:latin typeface="Calibri"/>
                <a:cs typeface="Calibri"/>
              </a:rPr>
              <a:t>ach</a:t>
            </a:r>
            <a:r>
              <a:rPr sz="2200" spc="-1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wid</a:t>
            </a:r>
            <a:r>
              <a:rPr sz="2200" spc="-19" dirty="0" smtClean="0">
                <a:latin typeface="Calibri"/>
                <a:cs typeface="Calibri"/>
              </a:rPr>
              <a:t>g</a:t>
            </a:r>
            <a:r>
              <a:rPr sz="2200" spc="-9" dirty="0" smtClean="0">
                <a:latin typeface="Calibri"/>
                <a:cs typeface="Calibri"/>
              </a:rPr>
              <a:t>e</a:t>
            </a:r>
            <a:r>
              <a:rPr sz="2200" spc="0" dirty="0" smtClean="0">
                <a:latin typeface="Calibri"/>
                <a:cs typeface="Calibri"/>
              </a:rPr>
              <a:t>t </a:t>
            </a:r>
            <a:r>
              <a:rPr sz="2200" spc="-34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-69" dirty="0" smtClean="0">
                <a:latin typeface="Calibri"/>
                <a:cs typeface="Calibri"/>
              </a:rPr>
              <a:t>k</a:t>
            </a:r>
            <a:r>
              <a:rPr sz="2200" spc="0" dirty="0" smtClean="0">
                <a:latin typeface="Calibri"/>
                <a:cs typeface="Calibri"/>
              </a:rPr>
              <a:t>es an  </a:t>
            </a:r>
            <a:r>
              <a:rPr sz="2400" b="1" spc="0" dirty="0" smtClean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2400" b="1" spc="-29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400" b="1" spc="0" dirty="0" smtClean="0">
                <a:solidFill>
                  <a:srgbClr val="C00000"/>
                </a:solidFill>
                <a:latin typeface="Calibri"/>
                <a:cs typeface="Calibri"/>
              </a:rPr>
              <a:t>oid:s</a:t>
            </a:r>
            <a:r>
              <a:rPr sz="2400" b="1" spc="-34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400" b="1" spc="0" dirty="0" smtClean="0">
                <a:solidFill>
                  <a:srgbClr val="C00000"/>
                </a:solidFill>
                <a:latin typeface="Calibri"/>
                <a:cs typeface="Calibri"/>
              </a:rPr>
              <a:t>c	</a:t>
            </a:r>
            <a:r>
              <a:rPr sz="2200" spc="0" dirty="0" smtClean="0">
                <a:latin typeface="Calibri"/>
                <a:cs typeface="Calibri"/>
              </a:rPr>
              <a:t>or </a:t>
            </a:r>
            <a:r>
              <a:rPr sz="2400" b="1" spc="0" dirty="0" smtClean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2400" b="1" spc="-29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400" b="1" spc="0" dirty="0" smtClean="0">
                <a:solidFill>
                  <a:srgbClr val="C00000"/>
                </a:solidFill>
                <a:latin typeface="Calibri"/>
                <a:cs typeface="Calibri"/>
              </a:rPr>
              <a:t>oid:backg</a:t>
            </a:r>
            <a:r>
              <a:rPr sz="2400" b="1" spc="-29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400" b="1" spc="0" dirty="0" smtClean="0">
                <a:solidFill>
                  <a:srgbClr val="C00000"/>
                </a:solidFill>
                <a:latin typeface="Calibri"/>
                <a:cs typeface="Calibri"/>
              </a:rPr>
              <a:t>ound</a:t>
            </a:r>
            <a:endParaRPr sz="2400">
              <a:latin typeface="Calibri"/>
              <a:cs typeface="Calibri"/>
            </a:endParaRPr>
          </a:p>
          <a:p>
            <a:pPr marL="12700" marR="38459">
              <a:lnSpc>
                <a:spcPts val="2640"/>
              </a:lnSpc>
              <a:spcBef>
                <a:spcPts val="132"/>
              </a:spcBef>
            </a:pPr>
            <a:r>
              <a:rPr sz="3300" spc="-19" baseline="1241" dirty="0" smtClean="0">
                <a:latin typeface="Calibri"/>
                <a:cs typeface="Calibri"/>
              </a:rPr>
              <a:t>a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tr</a:t>
            </a:r>
            <a:r>
              <a:rPr sz="3300" spc="-4" baseline="1241" dirty="0" smtClean="0">
                <a:latin typeface="Calibri"/>
                <a:cs typeface="Calibri"/>
              </a:rPr>
              <a:t>i</a:t>
            </a:r>
            <a:r>
              <a:rPr sz="3300" spc="0" baseline="1241" dirty="0" smtClean="0">
                <a:latin typeface="Calibri"/>
                <a:cs typeface="Calibri"/>
              </a:rPr>
              <a:t>b</a:t>
            </a:r>
            <a:r>
              <a:rPr sz="3300" spc="-9" baseline="1241" dirty="0" smtClean="0">
                <a:latin typeface="Calibri"/>
                <a:cs typeface="Calibri"/>
              </a:rPr>
              <a:t>u</a:t>
            </a:r>
            <a:r>
              <a:rPr sz="3300" spc="-25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1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(in</a:t>
            </a:r>
            <a:r>
              <a:rPr sz="3300" spc="-1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an</a:t>
            </a:r>
            <a:r>
              <a:rPr sz="3300" spc="-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XML</a:t>
            </a:r>
            <a:r>
              <a:rPr sz="3300" spc="-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</a:t>
            </a:r>
            <a:r>
              <a:rPr sz="3300" spc="-44" baseline="1241" dirty="0" smtClean="0">
                <a:latin typeface="Calibri"/>
                <a:cs typeface="Calibri"/>
              </a:rPr>
              <a:t>a</a:t>
            </a:r>
            <a:r>
              <a:rPr sz="3300" spc="-25" baseline="1241" dirty="0" smtClean="0">
                <a:latin typeface="Calibri"/>
                <a:cs typeface="Calibri"/>
              </a:rPr>
              <a:t>y</a:t>
            </a:r>
            <a:r>
              <a:rPr sz="3300" spc="0" baseline="1241" dirty="0" smtClean="0">
                <a:latin typeface="Calibri"/>
                <a:cs typeface="Calibri"/>
              </a:rPr>
              <a:t>out)</a:t>
            </a:r>
            <a:r>
              <a:rPr sz="3300" spc="-14" baseline="1241" dirty="0" smtClean="0">
                <a:latin typeface="Calibri"/>
                <a:cs typeface="Calibri"/>
              </a:rPr>
              <a:t> </a:t>
            </a:r>
            <a:r>
              <a:rPr sz="3300" spc="-25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o </a:t>
            </a:r>
            <a:r>
              <a:rPr sz="3300" spc="4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peci</a:t>
            </a:r>
            <a:r>
              <a:rPr sz="3300" spc="9" baseline="1241" dirty="0" smtClean="0">
                <a:latin typeface="Calibri"/>
                <a:cs typeface="Calibri"/>
              </a:rPr>
              <a:t>f</a:t>
            </a:r>
            <a:r>
              <a:rPr sz="3300" spc="0" baseline="1241" dirty="0" smtClean="0">
                <a:latin typeface="Calibri"/>
                <a:cs typeface="Calibri"/>
              </a:rPr>
              <a:t>y</a:t>
            </a:r>
            <a:r>
              <a:rPr sz="3300" spc="-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wh</a:t>
            </a:r>
            <a:r>
              <a:rPr sz="3300" spc="-19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t</a:t>
            </a:r>
            <a:r>
              <a:rPr sz="3300" spc="-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pictu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14" baseline="1241" dirty="0" smtClean="0">
                <a:latin typeface="Calibri"/>
                <a:cs typeface="Calibri"/>
              </a:rPr>
              <a:t> </a:t>
            </a:r>
            <a:r>
              <a:rPr sz="3300" spc="-25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o u</a:t>
            </a:r>
            <a:r>
              <a:rPr sz="3300" spc="4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e.</a:t>
            </a:r>
            <a:endParaRPr sz="2200">
              <a:latin typeface="Calibri"/>
              <a:cs typeface="Calibri"/>
            </a:endParaRPr>
          </a:p>
          <a:p>
            <a:pPr marL="12700" marR="38459">
              <a:lnSpc>
                <a:spcPct val="101725"/>
              </a:lnSpc>
              <a:spcBef>
                <a:spcPts val="784"/>
              </a:spcBef>
            </a:pPr>
            <a:r>
              <a:rPr sz="2200" spc="0" dirty="0" smtClean="0">
                <a:latin typeface="Calibri"/>
                <a:cs typeface="Calibri"/>
              </a:rPr>
              <a:t>Pictu</a:t>
            </a:r>
            <a:r>
              <a:rPr sz="2200" spc="-39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es</a:t>
            </a:r>
            <a:r>
              <a:rPr sz="2200" spc="-1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-29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e usual</a:t>
            </a:r>
            <a:r>
              <a:rPr sz="2200" spc="-14" dirty="0" smtClean="0">
                <a:latin typeface="Calibri"/>
                <a:cs typeface="Calibri"/>
              </a:rPr>
              <a:t>l</a:t>
            </a:r>
            <a:r>
              <a:rPr sz="2200" spc="0" dirty="0" smtClean="0">
                <a:latin typeface="Calibri"/>
                <a:cs typeface="Calibri"/>
              </a:rPr>
              <a:t>y</a:t>
            </a:r>
            <a:r>
              <a:rPr sz="2200" spc="-1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a </a:t>
            </a:r>
            <a:r>
              <a:rPr sz="2200" spc="-34" dirty="0" smtClean="0">
                <a:latin typeface="Calibri"/>
                <a:cs typeface="Calibri"/>
              </a:rPr>
              <a:t>r</a:t>
            </a:r>
            <a:r>
              <a:rPr sz="2200" spc="-14" dirty="0" smtClean="0">
                <a:latin typeface="Calibri"/>
                <a:cs typeface="Calibri"/>
              </a:rPr>
              <a:t>e</a:t>
            </a:r>
            <a:r>
              <a:rPr sz="2200" spc="-54" dirty="0" smtClean="0">
                <a:latin typeface="Calibri"/>
                <a:cs typeface="Calibri"/>
              </a:rPr>
              <a:t>f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29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ence</a:t>
            </a:r>
            <a:r>
              <a:rPr sz="2200" spc="-9" dirty="0" smtClean="0">
                <a:latin typeface="Calibri"/>
                <a:cs typeface="Calibri"/>
              </a:rPr>
              <a:t> </a:t>
            </a:r>
            <a:r>
              <a:rPr sz="2200" spc="-25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o</a:t>
            </a:r>
            <a:r>
              <a:rPr sz="2200" spc="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a </a:t>
            </a:r>
            <a:r>
              <a:rPr sz="2200" i="1" spc="0" dirty="0" smtClean="0">
                <a:latin typeface="Calibri"/>
                <a:cs typeface="Calibri"/>
              </a:rPr>
              <a:t>drawa</a:t>
            </a:r>
            <a:r>
              <a:rPr sz="2200" i="1" spc="-9" dirty="0" smtClean="0">
                <a:latin typeface="Calibri"/>
                <a:cs typeface="Calibri"/>
              </a:rPr>
              <a:t>bl</a:t>
            </a:r>
            <a:r>
              <a:rPr sz="2200" i="1" spc="0" dirty="0" smtClean="0">
                <a:latin typeface="Calibri"/>
                <a:cs typeface="Calibri"/>
              </a:rPr>
              <a:t>e</a:t>
            </a:r>
            <a:r>
              <a:rPr sz="2200" i="1" spc="-25" dirty="0" smtClean="0">
                <a:latin typeface="Calibri"/>
                <a:cs typeface="Calibri"/>
              </a:rPr>
              <a:t> </a:t>
            </a:r>
            <a:r>
              <a:rPr sz="2200" spc="-29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esou</a:t>
            </a:r>
            <a:r>
              <a:rPr sz="2200" spc="-25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ce.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92032"/>
            <a:ext cx="177927" cy="305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384512"/>
            <a:ext cx="177927" cy="305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200614"/>
            <a:ext cx="177927" cy="305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4000000"/>
            <a:ext cx="178054" cy="305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4579326"/>
            <a:ext cx="177927" cy="305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3139" y="4596193"/>
            <a:ext cx="7085219" cy="6403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b="1" spc="0" baseline="2482" dirty="0" smtClean="0">
                <a:latin typeface="Calibri"/>
                <a:cs typeface="Calibri"/>
              </a:rPr>
              <a:t>Ima</a:t>
            </a:r>
            <a:r>
              <a:rPr sz="3300" b="1" spc="-19" baseline="2482" dirty="0" smtClean="0">
                <a:latin typeface="Calibri"/>
                <a:cs typeface="Calibri"/>
              </a:rPr>
              <a:t>g</a:t>
            </a:r>
            <a:r>
              <a:rPr sz="3300" b="1" spc="0" baseline="2482" dirty="0" smtClean="0">
                <a:latin typeface="Calibri"/>
                <a:cs typeface="Calibri"/>
              </a:rPr>
              <a:t>eBu</a:t>
            </a:r>
            <a:r>
              <a:rPr sz="3300" b="1" spc="-25" baseline="2482" dirty="0" smtClean="0">
                <a:latin typeface="Calibri"/>
                <a:cs typeface="Calibri"/>
              </a:rPr>
              <a:t>tt</a:t>
            </a:r>
            <a:r>
              <a:rPr sz="3300" b="1" spc="0" baseline="2482" dirty="0" smtClean="0">
                <a:latin typeface="Calibri"/>
                <a:cs typeface="Calibri"/>
              </a:rPr>
              <a:t>on</a:t>
            </a:r>
            <a:r>
              <a:rPr sz="3300" spc="0" baseline="2482" dirty="0" smtClean="0">
                <a:latin typeface="Calibri"/>
                <a:cs typeface="Calibri"/>
              </a:rPr>
              <a:t>,</a:t>
            </a:r>
            <a:r>
              <a:rPr sz="3300" spc="-28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is a</a:t>
            </a:r>
            <a:r>
              <a:rPr sz="3300" spc="-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subcl</a:t>
            </a:r>
            <a:r>
              <a:rPr sz="3300" spc="-4" baseline="2482" dirty="0" smtClean="0">
                <a:latin typeface="Calibri"/>
                <a:cs typeface="Calibri"/>
              </a:rPr>
              <a:t>a</a:t>
            </a:r>
            <a:r>
              <a:rPr sz="3300" spc="0" baseline="2482" dirty="0" smtClean="0">
                <a:latin typeface="Calibri"/>
                <a:cs typeface="Calibri"/>
              </a:rPr>
              <a:t>ss of</a:t>
            </a:r>
            <a:r>
              <a:rPr sz="3300" spc="-1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Ima</a:t>
            </a:r>
            <a:r>
              <a:rPr sz="3300" spc="-19" baseline="2482" dirty="0" smtClean="0">
                <a:latin typeface="Calibri"/>
                <a:cs typeface="Calibri"/>
              </a:rPr>
              <a:t>g</a:t>
            </a:r>
            <a:r>
              <a:rPr sz="3300" spc="0" baseline="2482" dirty="0" smtClean="0">
                <a:latin typeface="Calibri"/>
                <a:cs typeface="Calibri"/>
              </a:rPr>
              <a:t>eVi</a:t>
            </a:r>
            <a:r>
              <a:rPr sz="3300" spc="-9" baseline="2482" dirty="0" smtClean="0">
                <a:latin typeface="Calibri"/>
                <a:cs typeface="Calibri"/>
              </a:rPr>
              <a:t>e</a:t>
            </a:r>
            <a:r>
              <a:rPr sz="3300" spc="-134" baseline="2482" dirty="0" smtClean="0">
                <a:latin typeface="Calibri"/>
                <a:cs typeface="Calibri"/>
              </a:rPr>
              <a:t>w</a:t>
            </a:r>
            <a:r>
              <a:rPr sz="3300" spc="0" baseline="2482" dirty="0" smtClean="0">
                <a:latin typeface="Calibri"/>
                <a:cs typeface="Calibri"/>
              </a:rPr>
              <a:t>. It adds</a:t>
            </a:r>
            <a:r>
              <a:rPr sz="3300" spc="-1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the </a:t>
            </a:r>
            <a:r>
              <a:rPr sz="3300" spc="-19" baseline="2482" dirty="0" smtClean="0">
                <a:latin typeface="Calibri"/>
                <a:cs typeface="Calibri"/>
              </a:rPr>
              <a:t>s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anda</a:t>
            </a:r>
            <a:r>
              <a:rPr sz="3300" spc="-3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d</a:t>
            </a:r>
            <a:endParaRPr sz="2200">
              <a:latin typeface="Calibri"/>
              <a:cs typeface="Calibri"/>
            </a:endParaRPr>
          </a:p>
          <a:p>
            <a:pPr marL="12700" marR="41948">
              <a:lnSpc>
                <a:spcPts val="2640"/>
              </a:lnSpc>
              <a:spcBef>
                <a:spcPts val="15"/>
              </a:spcBef>
            </a:pPr>
            <a:r>
              <a:rPr sz="3300" i="1" spc="0" baseline="1241" dirty="0" smtClean="0">
                <a:latin typeface="Calibri"/>
                <a:cs typeface="Calibri"/>
              </a:rPr>
              <a:t>Bu</a:t>
            </a:r>
            <a:r>
              <a:rPr sz="3300" i="1" spc="-14" baseline="1241" dirty="0" smtClean="0">
                <a:latin typeface="Calibri"/>
                <a:cs typeface="Calibri"/>
              </a:rPr>
              <a:t>t</a:t>
            </a:r>
            <a:r>
              <a:rPr sz="3300" i="1" spc="-29" baseline="1241" dirty="0" smtClean="0">
                <a:latin typeface="Calibri"/>
                <a:cs typeface="Calibri"/>
              </a:rPr>
              <a:t>t</a:t>
            </a:r>
            <a:r>
              <a:rPr sz="3300" i="1" spc="0" baseline="1241" dirty="0" smtClean="0">
                <a:latin typeface="Calibri"/>
                <a:cs typeface="Calibri"/>
              </a:rPr>
              <a:t>on</a:t>
            </a:r>
            <a:r>
              <a:rPr sz="3300" i="1" spc="-2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beh</a:t>
            </a:r>
            <a:r>
              <a:rPr sz="3300" spc="-29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v</a:t>
            </a:r>
            <a:r>
              <a:rPr sz="3300" spc="-4" baseline="1241" dirty="0" smtClean="0">
                <a:latin typeface="Calibri"/>
                <a:cs typeface="Calibri"/>
              </a:rPr>
              <a:t>i</a:t>
            </a:r>
            <a:r>
              <a:rPr sz="3300" spc="0" baseline="1241" dirty="0" smtClean="0">
                <a:latin typeface="Calibri"/>
                <a:cs typeface="Calibri"/>
              </a:rPr>
              <a:t>or</a:t>
            </a:r>
            <a:r>
              <a:rPr sz="3300" spc="-9" baseline="1241" dirty="0" smtClean="0">
                <a:latin typeface="Calibri"/>
                <a:cs typeface="Calibri"/>
              </a:rPr>
              <a:t> </a:t>
            </a:r>
            <a:r>
              <a:rPr sz="3300" spc="-44" baseline="1241" dirty="0" smtClean="0">
                <a:latin typeface="Calibri"/>
                <a:cs typeface="Calibri"/>
              </a:rPr>
              <a:t>f</a:t>
            </a:r>
            <a:r>
              <a:rPr sz="3300" spc="0" baseline="1241" dirty="0" smtClean="0">
                <a:latin typeface="Calibri"/>
                <a:cs typeface="Calibri"/>
              </a:rPr>
              <a:t>or</a:t>
            </a:r>
            <a:r>
              <a:rPr sz="3300" spc="-14" baseline="1241" dirty="0" smtClean="0">
                <a:latin typeface="Calibri"/>
                <a:cs typeface="Calibri"/>
              </a:rPr>
              <a:t> </a:t>
            </a:r>
            <a:r>
              <a:rPr sz="3300" spc="-2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esp</a:t>
            </a:r>
            <a:r>
              <a:rPr sz="3300" spc="9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nd</a:t>
            </a:r>
            <a:r>
              <a:rPr sz="3300" spc="-9" baseline="1241" dirty="0" smtClean="0">
                <a:latin typeface="Calibri"/>
                <a:cs typeface="Calibri"/>
              </a:rPr>
              <a:t>i</a:t>
            </a:r>
            <a:r>
              <a:rPr sz="3300" spc="0" baseline="1241" dirty="0" smtClean="0">
                <a:latin typeface="Calibri"/>
                <a:cs typeface="Calibri"/>
              </a:rPr>
              <a:t>ng</a:t>
            </a:r>
            <a:r>
              <a:rPr sz="3300" spc="-32" baseline="1241" dirty="0" smtClean="0">
                <a:latin typeface="Calibri"/>
                <a:cs typeface="Calibri"/>
              </a:rPr>
              <a:t> </a:t>
            </a:r>
            <a:r>
              <a:rPr sz="3300" spc="-25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r>
              <a:rPr sz="3300" spc="14" baseline="1241" dirty="0" smtClean="0">
                <a:latin typeface="Calibri"/>
                <a:cs typeface="Calibri"/>
              </a:rPr>
              <a:t> </a:t>
            </a:r>
            <a:r>
              <a:rPr sz="3300" i="1" spc="0" baseline="1241" dirty="0" smtClean="0">
                <a:latin typeface="Calibri"/>
                <a:cs typeface="Calibri"/>
              </a:rPr>
              <a:t>click</a:t>
            </a:r>
            <a:r>
              <a:rPr sz="3300" i="1" spc="-19" baseline="1241" dirty="0" smtClean="0">
                <a:latin typeface="Calibri"/>
                <a:cs typeface="Calibri"/>
              </a:rPr>
              <a:t> </a:t>
            </a:r>
            <a:r>
              <a:rPr sz="3300" spc="-9" baseline="1241" dirty="0" smtClean="0">
                <a:latin typeface="Calibri"/>
                <a:cs typeface="Calibri"/>
              </a:rPr>
              <a:t>e</a:t>
            </a:r>
            <a:r>
              <a:rPr sz="3300" spc="-25" baseline="1241" dirty="0" smtClean="0">
                <a:latin typeface="Calibri"/>
                <a:cs typeface="Calibri"/>
              </a:rPr>
              <a:t>v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14" baseline="1241" dirty="0" smtClean="0">
                <a:latin typeface="Calibri"/>
                <a:cs typeface="Calibri"/>
              </a:rPr>
              <a:t>n</a:t>
            </a:r>
            <a:r>
              <a:rPr sz="3300" spc="0" baseline="1241" dirty="0" smtClean="0">
                <a:latin typeface="Calibri"/>
                <a:cs typeface="Calibri"/>
              </a:rPr>
              <a:t>ts.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27719" y="6463538"/>
            <a:ext cx="21483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67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350225"/>
            <a:ext cx="6096000" cy="5062982"/>
          </a:xfrm>
          <a:custGeom>
            <a:avLst/>
            <a:gdLst/>
            <a:ahLst/>
            <a:cxnLst/>
            <a:rect l="l" t="t" r="r" b="b"/>
            <a:pathLst>
              <a:path w="6096000" h="5062982">
                <a:moveTo>
                  <a:pt x="0" y="5062982"/>
                </a:moveTo>
                <a:lnTo>
                  <a:pt x="6096000" y="5062982"/>
                </a:lnTo>
                <a:lnTo>
                  <a:pt x="6096000" y="0"/>
                </a:lnTo>
                <a:lnTo>
                  <a:pt x="0" y="0"/>
                </a:lnTo>
                <a:lnTo>
                  <a:pt x="0" y="5062982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" y="1350225"/>
            <a:ext cx="6096000" cy="5062982"/>
          </a:xfrm>
          <a:custGeom>
            <a:avLst/>
            <a:gdLst/>
            <a:ahLst/>
            <a:cxnLst/>
            <a:rect l="l" t="t" r="r" b="b"/>
            <a:pathLst>
              <a:path w="6096000" h="5062982">
                <a:moveTo>
                  <a:pt x="0" y="5062982"/>
                </a:moveTo>
                <a:lnTo>
                  <a:pt x="6096000" y="5062982"/>
                </a:lnTo>
                <a:lnTo>
                  <a:pt x="6096000" y="0"/>
                </a:lnTo>
                <a:lnTo>
                  <a:pt x="0" y="0"/>
                </a:lnTo>
                <a:lnTo>
                  <a:pt x="0" y="5062982"/>
                </a:lnTo>
                <a:close/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91200" y="1524000"/>
            <a:ext cx="2697479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86373" y="1519237"/>
            <a:ext cx="2707004" cy="4505325"/>
          </a:xfrm>
          <a:custGeom>
            <a:avLst/>
            <a:gdLst/>
            <a:ahLst/>
            <a:cxnLst/>
            <a:rect l="l" t="t" r="r" b="b"/>
            <a:pathLst>
              <a:path w="2707004" h="4505325">
                <a:moveTo>
                  <a:pt x="0" y="4505325"/>
                </a:moveTo>
                <a:lnTo>
                  <a:pt x="2707004" y="4505325"/>
                </a:lnTo>
                <a:lnTo>
                  <a:pt x="2707004" y="0"/>
                </a:lnTo>
                <a:lnTo>
                  <a:pt x="0" y="0"/>
                </a:lnTo>
                <a:lnTo>
                  <a:pt x="0" y="4505325"/>
                </a:lnTo>
                <a:close/>
              </a:path>
            </a:pathLst>
          </a:custGeom>
          <a:ln w="9525">
            <a:solidFill>
              <a:srgbClr val="548E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62600" y="3962400"/>
            <a:ext cx="1600200" cy="685800"/>
          </a:xfrm>
          <a:custGeom>
            <a:avLst/>
            <a:gdLst/>
            <a:ahLst/>
            <a:cxnLst/>
            <a:rect l="l" t="t" r="r" b="b"/>
            <a:pathLst>
              <a:path w="1600200" h="685800">
                <a:moveTo>
                  <a:pt x="0" y="685800"/>
                </a:moveTo>
                <a:lnTo>
                  <a:pt x="1600200" y="685800"/>
                </a:lnTo>
                <a:lnTo>
                  <a:pt x="1600200" y="0"/>
                </a:lnTo>
                <a:lnTo>
                  <a:pt x="0" y="0"/>
                </a:lnTo>
                <a:lnTo>
                  <a:pt x="0" y="685800"/>
                </a:lnTo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62600" y="3962400"/>
            <a:ext cx="1600200" cy="685800"/>
          </a:xfrm>
          <a:custGeom>
            <a:avLst/>
            <a:gdLst/>
            <a:ahLst/>
            <a:cxnLst/>
            <a:rect l="l" t="t" r="r" b="b"/>
            <a:pathLst>
              <a:path w="1600200" h="685800">
                <a:moveTo>
                  <a:pt x="0" y="685800"/>
                </a:moveTo>
                <a:lnTo>
                  <a:pt x="1600200" y="685800"/>
                </a:lnTo>
                <a:lnTo>
                  <a:pt x="16002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93133" y="3523742"/>
            <a:ext cx="936116" cy="567182"/>
          </a:xfrm>
          <a:custGeom>
            <a:avLst/>
            <a:gdLst/>
            <a:ahLst/>
            <a:cxnLst/>
            <a:rect l="l" t="t" r="r" b="b"/>
            <a:pathLst>
              <a:path w="936116" h="567182">
                <a:moveTo>
                  <a:pt x="936116" y="567182"/>
                </a:moveTo>
                <a:lnTo>
                  <a:pt x="802766" y="567182"/>
                </a:lnTo>
                <a:lnTo>
                  <a:pt x="0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26310" y="792289"/>
            <a:ext cx="1190407" cy="5336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Basic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17657" y="792289"/>
            <a:ext cx="1977843" cy="5336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Wi</a:t>
            </a:r>
            <a:r>
              <a:rPr sz="6000" b="1" spc="-9" baseline="3413" dirty="0" smtClean="0">
                <a:solidFill>
                  <a:srgbClr val="548ED4"/>
                </a:solidFill>
                <a:latin typeface="Calibri"/>
                <a:cs typeface="Calibri"/>
              </a:rPr>
              <a:t>d</a:t>
            </a:r>
            <a:r>
              <a:rPr sz="6000" b="1" spc="-44" baseline="3413" dirty="0" smtClean="0">
                <a:solidFill>
                  <a:srgbClr val="548ED4"/>
                </a:solidFill>
                <a:latin typeface="Calibri"/>
                <a:cs typeface="Calibri"/>
              </a:rPr>
              <a:t>g</a:t>
            </a:r>
            <a:r>
              <a:rPr sz="6000" b="1" spc="-29" baseline="3413" dirty="0" smtClean="0">
                <a:solidFill>
                  <a:srgbClr val="548ED4"/>
                </a:solidFill>
                <a:latin typeface="Calibri"/>
                <a:cs typeface="Calibri"/>
              </a:rPr>
              <a:t>e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ts: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96290" y="792289"/>
            <a:ext cx="1608271" cy="5336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Ima</a:t>
            </a:r>
            <a:r>
              <a:rPr sz="6000" b="1" spc="-44" baseline="3413" dirty="0" smtClean="0">
                <a:solidFill>
                  <a:srgbClr val="548ED4"/>
                </a:solidFill>
                <a:latin typeface="Calibri"/>
                <a:cs typeface="Calibri"/>
              </a:rPr>
              <a:t>g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es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7340" y="1426836"/>
            <a:ext cx="1617500" cy="2410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89"/>
              </a:lnSpc>
              <a:spcBef>
                <a:spcPts val="89"/>
              </a:spcBef>
            </a:pPr>
            <a:r>
              <a:rPr sz="2550" spc="0" baseline="1674" dirty="0" smtClean="0">
                <a:solidFill>
                  <a:srgbClr val="008080"/>
                </a:solidFill>
                <a:latin typeface="Consolas"/>
                <a:cs typeface="Consolas"/>
              </a:rPr>
              <a:t>&lt;</a:t>
            </a:r>
            <a:r>
              <a:rPr sz="2550" spc="0" baseline="1674" dirty="0" smtClean="0">
                <a:solidFill>
                  <a:srgbClr val="3E7E7E"/>
                </a:solidFill>
                <a:latin typeface="Consolas"/>
                <a:cs typeface="Consolas"/>
              </a:rPr>
              <a:t>Li</a:t>
            </a:r>
            <a:r>
              <a:rPr sz="2550" spc="4" baseline="1674" dirty="0" smtClean="0">
                <a:solidFill>
                  <a:srgbClr val="3E7E7E"/>
                </a:solidFill>
                <a:latin typeface="Consolas"/>
                <a:cs typeface="Consolas"/>
              </a:rPr>
              <a:t>nea</a:t>
            </a:r>
            <a:r>
              <a:rPr sz="2550" spc="0" baseline="1674" dirty="0" smtClean="0">
                <a:solidFill>
                  <a:srgbClr val="3E7E7E"/>
                </a:solidFill>
                <a:latin typeface="Consolas"/>
                <a:cs typeface="Consolas"/>
              </a:rPr>
              <a:t>rL</a:t>
            </a:r>
            <a:r>
              <a:rPr sz="2550" spc="4" baseline="1674" dirty="0" smtClean="0">
                <a:solidFill>
                  <a:srgbClr val="3E7E7E"/>
                </a:solidFill>
                <a:latin typeface="Consolas"/>
                <a:cs typeface="Consolas"/>
              </a:rPr>
              <a:t>a</a:t>
            </a:r>
            <a:r>
              <a:rPr sz="2550" spc="0" baseline="1674" dirty="0" smtClean="0">
                <a:solidFill>
                  <a:srgbClr val="3E7E7E"/>
                </a:solidFill>
                <a:latin typeface="Consolas"/>
                <a:cs typeface="Consolas"/>
              </a:rPr>
              <a:t>y</a:t>
            </a:r>
            <a:r>
              <a:rPr sz="2550" spc="9" baseline="1674" dirty="0" smtClean="0">
                <a:solidFill>
                  <a:srgbClr val="3E7E7E"/>
                </a:solidFill>
                <a:latin typeface="Consolas"/>
                <a:cs typeface="Consolas"/>
              </a:rPr>
              <a:t>o</a:t>
            </a:r>
            <a:r>
              <a:rPr sz="2550" spc="4" baseline="1674" dirty="0" smtClean="0">
                <a:solidFill>
                  <a:srgbClr val="3E7E7E"/>
                </a:solidFill>
                <a:latin typeface="Consolas"/>
                <a:cs typeface="Consolas"/>
              </a:rPr>
              <a:t>u</a:t>
            </a:r>
            <a:r>
              <a:rPr sz="2550" spc="0" baseline="1674" dirty="0" smtClean="0">
                <a:solidFill>
                  <a:srgbClr val="3E7E7E"/>
                </a:solidFill>
                <a:latin typeface="Consolas"/>
                <a:cs typeface="Consolas"/>
              </a:rPr>
              <a:t>t</a:t>
            </a:r>
            <a:endParaRPr sz="1700">
              <a:latin typeface="Consolas"/>
              <a:cs typeface="Consola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13184" y="4061269"/>
            <a:ext cx="770092" cy="254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is a </a:t>
            </a:r>
            <a:r>
              <a:rPr sz="2700" spc="4" baseline="3034" dirty="0" smtClean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700" spc="14" baseline="3034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33796" y="4335779"/>
            <a:ext cx="130416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gi</a:t>
            </a:r>
            <a:r>
              <a:rPr sz="2700" spc="-104" baseline="3034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700" spc="-9" baseline="30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4" baseline="3034" dirty="0" smtClean="0">
                <a:solidFill>
                  <a:srgbClr val="FFFFFF"/>
                </a:solidFill>
                <a:latin typeface="Calibri"/>
                <a:cs typeface="Calibri"/>
              </a:rPr>
              <a:t>pn</a:t>
            </a:r>
            <a:r>
              <a:rPr sz="2700" spc="14" baseline="3034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,…</a:t>
            </a:r>
            <a:r>
              <a:rPr sz="2700" spc="9" baseline="30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59839" y="4536051"/>
            <a:ext cx="3405129" cy="2410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89"/>
              </a:lnSpc>
              <a:spcBef>
                <a:spcPts val="89"/>
              </a:spcBef>
            </a:pPr>
            <a:r>
              <a:rPr sz="2550" spc="0" baseline="1674" dirty="0" smtClean="0">
                <a:solidFill>
                  <a:srgbClr val="7E007E"/>
                </a:solidFill>
                <a:latin typeface="Consolas"/>
                <a:cs typeface="Consolas"/>
              </a:rPr>
              <a:t>an</a:t>
            </a:r>
            <a:r>
              <a:rPr sz="2550" spc="9" baseline="1674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2550" spc="4" baseline="1674" dirty="0" smtClean="0">
                <a:solidFill>
                  <a:srgbClr val="7E007E"/>
                </a:solidFill>
                <a:latin typeface="Consolas"/>
                <a:cs typeface="Consolas"/>
              </a:rPr>
              <a:t>r</a:t>
            </a:r>
            <a:r>
              <a:rPr sz="2550" spc="0" baseline="1674" dirty="0" smtClean="0">
                <a:solidFill>
                  <a:srgbClr val="7E007E"/>
                </a:solidFill>
                <a:latin typeface="Consolas"/>
                <a:cs typeface="Consolas"/>
              </a:rPr>
              <a:t>oi</a:t>
            </a:r>
            <a:r>
              <a:rPr sz="2550" spc="4" baseline="1674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2550" spc="0" baseline="1674" dirty="0" smtClean="0">
                <a:solidFill>
                  <a:srgbClr val="7E007E"/>
                </a:solidFill>
                <a:latin typeface="Consolas"/>
                <a:cs typeface="Consolas"/>
              </a:rPr>
              <a:t>:</a:t>
            </a:r>
            <a:r>
              <a:rPr sz="2550" spc="9" baseline="1674" dirty="0" smtClean="0">
                <a:solidFill>
                  <a:srgbClr val="7E007E"/>
                </a:solidFill>
                <a:latin typeface="Consolas"/>
                <a:cs typeface="Consolas"/>
              </a:rPr>
              <a:t>l</a:t>
            </a:r>
            <a:r>
              <a:rPr sz="2550" spc="4" baseline="1674" dirty="0" smtClean="0">
                <a:solidFill>
                  <a:srgbClr val="7E007E"/>
                </a:solidFill>
                <a:latin typeface="Consolas"/>
                <a:cs typeface="Consolas"/>
              </a:rPr>
              <a:t>a</a:t>
            </a:r>
            <a:r>
              <a:rPr sz="2550" spc="0" baseline="1674" dirty="0" smtClean="0">
                <a:solidFill>
                  <a:srgbClr val="7E007E"/>
                </a:solidFill>
                <a:latin typeface="Consolas"/>
                <a:cs typeface="Consolas"/>
              </a:rPr>
              <a:t>yo</a:t>
            </a:r>
            <a:r>
              <a:rPr sz="2550" spc="4" baseline="1674" dirty="0" smtClean="0">
                <a:solidFill>
                  <a:srgbClr val="7E007E"/>
                </a:solidFill>
                <a:latin typeface="Consolas"/>
                <a:cs typeface="Consolas"/>
              </a:rPr>
              <a:t>u</a:t>
            </a:r>
            <a:r>
              <a:rPr sz="2550" spc="0" baseline="1674" dirty="0" smtClean="0">
                <a:solidFill>
                  <a:srgbClr val="7E007E"/>
                </a:solidFill>
                <a:latin typeface="Consolas"/>
                <a:cs typeface="Consolas"/>
              </a:rPr>
              <a:t>t</a:t>
            </a:r>
            <a:r>
              <a:rPr sz="2550" spc="9" baseline="1674" dirty="0" smtClean="0">
                <a:solidFill>
                  <a:srgbClr val="7E007E"/>
                </a:solidFill>
                <a:latin typeface="Consolas"/>
                <a:cs typeface="Consolas"/>
              </a:rPr>
              <a:t>_</a:t>
            </a:r>
            <a:r>
              <a:rPr sz="2550" spc="4" baseline="1674" dirty="0" smtClean="0">
                <a:solidFill>
                  <a:srgbClr val="7E007E"/>
                </a:solidFill>
                <a:latin typeface="Consolas"/>
                <a:cs typeface="Consolas"/>
              </a:rPr>
              <a:t>w</a:t>
            </a:r>
            <a:r>
              <a:rPr sz="2550" spc="0" baseline="1674" dirty="0" smtClean="0">
                <a:solidFill>
                  <a:srgbClr val="7E007E"/>
                </a:solidFill>
                <a:latin typeface="Consolas"/>
                <a:cs typeface="Consolas"/>
              </a:rPr>
              <a:t>id</a:t>
            </a:r>
            <a:r>
              <a:rPr sz="2550" spc="4" baseline="1674" dirty="0" smtClean="0">
                <a:solidFill>
                  <a:srgbClr val="7E007E"/>
                </a:solidFill>
                <a:latin typeface="Consolas"/>
                <a:cs typeface="Consolas"/>
              </a:rPr>
              <a:t>t</a:t>
            </a:r>
            <a:r>
              <a:rPr sz="2550" spc="19" baseline="1674" dirty="0" smtClean="0">
                <a:solidFill>
                  <a:srgbClr val="7E007E"/>
                </a:solidFill>
                <a:latin typeface="Consolas"/>
                <a:cs typeface="Consolas"/>
              </a:rPr>
              <a:t>h</a:t>
            </a:r>
            <a:r>
              <a:rPr sz="2550" spc="9" baseline="1674" dirty="0" smtClean="0">
                <a:latin typeface="Consolas"/>
                <a:cs typeface="Consolas"/>
              </a:rPr>
              <a:t>=</a:t>
            </a:r>
            <a:r>
              <a:rPr sz="2550" i="1" spc="4" baseline="1674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2550" i="1" spc="0" baseline="1674" dirty="0" smtClean="0">
                <a:solidFill>
                  <a:srgbClr val="2A00FF"/>
                </a:solidFill>
                <a:latin typeface="Consolas"/>
                <a:cs typeface="Consolas"/>
              </a:rPr>
              <a:t>15</a:t>
            </a:r>
            <a:r>
              <a:rPr sz="2550" i="1" spc="4" baseline="1674" dirty="0" smtClean="0">
                <a:solidFill>
                  <a:srgbClr val="2A00FF"/>
                </a:solidFill>
                <a:latin typeface="Consolas"/>
                <a:cs typeface="Consolas"/>
              </a:rPr>
              <a:t>0</a:t>
            </a:r>
            <a:r>
              <a:rPr sz="2550" i="1" spc="0" baseline="1674" dirty="0" smtClean="0">
                <a:solidFill>
                  <a:srgbClr val="2A00FF"/>
                </a:solidFill>
                <a:latin typeface="Consolas"/>
                <a:cs typeface="Consolas"/>
              </a:rPr>
              <a:t>d</a:t>
            </a:r>
            <a:r>
              <a:rPr sz="2550" i="1" spc="9" baseline="1674" dirty="0" smtClean="0">
                <a:solidFill>
                  <a:srgbClr val="2A00FF"/>
                </a:solidFill>
                <a:latin typeface="Consolas"/>
                <a:cs typeface="Consolas"/>
              </a:rPr>
              <a:t>p</a:t>
            </a:r>
            <a:r>
              <a:rPr sz="2550" i="1" spc="0" baseline="1674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endParaRPr sz="1700">
              <a:latin typeface="Consolas"/>
              <a:cs typeface="Consola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427719" y="6463538"/>
            <a:ext cx="21483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68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8600" y="1350225"/>
            <a:ext cx="6096000" cy="1690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6324600" y="1350225"/>
            <a:ext cx="2168779" cy="1690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228600" y="1519237"/>
            <a:ext cx="5570474" cy="24431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1100"/>
              </a:lnSpc>
              <a:spcBef>
                <a:spcPts val="9"/>
              </a:spcBef>
            </a:pPr>
            <a:endParaRPr sz="1100"/>
          </a:p>
          <a:p>
            <a:pPr marL="566928">
              <a:lnSpc>
                <a:spcPct val="97574"/>
              </a:lnSpc>
            </a:pPr>
            <a:r>
              <a:rPr sz="1700" spc="0" dirty="0" smtClean="0">
                <a:solidFill>
                  <a:srgbClr val="3E7E7E"/>
                </a:solidFill>
                <a:latin typeface="Consolas"/>
                <a:cs typeface="Consolas"/>
              </a:rPr>
              <a:t>.</a:t>
            </a:r>
            <a:r>
              <a:rPr sz="1700" spc="5" dirty="0" smtClean="0">
                <a:solidFill>
                  <a:srgbClr val="3E7E7E"/>
                </a:solidFill>
                <a:latin typeface="Consolas"/>
                <a:cs typeface="Consolas"/>
              </a:rPr>
              <a:t> </a:t>
            </a:r>
            <a:r>
              <a:rPr sz="1700" spc="0" dirty="0" smtClean="0">
                <a:solidFill>
                  <a:srgbClr val="3E7E7E"/>
                </a:solidFill>
                <a:latin typeface="Consolas"/>
                <a:cs typeface="Consolas"/>
              </a:rPr>
              <a:t>.</a:t>
            </a:r>
            <a:r>
              <a:rPr sz="1700" spc="-9" dirty="0" smtClean="0">
                <a:solidFill>
                  <a:srgbClr val="3E7E7E"/>
                </a:solidFill>
                <a:latin typeface="Consolas"/>
                <a:cs typeface="Consolas"/>
              </a:rPr>
              <a:t> </a:t>
            </a:r>
            <a:r>
              <a:rPr sz="1700" spc="0" dirty="0" smtClean="0">
                <a:solidFill>
                  <a:srgbClr val="3E7E7E"/>
                </a:solidFill>
                <a:latin typeface="Consolas"/>
                <a:cs typeface="Consolas"/>
              </a:rPr>
              <a:t>.</a:t>
            </a:r>
            <a:endParaRPr sz="1700">
              <a:latin typeface="Consolas"/>
              <a:cs typeface="Consolas"/>
            </a:endParaRPr>
          </a:p>
          <a:p>
            <a:pPr marL="1043940" marR="68561" indent="-477012">
              <a:lnSpc>
                <a:spcPct val="100014"/>
              </a:lnSpc>
              <a:spcBef>
                <a:spcPts val="2089"/>
              </a:spcBef>
            </a:pPr>
            <a:r>
              <a:rPr sz="1700" spc="0" dirty="0" smtClean="0">
                <a:solidFill>
                  <a:srgbClr val="008080"/>
                </a:solidFill>
                <a:latin typeface="Consolas"/>
                <a:cs typeface="Consolas"/>
              </a:rPr>
              <a:t>&lt;</a:t>
            </a:r>
            <a:r>
              <a:rPr sz="1700" spc="-4" dirty="0" smtClean="0">
                <a:solidFill>
                  <a:srgbClr val="3E7E7E"/>
                </a:solidFill>
                <a:latin typeface="Consolas"/>
                <a:cs typeface="Consolas"/>
              </a:rPr>
              <a:t>I</a:t>
            </a:r>
            <a:r>
              <a:rPr sz="1700" spc="-9" dirty="0" smtClean="0">
                <a:solidFill>
                  <a:srgbClr val="3E7E7E"/>
                </a:solidFill>
                <a:latin typeface="Consolas"/>
                <a:cs typeface="Consolas"/>
              </a:rPr>
              <a:t>ma</a:t>
            </a:r>
            <a:r>
              <a:rPr sz="1700" spc="-4" dirty="0" smtClean="0">
                <a:solidFill>
                  <a:srgbClr val="3E7E7E"/>
                </a:solidFill>
                <a:latin typeface="Consolas"/>
                <a:cs typeface="Consolas"/>
              </a:rPr>
              <a:t>g</a:t>
            </a:r>
            <a:r>
              <a:rPr sz="1700" spc="-9" dirty="0" smtClean="0">
                <a:solidFill>
                  <a:srgbClr val="3E7E7E"/>
                </a:solidFill>
                <a:latin typeface="Consolas"/>
                <a:cs typeface="Consolas"/>
              </a:rPr>
              <a:t>e</a:t>
            </a:r>
            <a:r>
              <a:rPr sz="1700" spc="0" dirty="0" smtClean="0">
                <a:solidFill>
                  <a:srgbClr val="3E7E7E"/>
                </a:solidFill>
                <a:latin typeface="Consolas"/>
                <a:cs typeface="Consolas"/>
              </a:rPr>
              <a:t>B</a:t>
            </a:r>
            <a:r>
              <a:rPr sz="1700" spc="-4" dirty="0" smtClean="0">
                <a:solidFill>
                  <a:srgbClr val="3E7E7E"/>
                </a:solidFill>
                <a:latin typeface="Consolas"/>
                <a:cs typeface="Consolas"/>
              </a:rPr>
              <a:t>u</a:t>
            </a:r>
            <a:r>
              <a:rPr sz="1700" spc="-9" dirty="0" smtClean="0">
                <a:solidFill>
                  <a:srgbClr val="3E7E7E"/>
                </a:solidFill>
                <a:latin typeface="Consolas"/>
                <a:cs typeface="Consolas"/>
              </a:rPr>
              <a:t>tt</a:t>
            </a:r>
            <a:r>
              <a:rPr sz="1700" spc="-4" dirty="0" smtClean="0">
                <a:solidFill>
                  <a:srgbClr val="3E7E7E"/>
                </a:solidFill>
                <a:latin typeface="Consolas"/>
                <a:cs typeface="Consolas"/>
              </a:rPr>
              <a:t>o</a:t>
            </a:r>
            <a:r>
              <a:rPr sz="1700" spc="-9" dirty="0" smtClean="0">
                <a:solidFill>
                  <a:srgbClr val="3E7E7E"/>
                </a:solidFill>
                <a:latin typeface="Consolas"/>
                <a:cs typeface="Consolas"/>
              </a:rPr>
              <a:t>n </a:t>
            </a:r>
            <a:r>
              <a:rPr sz="1700" spc="-9" dirty="0" smtClean="0">
                <a:solidFill>
                  <a:srgbClr val="7E007E"/>
                </a:solidFill>
                <a:latin typeface="Consolas"/>
                <a:cs typeface="Consolas"/>
              </a:rPr>
              <a:t>an</a:t>
            </a:r>
            <a:r>
              <a:rPr sz="1700" spc="0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1700" spc="-4" dirty="0" smtClean="0">
                <a:solidFill>
                  <a:srgbClr val="7E007E"/>
                </a:solidFill>
                <a:latin typeface="Consolas"/>
                <a:cs typeface="Consolas"/>
              </a:rPr>
              <a:t>r</a:t>
            </a:r>
            <a:r>
              <a:rPr sz="1700" spc="-9" dirty="0" smtClean="0">
                <a:solidFill>
                  <a:srgbClr val="7E007E"/>
                </a:solidFill>
                <a:latin typeface="Consolas"/>
                <a:cs typeface="Consolas"/>
              </a:rPr>
              <a:t>oi</a:t>
            </a:r>
            <a:r>
              <a:rPr sz="1700" spc="-4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1700" spc="-9" dirty="0" smtClean="0">
                <a:solidFill>
                  <a:srgbClr val="7E007E"/>
                </a:solidFill>
                <a:latin typeface="Consolas"/>
                <a:cs typeface="Consolas"/>
              </a:rPr>
              <a:t>:</a:t>
            </a:r>
            <a:r>
              <a:rPr sz="1700" spc="0" dirty="0" smtClean="0">
                <a:solidFill>
                  <a:srgbClr val="7E007E"/>
                </a:solidFill>
                <a:latin typeface="Consolas"/>
                <a:cs typeface="Consolas"/>
              </a:rPr>
              <a:t>i</a:t>
            </a:r>
            <a:r>
              <a:rPr sz="1700" spc="5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1700" spc="-9" dirty="0" smtClean="0">
                <a:latin typeface="Consolas"/>
                <a:cs typeface="Consolas"/>
              </a:rPr>
              <a:t>=</a:t>
            </a:r>
            <a:r>
              <a:rPr sz="1700" i="1" spc="-9" dirty="0" smtClean="0">
                <a:solidFill>
                  <a:srgbClr val="2A00FF"/>
                </a:solidFill>
                <a:latin typeface="Consolas"/>
                <a:cs typeface="Consolas"/>
              </a:rPr>
              <a:t>"@</a:t>
            </a:r>
            <a:r>
              <a:rPr sz="17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+id</a:t>
            </a:r>
            <a:r>
              <a:rPr sz="1700" i="1" spc="-9" dirty="0" smtClean="0">
                <a:solidFill>
                  <a:srgbClr val="2A00FF"/>
                </a:solidFill>
                <a:latin typeface="Consolas"/>
                <a:cs typeface="Consolas"/>
              </a:rPr>
              <a:t>/m</a:t>
            </a:r>
            <a:r>
              <a:rPr sz="17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y</a:t>
            </a:r>
            <a:r>
              <a:rPr sz="1700" i="1" spc="-9" dirty="0" smtClean="0">
                <a:solidFill>
                  <a:srgbClr val="2A00FF"/>
                </a:solidFill>
                <a:latin typeface="Consolas"/>
                <a:cs typeface="Consolas"/>
              </a:rPr>
              <a:t>I</a:t>
            </a:r>
            <a:r>
              <a:rPr sz="17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m</a:t>
            </a:r>
            <a:r>
              <a:rPr sz="17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a</a:t>
            </a:r>
            <a:r>
              <a:rPr sz="1700" i="1" spc="-9" dirty="0" smtClean="0">
                <a:solidFill>
                  <a:srgbClr val="2A00FF"/>
                </a:solidFill>
                <a:latin typeface="Consolas"/>
                <a:cs typeface="Consolas"/>
              </a:rPr>
              <a:t>ge</a:t>
            </a:r>
            <a:r>
              <a:rPr sz="17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B</a:t>
            </a:r>
            <a:r>
              <a:rPr sz="1700" i="1" spc="-9" dirty="0" smtClean="0">
                <a:solidFill>
                  <a:srgbClr val="2A00FF"/>
                </a:solidFill>
                <a:latin typeface="Consolas"/>
                <a:cs typeface="Consolas"/>
              </a:rPr>
              <a:t>t</a:t>
            </a:r>
            <a:r>
              <a:rPr sz="17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n</a:t>
            </a:r>
            <a:r>
              <a:rPr sz="17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1</a:t>
            </a:r>
            <a:r>
              <a:rPr sz="1700" i="1" spc="-9" dirty="0" smtClean="0">
                <a:solidFill>
                  <a:srgbClr val="2A00FF"/>
                </a:solidFill>
                <a:latin typeface="Consolas"/>
                <a:cs typeface="Consolas"/>
              </a:rPr>
              <a:t>" </a:t>
            </a:r>
            <a:r>
              <a:rPr sz="1700" spc="-9" dirty="0" smtClean="0">
                <a:solidFill>
                  <a:srgbClr val="7E007E"/>
                </a:solidFill>
                <a:latin typeface="Consolas"/>
                <a:cs typeface="Consolas"/>
              </a:rPr>
              <a:t>an</a:t>
            </a:r>
            <a:r>
              <a:rPr sz="1700" spc="9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1700" spc="4" dirty="0" smtClean="0">
                <a:solidFill>
                  <a:srgbClr val="7E007E"/>
                </a:solidFill>
                <a:latin typeface="Consolas"/>
                <a:cs typeface="Consolas"/>
              </a:rPr>
              <a:t>r</a:t>
            </a:r>
            <a:r>
              <a:rPr sz="1700" spc="0" dirty="0" smtClean="0">
                <a:solidFill>
                  <a:srgbClr val="7E007E"/>
                </a:solidFill>
                <a:latin typeface="Consolas"/>
                <a:cs typeface="Consolas"/>
              </a:rPr>
              <a:t>oi</a:t>
            </a:r>
            <a:r>
              <a:rPr sz="1700" spc="4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1700" spc="0" dirty="0" smtClean="0">
                <a:solidFill>
                  <a:srgbClr val="7E007E"/>
                </a:solidFill>
                <a:latin typeface="Consolas"/>
                <a:cs typeface="Consolas"/>
              </a:rPr>
              <a:t>:</a:t>
            </a:r>
            <a:r>
              <a:rPr sz="1700" spc="9" dirty="0" smtClean="0">
                <a:solidFill>
                  <a:srgbClr val="7E007E"/>
                </a:solidFill>
                <a:latin typeface="Consolas"/>
                <a:cs typeface="Consolas"/>
              </a:rPr>
              <a:t>l</a:t>
            </a:r>
            <a:r>
              <a:rPr sz="1700" spc="4" dirty="0" smtClean="0">
                <a:solidFill>
                  <a:srgbClr val="7E007E"/>
                </a:solidFill>
                <a:latin typeface="Consolas"/>
                <a:cs typeface="Consolas"/>
              </a:rPr>
              <a:t>a</a:t>
            </a:r>
            <a:r>
              <a:rPr sz="1700" spc="0" dirty="0" smtClean="0">
                <a:solidFill>
                  <a:srgbClr val="7E007E"/>
                </a:solidFill>
                <a:latin typeface="Consolas"/>
                <a:cs typeface="Consolas"/>
              </a:rPr>
              <a:t>yo</a:t>
            </a:r>
            <a:r>
              <a:rPr sz="1700" spc="4" dirty="0" smtClean="0">
                <a:solidFill>
                  <a:srgbClr val="7E007E"/>
                </a:solidFill>
                <a:latin typeface="Consolas"/>
                <a:cs typeface="Consolas"/>
              </a:rPr>
              <a:t>u</a:t>
            </a:r>
            <a:r>
              <a:rPr sz="1700" spc="0" dirty="0" smtClean="0">
                <a:solidFill>
                  <a:srgbClr val="7E007E"/>
                </a:solidFill>
                <a:latin typeface="Consolas"/>
                <a:cs typeface="Consolas"/>
              </a:rPr>
              <a:t>t</a:t>
            </a:r>
            <a:r>
              <a:rPr sz="1700" spc="9" dirty="0" smtClean="0">
                <a:solidFill>
                  <a:srgbClr val="7E007E"/>
                </a:solidFill>
                <a:latin typeface="Consolas"/>
                <a:cs typeface="Consolas"/>
              </a:rPr>
              <a:t>_</a:t>
            </a:r>
            <a:r>
              <a:rPr sz="1700" spc="4" dirty="0" smtClean="0">
                <a:solidFill>
                  <a:srgbClr val="7E007E"/>
                </a:solidFill>
                <a:latin typeface="Consolas"/>
                <a:cs typeface="Consolas"/>
              </a:rPr>
              <a:t>w</a:t>
            </a:r>
            <a:r>
              <a:rPr sz="1700" spc="0" dirty="0" smtClean="0">
                <a:solidFill>
                  <a:srgbClr val="7E007E"/>
                </a:solidFill>
                <a:latin typeface="Consolas"/>
                <a:cs typeface="Consolas"/>
              </a:rPr>
              <a:t>id</a:t>
            </a:r>
            <a:r>
              <a:rPr sz="1700" spc="4" dirty="0" smtClean="0">
                <a:solidFill>
                  <a:srgbClr val="7E007E"/>
                </a:solidFill>
                <a:latin typeface="Consolas"/>
                <a:cs typeface="Consolas"/>
              </a:rPr>
              <a:t>t</a:t>
            </a:r>
            <a:r>
              <a:rPr sz="1700" spc="19" dirty="0" smtClean="0">
                <a:solidFill>
                  <a:srgbClr val="7E007E"/>
                </a:solidFill>
                <a:latin typeface="Consolas"/>
                <a:cs typeface="Consolas"/>
              </a:rPr>
              <a:t>h</a:t>
            </a:r>
            <a:r>
              <a:rPr sz="1700" spc="9" dirty="0" smtClean="0">
                <a:latin typeface="Consolas"/>
                <a:cs typeface="Consolas"/>
              </a:rPr>
              <a:t>=</a:t>
            </a:r>
            <a:r>
              <a:rPr sz="17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17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wr</a:t>
            </a:r>
            <a:r>
              <a:rPr sz="1700" i="1" spc="4" dirty="0" smtClean="0">
                <a:solidFill>
                  <a:srgbClr val="2A00FF"/>
                </a:solidFill>
                <a:latin typeface="Consolas"/>
                <a:cs typeface="Consolas"/>
              </a:rPr>
              <a:t>a</a:t>
            </a:r>
            <a:r>
              <a:rPr sz="17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p</a:t>
            </a:r>
            <a:r>
              <a:rPr sz="17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_</a:t>
            </a:r>
            <a:r>
              <a:rPr sz="1700" i="1" spc="4" dirty="0" smtClean="0">
                <a:solidFill>
                  <a:srgbClr val="2A00FF"/>
                </a:solidFill>
                <a:latin typeface="Consolas"/>
                <a:cs typeface="Consolas"/>
              </a:rPr>
              <a:t>c</a:t>
            </a:r>
            <a:r>
              <a:rPr sz="17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on</a:t>
            </a:r>
            <a:r>
              <a:rPr sz="1700" i="1" spc="4" dirty="0" smtClean="0">
                <a:solidFill>
                  <a:srgbClr val="2A00FF"/>
                </a:solidFill>
                <a:latin typeface="Consolas"/>
                <a:cs typeface="Consolas"/>
              </a:rPr>
              <a:t>t</a:t>
            </a:r>
            <a:r>
              <a:rPr sz="17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e</a:t>
            </a:r>
            <a:r>
              <a:rPr sz="17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n</a:t>
            </a:r>
            <a:r>
              <a:rPr sz="1700" i="1" spc="14" dirty="0" smtClean="0">
                <a:solidFill>
                  <a:srgbClr val="2A00FF"/>
                </a:solidFill>
                <a:latin typeface="Consolas"/>
                <a:cs typeface="Consolas"/>
              </a:rPr>
              <a:t>t</a:t>
            </a:r>
            <a:r>
              <a:rPr sz="17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 </a:t>
            </a:r>
            <a:r>
              <a:rPr sz="1700" spc="0" dirty="0" smtClean="0">
                <a:solidFill>
                  <a:srgbClr val="7E007E"/>
                </a:solidFill>
                <a:latin typeface="Consolas"/>
                <a:cs typeface="Consolas"/>
              </a:rPr>
              <a:t>an</a:t>
            </a:r>
            <a:r>
              <a:rPr sz="1700" spc="9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1700" spc="4" dirty="0" smtClean="0">
                <a:solidFill>
                  <a:srgbClr val="7E007E"/>
                </a:solidFill>
                <a:latin typeface="Consolas"/>
                <a:cs typeface="Consolas"/>
              </a:rPr>
              <a:t>r</a:t>
            </a:r>
            <a:r>
              <a:rPr sz="1700" spc="0" dirty="0" smtClean="0">
                <a:solidFill>
                  <a:srgbClr val="7E007E"/>
                </a:solidFill>
                <a:latin typeface="Consolas"/>
                <a:cs typeface="Consolas"/>
              </a:rPr>
              <a:t>oi</a:t>
            </a:r>
            <a:r>
              <a:rPr sz="1700" spc="4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1700" spc="0" dirty="0" smtClean="0">
                <a:solidFill>
                  <a:srgbClr val="7E007E"/>
                </a:solidFill>
                <a:latin typeface="Consolas"/>
                <a:cs typeface="Consolas"/>
              </a:rPr>
              <a:t>:</a:t>
            </a:r>
            <a:r>
              <a:rPr sz="1700" spc="9" dirty="0" smtClean="0">
                <a:solidFill>
                  <a:srgbClr val="7E007E"/>
                </a:solidFill>
                <a:latin typeface="Consolas"/>
                <a:cs typeface="Consolas"/>
              </a:rPr>
              <a:t>l</a:t>
            </a:r>
            <a:r>
              <a:rPr sz="1700" spc="4" dirty="0" smtClean="0">
                <a:solidFill>
                  <a:srgbClr val="7E007E"/>
                </a:solidFill>
                <a:latin typeface="Consolas"/>
                <a:cs typeface="Consolas"/>
              </a:rPr>
              <a:t>a</a:t>
            </a:r>
            <a:r>
              <a:rPr sz="1700" spc="0" dirty="0" smtClean="0">
                <a:solidFill>
                  <a:srgbClr val="7E007E"/>
                </a:solidFill>
                <a:latin typeface="Consolas"/>
                <a:cs typeface="Consolas"/>
              </a:rPr>
              <a:t>yo</a:t>
            </a:r>
            <a:r>
              <a:rPr sz="1700" spc="4" dirty="0" smtClean="0">
                <a:solidFill>
                  <a:srgbClr val="7E007E"/>
                </a:solidFill>
                <a:latin typeface="Consolas"/>
                <a:cs typeface="Consolas"/>
              </a:rPr>
              <a:t>u</a:t>
            </a:r>
            <a:r>
              <a:rPr sz="1700" spc="0" dirty="0" smtClean="0">
                <a:solidFill>
                  <a:srgbClr val="7E007E"/>
                </a:solidFill>
                <a:latin typeface="Consolas"/>
                <a:cs typeface="Consolas"/>
              </a:rPr>
              <a:t>t</a:t>
            </a:r>
            <a:r>
              <a:rPr sz="1700" spc="9" dirty="0" smtClean="0">
                <a:solidFill>
                  <a:srgbClr val="7E007E"/>
                </a:solidFill>
                <a:latin typeface="Consolas"/>
                <a:cs typeface="Consolas"/>
              </a:rPr>
              <a:t>_</a:t>
            </a:r>
            <a:r>
              <a:rPr sz="1700" spc="4" dirty="0" smtClean="0">
                <a:solidFill>
                  <a:srgbClr val="7E007E"/>
                </a:solidFill>
                <a:latin typeface="Consolas"/>
                <a:cs typeface="Consolas"/>
              </a:rPr>
              <a:t>h</a:t>
            </a:r>
            <a:r>
              <a:rPr sz="1700" spc="0" dirty="0" smtClean="0">
                <a:solidFill>
                  <a:srgbClr val="7E007E"/>
                </a:solidFill>
                <a:latin typeface="Consolas"/>
                <a:cs typeface="Consolas"/>
              </a:rPr>
              <a:t>ei</a:t>
            </a:r>
            <a:r>
              <a:rPr sz="1700" spc="4" dirty="0" smtClean="0">
                <a:solidFill>
                  <a:srgbClr val="7E007E"/>
                </a:solidFill>
                <a:latin typeface="Consolas"/>
                <a:cs typeface="Consolas"/>
              </a:rPr>
              <a:t>g</a:t>
            </a:r>
            <a:r>
              <a:rPr sz="1700" spc="0" dirty="0" smtClean="0">
                <a:solidFill>
                  <a:srgbClr val="7E007E"/>
                </a:solidFill>
                <a:latin typeface="Consolas"/>
                <a:cs typeface="Consolas"/>
              </a:rPr>
              <a:t>h</a:t>
            </a:r>
            <a:r>
              <a:rPr sz="1700" spc="25" dirty="0" smtClean="0">
                <a:solidFill>
                  <a:srgbClr val="7E007E"/>
                </a:solidFill>
                <a:latin typeface="Consolas"/>
                <a:cs typeface="Consolas"/>
              </a:rPr>
              <a:t>t</a:t>
            </a:r>
            <a:r>
              <a:rPr sz="1700" spc="9" dirty="0" smtClean="0">
                <a:latin typeface="Consolas"/>
                <a:cs typeface="Consolas"/>
              </a:rPr>
              <a:t>=</a:t>
            </a:r>
            <a:r>
              <a:rPr sz="17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"wr</a:t>
            </a:r>
            <a:r>
              <a:rPr sz="1700" i="1" spc="4" dirty="0" smtClean="0">
                <a:solidFill>
                  <a:srgbClr val="2A00FF"/>
                </a:solidFill>
                <a:latin typeface="Consolas"/>
                <a:cs typeface="Consolas"/>
              </a:rPr>
              <a:t>ap_</a:t>
            </a:r>
            <a:r>
              <a:rPr sz="17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co</a:t>
            </a:r>
            <a:r>
              <a:rPr sz="1700" i="1" spc="4" dirty="0" smtClean="0">
                <a:solidFill>
                  <a:srgbClr val="2A00FF"/>
                </a:solidFill>
                <a:latin typeface="Consolas"/>
                <a:cs typeface="Consolas"/>
              </a:rPr>
              <a:t>n</a:t>
            </a:r>
            <a:r>
              <a:rPr sz="17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t</a:t>
            </a:r>
            <a:r>
              <a:rPr sz="17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e</a:t>
            </a:r>
            <a:r>
              <a:rPr sz="1700" i="1" spc="4" dirty="0" smtClean="0">
                <a:solidFill>
                  <a:srgbClr val="2A00FF"/>
                </a:solidFill>
                <a:latin typeface="Consolas"/>
                <a:cs typeface="Consolas"/>
              </a:rPr>
              <a:t>n</a:t>
            </a:r>
            <a:r>
              <a:rPr sz="17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t</a:t>
            </a:r>
            <a:r>
              <a:rPr sz="17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 </a:t>
            </a:r>
            <a:r>
              <a:rPr sz="1700" spc="0" dirty="0" smtClean="0">
                <a:solidFill>
                  <a:srgbClr val="7E007E"/>
                </a:solidFill>
                <a:latin typeface="Consolas"/>
                <a:cs typeface="Consolas"/>
              </a:rPr>
              <a:t>an</a:t>
            </a:r>
            <a:r>
              <a:rPr sz="1700" spc="9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1700" spc="4" dirty="0" smtClean="0">
                <a:solidFill>
                  <a:srgbClr val="7E007E"/>
                </a:solidFill>
                <a:latin typeface="Consolas"/>
                <a:cs typeface="Consolas"/>
              </a:rPr>
              <a:t>r</a:t>
            </a:r>
            <a:r>
              <a:rPr sz="1700" spc="0" dirty="0" smtClean="0">
                <a:solidFill>
                  <a:srgbClr val="7E007E"/>
                </a:solidFill>
                <a:latin typeface="Consolas"/>
                <a:cs typeface="Consolas"/>
              </a:rPr>
              <a:t>oi</a:t>
            </a:r>
            <a:r>
              <a:rPr sz="1700" spc="4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1700" spc="0" dirty="0" smtClean="0">
                <a:solidFill>
                  <a:srgbClr val="7E007E"/>
                </a:solidFill>
                <a:latin typeface="Consolas"/>
                <a:cs typeface="Consolas"/>
              </a:rPr>
              <a:t>:</a:t>
            </a:r>
            <a:r>
              <a:rPr sz="1700" spc="9" dirty="0" smtClean="0">
                <a:solidFill>
                  <a:srgbClr val="7E007E"/>
                </a:solidFill>
                <a:latin typeface="Consolas"/>
                <a:cs typeface="Consolas"/>
              </a:rPr>
              <a:t>s</a:t>
            </a:r>
            <a:r>
              <a:rPr sz="1700" spc="4" dirty="0" smtClean="0">
                <a:solidFill>
                  <a:srgbClr val="7E007E"/>
                </a:solidFill>
                <a:latin typeface="Consolas"/>
                <a:cs typeface="Consolas"/>
              </a:rPr>
              <a:t>r</a:t>
            </a:r>
            <a:r>
              <a:rPr sz="1700" spc="9" dirty="0" smtClean="0">
                <a:solidFill>
                  <a:srgbClr val="7E007E"/>
                </a:solidFill>
                <a:latin typeface="Consolas"/>
                <a:cs typeface="Consolas"/>
              </a:rPr>
              <a:t>c</a:t>
            </a:r>
            <a:r>
              <a:rPr sz="1700" spc="0" dirty="0" smtClean="0">
                <a:latin typeface="Consolas"/>
                <a:cs typeface="Consolas"/>
              </a:rPr>
              <a:t>=</a:t>
            </a:r>
            <a:r>
              <a:rPr sz="17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1700" i="1" spc="4" dirty="0" smtClean="0">
                <a:solidFill>
                  <a:srgbClr val="2A00FF"/>
                </a:solidFill>
                <a:latin typeface="Consolas"/>
                <a:cs typeface="Consolas"/>
              </a:rPr>
              <a:t>@dr</a:t>
            </a:r>
            <a:r>
              <a:rPr sz="17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aw</a:t>
            </a:r>
            <a:r>
              <a:rPr sz="1700" i="1" spc="4" dirty="0" smtClean="0">
                <a:solidFill>
                  <a:srgbClr val="2A00FF"/>
                </a:solidFill>
                <a:latin typeface="Consolas"/>
                <a:cs typeface="Consolas"/>
              </a:rPr>
              <a:t>a</a:t>
            </a:r>
            <a:r>
              <a:rPr sz="17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b</a:t>
            </a:r>
            <a:r>
              <a:rPr sz="17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l</a:t>
            </a:r>
            <a:r>
              <a:rPr sz="1700" i="1" spc="14" dirty="0" smtClean="0">
                <a:solidFill>
                  <a:srgbClr val="2A00FF"/>
                </a:solidFill>
                <a:latin typeface="Consolas"/>
                <a:cs typeface="Consolas"/>
              </a:rPr>
              <a:t>e</a:t>
            </a:r>
            <a:r>
              <a:rPr sz="17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/ic</a:t>
            </a:r>
            <a:r>
              <a:rPr sz="1700" i="1" spc="4" dirty="0" smtClean="0">
                <a:solidFill>
                  <a:srgbClr val="2A00FF"/>
                </a:solidFill>
                <a:latin typeface="Consolas"/>
                <a:cs typeface="Consolas"/>
              </a:rPr>
              <a:t>_la</a:t>
            </a:r>
            <a:r>
              <a:rPr sz="17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un</a:t>
            </a:r>
            <a:r>
              <a:rPr sz="1700" i="1" spc="4" dirty="0" smtClean="0">
                <a:solidFill>
                  <a:srgbClr val="2A00FF"/>
                </a:solidFill>
                <a:latin typeface="Consolas"/>
                <a:cs typeface="Consolas"/>
              </a:rPr>
              <a:t>c</a:t>
            </a:r>
            <a:r>
              <a:rPr sz="17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h</a:t>
            </a:r>
            <a:r>
              <a:rPr sz="17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e</a:t>
            </a:r>
            <a:r>
              <a:rPr sz="1700" i="1" spc="14" dirty="0" smtClean="0">
                <a:solidFill>
                  <a:srgbClr val="2A00FF"/>
                </a:solidFill>
                <a:latin typeface="Consolas"/>
                <a:cs typeface="Consolas"/>
              </a:rPr>
              <a:t>r</a:t>
            </a:r>
            <a:r>
              <a:rPr sz="17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1700" i="1" spc="-327" dirty="0" smtClean="0">
                <a:solidFill>
                  <a:srgbClr val="2A00FF"/>
                </a:solidFill>
                <a:latin typeface="Consolas"/>
                <a:cs typeface="Consolas"/>
              </a:rPr>
              <a:t> </a:t>
            </a:r>
            <a:r>
              <a:rPr sz="1700" i="1" spc="0" dirty="0" smtClean="0">
                <a:solidFill>
                  <a:srgbClr val="008080"/>
                </a:solidFill>
                <a:latin typeface="Consolas"/>
                <a:cs typeface="Consolas"/>
              </a:rPr>
              <a:t>&gt;</a:t>
            </a:r>
            <a:endParaRPr sz="1700">
              <a:latin typeface="Consolas"/>
              <a:cs typeface="Consolas"/>
            </a:endParaRPr>
          </a:p>
          <a:p>
            <a:pPr marL="566928">
              <a:lnSpc>
                <a:spcPct val="97574"/>
              </a:lnSpc>
            </a:pPr>
            <a:r>
              <a:rPr sz="1700" spc="9" dirty="0" smtClean="0">
                <a:solidFill>
                  <a:srgbClr val="008080"/>
                </a:solidFill>
                <a:latin typeface="Consolas"/>
                <a:cs typeface="Consolas"/>
              </a:rPr>
              <a:t>&lt;/</a:t>
            </a:r>
            <a:r>
              <a:rPr sz="1700" spc="0" dirty="0" smtClean="0">
                <a:solidFill>
                  <a:srgbClr val="3E7E7E"/>
                </a:solidFill>
                <a:latin typeface="Consolas"/>
                <a:cs typeface="Consolas"/>
              </a:rPr>
              <a:t>Im</a:t>
            </a:r>
            <a:r>
              <a:rPr sz="1700" spc="4" dirty="0" smtClean="0">
                <a:solidFill>
                  <a:srgbClr val="3E7E7E"/>
                </a:solidFill>
                <a:latin typeface="Consolas"/>
                <a:cs typeface="Consolas"/>
              </a:rPr>
              <a:t>a</a:t>
            </a:r>
            <a:r>
              <a:rPr sz="1700" spc="0" dirty="0" smtClean="0">
                <a:solidFill>
                  <a:srgbClr val="3E7E7E"/>
                </a:solidFill>
                <a:latin typeface="Consolas"/>
                <a:cs typeface="Consolas"/>
              </a:rPr>
              <a:t>g</a:t>
            </a:r>
            <a:r>
              <a:rPr sz="1700" spc="9" dirty="0" smtClean="0">
                <a:solidFill>
                  <a:srgbClr val="3E7E7E"/>
                </a:solidFill>
                <a:latin typeface="Consolas"/>
                <a:cs typeface="Consolas"/>
              </a:rPr>
              <a:t>e</a:t>
            </a:r>
            <a:r>
              <a:rPr sz="1700" spc="4" dirty="0" smtClean="0">
                <a:solidFill>
                  <a:srgbClr val="3E7E7E"/>
                </a:solidFill>
                <a:latin typeface="Consolas"/>
                <a:cs typeface="Consolas"/>
              </a:rPr>
              <a:t>B</a:t>
            </a:r>
            <a:r>
              <a:rPr sz="1700" spc="0" dirty="0" smtClean="0">
                <a:solidFill>
                  <a:srgbClr val="3E7E7E"/>
                </a:solidFill>
                <a:latin typeface="Consolas"/>
                <a:cs typeface="Consolas"/>
              </a:rPr>
              <a:t>ut</a:t>
            </a:r>
            <a:r>
              <a:rPr sz="1700" spc="4" dirty="0" smtClean="0">
                <a:solidFill>
                  <a:srgbClr val="3E7E7E"/>
                </a:solidFill>
                <a:latin typeface="Consolas"/>
                <a:cs typeface="Consolas"/>
              </a:rPr>
              <a:t>t</a:t>
            </a:r>
            <a:r>
              <a:rPr sz="1700" spc="0" dirty="0" smtClean="0">
                <a:solidFill>
                  <a:srgbClr val="3E7E7E"/>
                </a:solidFill>
                <a:latin typeface="Consolas"/>
                <a:cs typeface="Consolas"/>
              </a:rPr>
              <a:t>o</a:t>
            </a:r>
            <a:r>
              <a:rPr sz="1700" spc="19" dirty="0" smtClean="0">
                <a:solidFill>
                  <a:srgbClr val="3E7E7E"/>
                </a:solidFill>
                <a:latin typeface="Consolas"/>
                <a:cs typeface="Consolas"/>
              </a:rPr>
              <a:t>n</a:t>
            </a:r>
            <a:r>
              <a:rPr sz="1700" spc="0" dirty="0" smtClean="0">
                <a:solidFill>
                  <a:srgbClr val="008080"/>
                </a:solidFill>
                <a:latin typeface="Consolas"/>
                <a:cs typeface="Consolas"/>
              </a:rPr>
              <a:t>&gt;</a:t>
            </a:r>
            <a:endParaRPr sz="1700">
              <a:latin typeface="Consolas"/>
              <a:cs typeface="Consola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86373" y="1519237"/>
            <a:ext cx="538226" cy="24431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6324600" y="1519237"/>
            <a:ext cx="2168779" cy="24431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228600" y="3962400"/>
            <a:ext cx="5334000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43940" marR="667582" indent="-477012">
              <a:lnSpc>
                <a:spcPct val="100014"/>
              </a:lnSpc>
              <a:spcBef>
                <a:spcPts val="234"/>
              </a:spcBef>
            </a:pPr>
            <a:r>
              <a:rPr sz="1700" spc="9" dirty="0" smtClean="0">
                <a:solidFill>
                  <a:srgbClr val="008080"/>
                </a:solidFill>
                <a:latin typeface="Consolas"/>
                <a:cs typeface="Consolas"/>
              </a:rPr>
              <a:t>&lt;</a:t>
            </a:r>
            <a:r>
              <a:rPr sz="1700" spc="4" dirty="0" smtClean="0">
                <a:solidFill>
                  <a:srgbClr val="3E7E7E"/>
                </a:solidFill>
                <a:latin typeface="Consolas"/>
                <a:cs typeface="Consolas"/>
              </a:rPr>
              <a:t>I</a:t>
            </a:r>
            <a:r>
              <a:rPr sz="1700" spc="0" dirty="0" smtClean="0">
                <a:solidFill>
                  <a:srgbClr val="3E7E7E"/>
                </a:solidFill>
                <a:latin typeface="Consolas"/>
                <a:cs typeface="Consolas"/>
              </a:rPr>
              <a:t>ma</a:t>
            </a:r>
            <a:r>
              <a:rPr sz="1700" spc="4" dirty="0" smtClean="0">
                <a:solidFill>
                  <a:srgbClr val="3E7E7E"/>
                </a:solidFill>
                <a:latin typeface="Consolas"/>
                <a:cs typeface="Consolas"/>
              </a:rPr>
              <a:t>g</a:t>
            </a:r>
            <a:r>
              <a:rPr sz="1700" spc="0" dirty="0" smtClean="0">
                <a:solidFill>
                  <a:srgbClr val="3E7E7E"/>
                </a:solidFill>
                <a:latin typeface="Consolas"/>
                <a:cs typeface="Consolas"/>
              </a:rPr>
              <a:t>e</a:t>
            </a:r>
            <a:r>
              <a:rPr sz="1700" spc="9" dirty="0" smtClean="0">
                <a:solidFill>
                  <a:srgbClr val="3E7E7E"/>
                </a:solidFill>
                <a:latin typeface="Consolas"/>
                <a:cs typeface="Consolas"/>
              </a:rPr>
              <a:t>V</a:t>
            </a:r>
            <a:r>
              <a:rPr sz="1700" spc="4" dirty="0" smtClean="0">
                <a:solidFill>
                  <a:srgbClr val="3E7E7E"/>
                </a:solidFill>
                <a:latin typeface="Consolas"/>
                <a:cs typeface="Consolas"/>
              </a:rPr>
              <a:t>i</a:t>
            </a:r>
            <a:r>
              <a:rPr sz="1700" spc="0" dirty="0" smtClean="0">
                <a:solidFill>
                  <a:srgbClr val="3E7E7E"/>
                </a:solidFill>
                <a:latin typeface="Consolas"/>
                <a:cs typeface="Consolas"/>
              </a:rPr>
              <a:t>ew </a:t>
            </a:r>
            <a:r>
              <a:rPr sz="1700" spc="0" dirty="0" smtClean="0">
                <a:solidFill>
                  <a:srgbClr val="7E007E"/>
                </a:solidFill>
                <a:latin typeface="Consolas"/>
                <a:cs typeface="Consolas"/>
              </a:rPr>
              <a:t>an</a:t>
            </a:r>
            <a:r>
              <a:rPr sz="1700" spc="9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1700" spc="4" dirty="0" smtClean="0">
                <a:solidFill>
                  <a:srgbClr val="7E007E"/>
                </a:solidFill>
                <a:latin typeface="Consolas"/>
                <a:cs typeface="Consolas"/>
              </a:rPr>
              <a:t>r</a:t>
            </a:r>
            <a:r>
              <a:rPr sz="1700" spc="0" dirty="0" smtClean="0">
                <a:solidFill>
                  <a:srgbClr val="7E007E"/>
                </a:solidFill>
                <a:latin typeface="Consolas"/>
                <a:cs typeface="Consolas"/>
              </a:rPr>
              <a:t>oi</a:t>
            </a:r>
            <a:r>
              <a:rPr sz="1700" spc="4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1700" spc="0" dirty="0" smtClean="0">
                <a:solidFill>
                  <a:srgbClr val="7E007E"/>
                </a:solidFill>
                <a:latin typeface="Consolas"/>
                <a:cs typeface="Consolas"/>
              </a:rPr>
              <a:t>:</a:t>
            </a:r>
            <a:r>
              <a:rPr sz="1700" spc="9" dirty="0" smtClean="0">
                <a:solidFill>
                  <a:srgbClr val="7E007E"/>
                </a:solidFill>
                <a:latin typeface="Consolas"/>
                <a:cs typeface="Consolas"/>
              </a:rPr>
              <a:t>i</a:t>
            </a:r>
            <a:r>
              <a:rPr sz="1700" spc="14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1700" spc="0" dirty="0" smtClean="0">
                <a:latin typeface="Consolas"/>
                <a:cs typeface="Consolas"/>
              </a:rPr>
              <a:t>=</a:t>
            </a:r>
            <a:r>
              <a:rPr sz="17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"@</a:t>
            </a:r>
            <a:r>
              <a:rPr sz="1700" i="1" spc="4" dirty="0" smtClean="0">
                <a:solidFill>
                  <a:srgbClr val="2A00FF"/>
                </a:solidFill>
                <a:latin typeface="Consolas"/>
                <a:cs typeface="Consolas"/>
              </a:rPr>
              <a:t>+id</a:t>
            </a:r>
            <a:r>
              <a:rPr sz="17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/m</a:t>
            </a:r>
            <a:r>
              <a:rPr sz="1700" i="1" spc="4" dirty="0" smtClean="0">
                <a:solidFill>
                  <a:srgbClr val="2A00FF"/>
                </a:solidFill>
                <a:latin typeface="Consolas"/>
                <a:cs typeface="Consolas"/>
              </a:rPr>
              <a:t>y</a:t>
            </a:r>
            <a:r>
              <a:rPr sz="17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I</a:t>
            </a:r>
            <a:r>
              <a:rPr sz="17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m</a:t>
            </a:r>
            <a:r>
              <a:rPr sz="1700" i="1" spc="4" dirty="0" smtClean="0">
                <a:solidFill>
                  <a:srgbClr val="2A00FF"/>
                </a:solidFill>
                <a:latin typeface="Consolas"/>
                <a:cs typeface="Consolas"/>
              </a:rPr>
              <a:t>a</a:t>
            </a:r>
            <a:r>
              <a:rPr sz="17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ge</a:t>
            </a:r>
            <a:r>
              <a:rPr sz="1700" i="1" spc="4" dirty="0" smtClean="0">
                <a:solidFill>
                  <a:srgbClr val="2A00FF"/>
                </a:solidFill>
                <a:latin typeface="Consolas"/>
                <a:cs typeface="Consolas"/>
              </a:rPr>
              <a:t>V</a:t>
            </a:r>
            <a:r>
              <a:rPr sz="17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i</a:t>
            </a:r>
            <a:r>
              <a:rPr sz="17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e</a:t>
            </a:r>
            <a:r>
              <a:rPr sz="1700" i="1" spc="4" dirty="0" smtClean="0">
                <a:solidFill>
                  <a:srgbClr val="2A00FF"/>
                </a:solidFill>
                <a:latin typeface="Consolas"/>
                <a:cs typeface="Consolas"/>
              </a:rPr>
              <a:t>w</a:t>
            </a:r>
            <a:r>
              <a:rPr sz="17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1"</a:t>
            </a:r>
            <a:endParaRPr sz="1700">
              <a:latin typeface="Consolas"/>
              <a:cs typeface="Consola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62600" y="3962400"/>
            <a:ext cx="223774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5786373" y="3962400"/>
            <a:ext cx="550926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500"/>
              </a:lnSpc>
              <a:spcBef>
                <a:spcPts val="16"/>
              </a:spcBef>
            </a:pPr>
            <a:endParaRPr sz="500"/>
          </a:p>
          <a:p>
            <a:pPr marL="14986">
              <a:lnSpc>
                <a:spcPct val="101725"/>
              </a:lnSpc>
            </a:pPr>
            <a:r>
              <a:rPr sz="1800" spc="0" dirty="0" smtClean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324600" y="3962400"/>
            <a:ext cx="838200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7162800" y="3962400"/>
            <a:ext cx="1330578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228600" y="4648200"/>
            <a:ext cx="5570474" cy="13763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950"/>
              </a:lnSpc>
              <a:spcBef>
                <a:spcPts val="4"/>
              </a:spcBef>
            </a:pPr>
            <a:endParaRPr sz="950"/>
          </a:p>
          <a:p>
            <a:pPr marL="1043940" marR="545573">
              <a:lnSpc>
                <a:spcPct val="100014"/>
              </a:lnSpc>
            </a:pPr>
            <a:r>
              <a:rPr sz="1700" spc="0" dirty="0" smtClean="0">
                <a:solidFill>
                  <a:srgbClr val="7E007E"/>
                </a:solidFill>
                <a:latin typeface="Consolas"/>
                <a:cs typeface="Consolas"/>
              </a:rPr>
              <a:t>an</a:t>
            </a:r>
            <a:r>
              <a:rPr sz="1700" spc="9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1700" spc="4" dirty="0" smtClean="0">
                <a:solidFill>
                  <a:srgbClr val="7E007E"/>
                </a:solidFill>
                <a:latin typeface="Consolas"/>
                <a:cs typeface="Consolas"/>
              </a:rPr>
              <a:t>r</a:t>
            </a:r>
            <a:r>
              <a:rPr sz="1700" spc="0" dirty="0" smtClean="0">
                <a:solidFill>
                  <a:srgbClr val="7E007E"/>
                </a:solidFill>
                <a:latin typeface="Consolas"/>
                <a:cs typeface="Consolas"/>
              </a:rPr>
              <a:t>oi</a:t>
            </a:r>
            <a:r>
              <a:rPr sz="1700" spc="4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1700" spc="0" dirty="0" smtClean="0">
                <a:solidFill>
                  <a:srgbClr val="7E007E"/>
                </a:solidFill>
                <a:latin typeface="Consolas"/>
                <a:cs typeface="Consolas"/>
              </a:rPr>
              <a:t>:</a:t>
            </a:r>
            <a:r>
              <a:rPr sz="1700" spc="9" dirty="0" smtClean="0">
                <a:solidFill>
                  <a:srgbClr val="7E007E"/>
                </a:solidFill>
                <a:latin typeface="Consolas"/>
                <a:cs typeface="Consolas"/>
              </a:rPr>
              <a:t>l</a:t>
            </a:r>
            <a:r>
              <a:rPr sz="1700" spc="4" dirty="0" smtClean="0">
                <a:solidFill>
                  <a:srgbClr val="7E007E"/>
                </a:solidFill>
                <a:latin typeface="Consolas"/>
                <a:cs typeface="Consolas"/>
              </a:rPr>
              <a:t>a</a:t>
            </a:r>
            <a:r>
              <a:rPr sz="1700" spc="0" dirty="0" smtClean="0">
                <a:solidFill>
                  <a:srgbClr val="7E007E"/>
                </a:solidFill>
                <a:latin typeface="Consolas"/>
                <a:cs typeface="Consolas"/>
              </a:rPr>
              <a:t>yo</a:t>
            </a:r>
            <a:r>
              <a:rPr sz="1700" spc="4" dirty="0" smtClean="0">
                <a:solidFill>
                  <a:srgbClr val="7E007E"/>
                </a:solidFill>
                <a:latin typeface="Consolas"/>
                <a:cs typeface="Consolas"/>
              </a:rPr>
              <a:t>u</a:t>
            </a:r>
            <a:r>
              <a:rPr sz="1700" spc="0" dirty="0" smtClean="0">
                <a:solidFill>
                  <a:srgbClr val="7E007E"/>
                </a:solidFill>
                <a:latin typeface="Consolas"/>
                <a:cs typeface="Consolas"/>
              </a:rPr>
              <a:t>t</a:t>
            </a:r>
            <a:r>
              <a:rPr sz="1700" spc="9" dirty="0" smtClean="0">
                <a:solidFill>
                  <a:srgbClr val="7E007E"/>
                </a:solidFill>
                <a:latin typeface="Consolas"/>
                <a:cs typeface="Consolas"/>
              </a:rPr>
              <a:t>_</a:t>
            </a:r>
            <a:r>
              <a:rPr sz="1700" spc="4" dirty="0" smtClean="0">
                <a:solidFill>
                  <a:srgbClr val="7E007E"/>
                </a:solidFill>
                <a:latin typeface="Consolas"/>
                <a:cs typeface="Consolas"/>
              </a:rPr>
              <a:t>h</a:t>
            </a:r>
            <a:r>
              <a:rPr sz="1700" spc="0" dirty="0" smtClean="0">
                <a:solidFill>
                  <a:srgbClr val="7E007E"/>
                </a:solidFill>
                <a:latin typeface="Consolas"/>
                <a:cs typeface="Consolas"/>
              </a:rPr>
              <a:t>ei</a:t>
            </a:r>
            <a:r>
              <a:rPr sz="1700" spc="4" dirty="0" smtClean="0">
                <a:solidFill>
                  <a:srgbClr val="7E007E"/>
                </a:solidFill>
                <a:latin typeface="Consolas"/>
                <a:cs typeface="Consolas"/>
              </a:rPr>
              <a:t>g</a:t>
            </a:r>
            <a:r>
              <a:rPr sz="1700" spc="0" dirty="0" smtClean="0">
                <a:solidFill>
                  <a:srgbClr val="7E007E"/>
                </a:solidFill>
                <a:latin typeface="Consolas"/>
                <a:cs typeface="Consolas"/>
              </a:rPr>
              <a:t>h</a:t>
            </a:r>
            <a:r>
              <a:rPr sz="1700" spc="25" dirty="0" smtClean="0">
                <a:solidFill>
                  <a:srgbClr val="7E007E"/>
                </a:solidFill>
                <a:latin typeface="Consolas"/>
                <a:cs typeface="Consolas"/>
              </a:rPr>
              <a:t>t</a:t>
            </a:r>
            <a:r>
              <a:rPr sz="1700" spc="9" dirty="0" smtClean="0">
                <a:latin typeface="Consolas"/>
                <a:cs typeface="Consolas"/>
              </a:rPr>
              <a:t>=</a:t>
            </a:r>
            <a:r>
              <a:rPr sz="17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"1</a:t>
            </a:r>
            <a:r>
              <a:rPr sz="1700" i="1" spc="4" dirty="0" smtClean="0">
                <a:solidFill>
                  <a:srgbClr val="2A00FF"/>
                </a:solidFill>
                <a:latin typeface="Consolas"/>
                <a:cs typeface="Consolas"/>
              </a:rPr>
              <a:t>2</a:t>
            </a:r>
            <a:r>
              <a:rPr sz="17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0</a:t>
            </a:r>
            <a:r>
              <a:rPr sz="17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d</a:t>
            </a:r>
            <a:r>
              <a:rPr sz="1700" i="1" spc="4" dirty="0" smtClean="0">
                <a:solidFill>
                  <a:srgbClr val="2A00FF"/>
                </a:solidFill>
                <a:latin typeface="Consolas"/>
                <a:cs typeface="Consolas"/>
              </a:rPr>
              <a:t>p</a:t>
            </a:r>
            <a:r>
              <a:rPr sz="17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 </a:t>
            </a:r>
            <a:r>
              <a:rPr sz="1700" spc="0" dirty="0" smtClean="0">
                <a:solidFill>
                  <a:srgbClr val="7E007E"/>
                </a:solidFill>
                <a:latin typeface="Consolas"/>
                <a:cs typeface="Consolas"/>
              </a:rPr>
              <a:t>an</a:t>
            </a:r>
            <a:r>
              <a:rPr sz="1700" spc="9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1700" spc="4" dirty="0" smtClean="0">
                <a:solidFill>
                  <a:srgbClr val="7E007E"/>
                </a:solidFill>
                <a:latin typeface="Consolas"/>
                <a:cs typeface="Consolas"/>
              </a:rPr>
              <a:t>r</a:t>
            </a:r>
            <a:r>
              <a:rPr sz="1700" spc="0" dirty="0" smtClean="0">
                <a:solidFill>
                  <a:srgbClr val="7E007E"/>
                </a:solidFill>
                <a:latin typeface="Consolas"/>
                <a:cs typeface="Consolas"/>
              </a:rPr>
              <a:t>oi</a:t>
            </a:r>
            <a:r>
              <a:rPr sz="1700" spc="4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1700" spc="0" dirty="0" smtClean="0">
                <a:solidFill>
                  <a:srgbClr val="7E007E"/>
                </a:solidFill>
                <a:latin typeface="Consolas"/>
                <a:cs typeface="Consolas"/>
              </a:rPr>
              <a:t>:</a:t>
            </a:r>
            <a:r>
              <a:rPr sz="1700" spc="9" dirty="0" smtClean="0">
                <a:solidFill>
                  <a:srgbClr val="7E007E"/>
                </a:solidFill>
                <a:latin typeface="Consolas"/>
                <a:cs typeface="Consolas"/>
              </a:rPr>
              <a:t>s</a:t>
            </a:r>
            <a:r>
              <a:rPr sz="1700" spc="4" dirty="0" smtClean="0">
                <a:solidFill>
                  <a:srgbClr val="7E007E"/>
                </a:solidFill>
                <a:latin typeface="Consolas"/>
                <a:cs typeface="Consolas"/>
              </a:rPr>
              <a:t>c</a:t>
            </a:r>
            <a:r>
              <a:rPr sz="1700" spc="0" dirty="0" smtClean="0">
                <a:solidFill>
                  <a:srgbClr val="7E007E"/>
                </a:solidFill>
                <a:latin typeface="Consolas"/>
                <a:cs typeface="Consolas"/>
              </a:rPr>
              <a:t>al</a:t>
            </a:r>
            <a:r>
              <a:rPr sz="1700" spc="4" dirty="0" smtClean="0">
                <a:solidFill>
                  <a:srgbClr val="7E007E"/>
                </a:solidFill>
                <a:latin typeface="Consolas"/>
                <a:cs typeface="Consolas"/>
              </a:rPr>
              <a:t>e</a:t>
            </a:r>
            <a:r>
              <a:rPr sz="1700" spc="0" dirty="0" smtClean="0">
                <a:solidFill>
                  <a:srgbClr val="7E007E"/>
                </a:solidFill>
                <a:latin typeface="Consolas"/>
                <a:cs typeface="Consolas"/>
              </a:rPr>
              <a:t>T</a:t>
            </a:r>
            <a:r>
              <a:rPr sz="1700" spc="9" dirty="0" smtClean="0">
                <a:solidFill>
                  <a:srgbClr val="7E007E"/>
                </a:solidFill>
                <a:latin typeface="Consolas"/>
                <a:cs typeface="Consolas"/>
              </a:rPr>
              <a:t>y</a:t>
            </a:r>
            <a:r>
              <a:rPr sz="1700" spc="4" dirty="0" smtClean="0">
                <a:solidFill>
                  <a:srgbClr val="7E007E"/>
                </a:solidFill>
                <a:latin typeface="Consolas"/>
                <a:cs typeface="Consolas"/>
              </a:rPr>
              <a:t>p</a:t>
            </a:r>
            <a:r>
              <a:rPr sz="1700" spc="14" dirty="0" smtClean="0">
                <a:solidFill>
                  <a:srgbClr val="7E007E"/>
                </a:solidFill>
                <a:latin typeface="Consolas"/>
                <a:cs typeface="Consolas"/>
              </a:rPr>
              <a:t>e</a:t>
            </a:r>
            <a:r>
              <a:rPr sz="1700" spc="0" dirty="0" smtClean="0">
                <a:latin typeface="Consolas"/>
                <a:cs typeface="Consolas"/>
              </a:rPr>
              <a:t>=</a:t>
            </a:r>
            <a:r>
              <a:rPr sz="17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"f</a:t>
            </a:r>
            <a:r>
              <a:rPr sz="17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i</a:t>
            </a:r>
            <a:r>
              <a:rPr sz="1700" i="1" spc="4" dirty="0" smtClean="0">
                <a:solidFill>
                  <a:srgbClr val="2A00FF"/>
                </a:solidFill>
                <a:latin typeface="Consolas"/>
                <a:cs typeface="Consolas"/>
              </a:rPr>
              <a:t>t</a:t>
            </a:r>
            <a:r>
              <a:rPr sz="17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X</a:t>
            </a:r>
            <a:r>
              <a:rPr sz="17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Y</a:t>
            </a:r>
            <a:r>
              <a:rPr sz="17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 </a:t>
            </a:r>
            <a:r>
              <a:rPr sz="1700" spc="0" dirty="0" smtClean="0">
                <a:solidFill>
                  <a:srgbClr val="7E007E"/>
                </a:solidFill>
                <a:latin typeface="Consolas"/>
                <a:cs typeface="Consolas"/>
              </a:rPr>
              <a:t>an</a:t>
            </a:r>
            <a:r>
              <a:rPr sz="1700" spc="9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1700" spc="4" dirty="0" smtClean="0">
                <a:solidFill>
                  <a:srgbClr val="7E007E"/>
                </a:solidFill>
                <a:latin typeface="Consolas"/>
                <a:cs typeface="Consolas"/>
              </a:rPr>
              <a:t>r</a:t>
            </a:r>
            <a:r>
              <a:rPr sz="1700" spc="0" dirty="0" smtClean="0">
                <a:solidFill>
                  <a:srgbClr val="7E007E"/>
                </a:solidFill>
                <a:latin typeface="Consolas"/>
                <a:cs typeface="Consolas"/>
              </a:rPr>
              <a:t>oi</a:t>
            </a:r>
            <a:r>
              <a:rPr sz="1700" spc="4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1700" spc="0" dirty="0" smtClean="0">
                <a:solidFill>
                  <a:srgbClr val="7E007E"/>
                </a:solidFill>
                <a:latin typeface="Consolas"/>
                <a:cs typeface="Consolas"/>
              </a:rPr>
              <a:t>:</a:t>
            </a:r>
            <a:r>
              <a:rPr sz="1700" spc="9" dirty="0" smtClean="0">
                <a:solidFill>
                  <a:srgbClr val="7E007E"/>
                </a:solidFill>
                <a:latin typeface="Consolas"/>
                <a:cs typeface="Consolas"/>
              </a:rPr>
              <a:t>s</a:t>
            </a:r>
            <a:r>
              <a:rPr sz="1700" spc="4" dirty="0" smtClean="0">
                <a:solidFill>
                  <a:srgbClr val="7E007E"/>
                </a:solidFill>
                <a:latin typeface="Consolas"/>
                <a:cs typeface="Consolas"/>
              </a:rPr>
              <a:t>r</a:t>
            </a:r>
            <a:r>
              <a:rPr sz="1700" spc="9" dirty="0" smtClean="0">
                <a:solidFill>
                  <a:srgbClr val="7E007E"/>
                </a:solidFill>
                <a:latin typeface="Consolas"/>
                <a:cs typeface="Consolas"/>
              </a:rPr>
              <a:t>c</a:t>
            </a:r>
            <a:r>
              <a:rPr sz="1700" spc="0" dirty="0" smtClean="0">
                <a:latin typeface="Consolas"/>
                <a:cs typeface="Consolas"/>
              </a:rPr>
              <a:t>=</a:t>
            </a:r>
            <a:r>
              <a:rPr sz="17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1700" i="1" spc="4" dirty="0" smtClean="0">
                <a:solidFill>
                  <a:srgbClr val="2A00FF"/>
                </a:solidFill>
                <a:latin typeface="Consolas"/>
                <a:cs typeface="Consolas"/>
              </a:rPr>
              <a:t>@dr</a:t>
            </a:r>
            <a:r>
              <a:rPr sz="17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aw</a:t>
            </a:r>
            <a:r>
              <a:rPr sz="1700" i="1" spc="4" dirty="0" smtClean="0">
                <a:solidFill>
                  <a:srgbClr val="2A00FF"/>
                </a:solidFill>
                <a:latin typeface="Consolas"/>
                <a:cs typeface="Consolas"/>
              </a:rPr>
              <a:t>a</a:t>
            </a:r>
            <a:r>
              <a:rPr sz="17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b</a:t>
            </a:r>
            <a:r>
              <a:rPr sz="17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l</a:t>
            </a:r>
            <a:r>
              <a:rPr sz="1700" i="1" spc="14" dirty="0" smtClean="0">
                <a:solidFill>
                  <a:srgbClr val="2A00FF"/>
                </a:solidFill>
                <a:latin typeface="Consolas"/>
                <a:cs typeface="Consolas"/>
              </a:rPr>
              <a:t>e</a:t>
            </a:r>
            <a:r>
              <a:rPr sz="17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/f</a:t>
            </a:r>
            <a:r>
              <a:rPr sz="1700" i="1" spc="4" dirty="0" smtClean="0">
                <a:solidFill>
                  <a:srgbClr val="2A00FF"/>
                </a:solidFill>
                <a:latin typeface="Consolas"/>
                <a:cs typeface="Consolas"/>
              </a:rPr>
              <a:t>l</a:t>
            </a:r>
            <a:r>
              <a:rPr sz="17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o</a:t>
            </a:r>
            <a:r>
              <a:rPr sz="1700" i="1" spc="9" dirty="0" smtClean="0">
                <a:solidFill>
                  <a:srgbClr val="2A00FF"/>
                </a:solidFill>
                <a:latin typeface="Consolas"/>
                <a:cs typeface="Consolas"/>
              </a:rPr>
              <a:t>w</a:t>
            </a:r>
            <a:r>
              <a:rPr sz="1700" i="1" spc="4" dirty="0" smtClean="0">
                <a:solidFill>
                  <a:srgbClr val="2A00FF"/>
                </a:solidFill>
                <a:latin typeface="Consolas"/>
                <a:cs typeface="Consolas"/>
              </a:rPr>
              <a:t>e</a:t>
            </a:r>
            <a:r>
              <a:rPr sz="17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r1"</a:t>
            </a:r>
            <a:r>
              <a:rPr sz="1700" i="1" spc="-274" dirty="0" smtClean="0">
                <a:solidFill>
                  <a:srgbClr val="2A00FF"/>
                </a:solidFill>
                <a:latin typeface="Consolas"/>
                <a:cs typeface="Consolas"/>
              </a:rPr>
              <a:t> </a:t>
            </a:r>
            <a:r>
              <a:rPr sz="1700" i="1" spc="0" dirty="0" smtClean="0">
                <a:solidFill>
                  <a:srgbClr val="008080"/>
                </a:solidFill>
                <a:latin typeface="Consolas"/>
                <a:cs typeface="Consolas"/>
              </a:rPr>
              <a:t>&gt;</a:t>
            </a:r>
            <a:endParaRPr sz="1700">
              <a:latin typeface="Consolas"/>
              <a:cs typeface="Consolas"/>
            </a:endParaRPr>
          </a:p>
          <a:p>
            <a:pPr marL="566928">
              <a:lnSpc>
                <a:spcPct val="97574"/>
              </a:lnSpc>
            </a:pPr>
            <a:r>
              <a:rPr sz="1700" spc="9" dirty="0" smtClean="0">
                <a:solidFill>
                  <a:srgbClr val="008080"/>
                </a:solidFill>
                <a:latin typeface="Consolas"/>
                <a:cs typeface="Consolas"/>
              </a:rPr>
              <a:t>&lt;/</a:t>
            </a:r>
            <a:r>
              <a:rPr sz="1700" spc="0" dirty="0" smtClean="0">
                <a:solidFill>
                  <a:srgbClr val="3E7E7E"/>
                </a:solidFill>
                <a:latin typeface="Consolas"/>
                <a:cs typeface="Consolas"/>
              </a:rPr>
              <a:t>Im</a:t>
            </a:r>
            <a:r>
              <a:rPr sz="1700" spc="4" dirty="0" smtClean="0">
                <a:solidFill>
                  <a:srgbClr val="3E7E7E"/>
                </a:solidFill>
                <a:latin typeface="Consolas"/>
                <a:cs typeface="Consolas"/>
              </a:rPr>
              <a:t>a</a:t>
            </a:r>
            <a:r>
              <a:rPr sz="1700" spc="0" dirty="0" smtClean="0">
                <a:solidFill>
                  <a:srgbClr val="3E7E7E"/>
                </a:solidFill>
                <a:latin typeface="Consolas"/>
                <a:cs typeface="Consolas"/>
              </a:rPr>
              <a:t>g</a:t>
            </a:r>
            <a:r>
              <a:rPr sz="1700" spc="9" dirty="0" smtClean="0">
                <a:solidFill>
                  <a:srgbClr val="3E7E7E"/>
                </a:solidFill>
                <a:latin typeface="Consolas"/>
                <a:cs typeface="Consolas"/>
              </a:rPr>
              <a:t>e</a:t>
            </a:r>
            <a:r>
              <a:rPr sz="1700" spc="4" dirty="0" smtClean="0">
                <a:solidFill>
                  <a:srgbClr val="3E7E7E"/>
                </a:solidFill>
                <a:latin typeface="Consolas"/>
                <a:cs typeface="Consolas"/>
              </a:rPr>
              <a:t>V</a:t>
            </a:r>
            <a:r>
              <a:rPr sz="1700" spc="0" dirty="0" smtClean="0">
                <a:solidFill>
                  <a:srgbClr val="3E7E7E"/>
                </a:solidFill>
                <a:latin typeface="Consolas"/>
                <a:cs typeface="Consolas"/>
              </a:rPr>
              <a:t>ie</a:t>
            </a:r>
            <a:r>
              <a:rPr sz="1700" spc="14" dirty="0" smtClean="0">
                <a:solidFill>
                  <a:srgbClr val="3E7E7E"/>
                </a:solidFill>
                <a:latin typeface="Consolas"/>
                <a:cs typeface="Consolas"/>
              </a:rPr>
              <a:t>w</a:t>
            </a:r>
            <a:r>
              <a:rPr sz="1700" spc="0" dirty="0" smtClean="0">
                <a:solidFill>
                  <a:srgbClr val="008080"/>
                </a:solidFill>
                <a:latin typeface="Consolas"/>
                <a:cs typeface="Consolas"/>
              </a:rPr>
              <a:t>&gt;</a:t>
            </a:r>
            <a:endParaRPr sz="1700">
              <a:latin typeface="Consolas"/>
              <a:cs typeface="Consola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786373" y="4648200"/>
            <a:ext cx="538226" cy="13763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9" name="object 29"/>
          <p:cNvSpPr txBox="1"/>
          <p:nvPr/>
        </p:nvSpPr>
        <p:spPr>
          <a:xfrm>
            <a:off x="6324600" y="4648200"/>
            <a:ext cx="2168779" cy="13763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0" name="object 30"/>
          <p:cNvSpPr txBox="1"/>
          <p:nvPr/>
        </p:nvSpPr>
        <p:spPr>
          <a:xfrm>
            <a:off x="228600" y="6024562"/>
            <a:ext cx="6108700" cy="3886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39">
              <a:lnSpc>
                <a:spcPct val="97574"/>
              </a:lnSpc>
              <a:spcBef>
                <a:spcPts val="235"/>
              </a:spcBef>
            </a:pPr>
            <a:r>
              <a:rPr sz="1700" spc="0" dirty="0" smtClean="0">
                <a:solidFill>
                  <a:srgbClr val="008080"/>
                </a:solidFill>
                <a:latin typeface="Consolas"/>
                <a:cs typeface="Consolas"/>
              </a:rPr>
              <a:t>&lt;</a:t>
            </a:r>
            <a:r>
              <a:rPr sz="1700" spc="4" dirty="0" smtClean="0">
                <a:solidFill>
                  <a:srgbClr val="008080"/>
                </a:solidFill>
                <a:latin typeface="Consolas"/>
                <a:cs typeface="Consolas"/>
              </a:rPr>
              <a:t>/</a:t>
            </a:r>
            <a:r>
              <a:rPr sz="1700" spc="0" dirty="0" smtClean="0">
                <a:solidFill>
                  <a:srgbClr val="3E7E7E"/>
                </a:solidFill>
                <a:latin typeface="Consolas"/>
                <a:cs typeface="Consolas"/>
              </a:rPr>
              <a:t>Li</a:t>
            </a:r>
            <a:r>
              <a:rPr sz="1700" spc="9" dirty="0" smtClean="0">
                <a:solidFill>
                  <a:srgbClr val="3E7E7E"/>
                </a:solidFill>
                <a:latin typeface="Consolas"/>
                <a:cs typeface="Consolas"/>
              </a:rPr>
              <a:t>n</a:t>
            </a:r>
            <a:r>
              <a:rPr sz="1700" spc="4" dirty="0" smtClean="0">
                <a:solidFill>
                  <a:srgbClr val="3E7E7E"/>
                </a:solidFill>
                <a:latin typeface="Consolas"/>
                <a:cs typeface="Consolas"/>
              </a:rPr>
              <a:t>e</a:t>
            </a:r>
            <a:r>
              <a:rPr sz="1700" spc="0" dirty="0" smtClean="0">
                <a:solidFill>
                  <a:srgbClr val="3E7E7E"/>
                </a:solidFill>
                <a:latin typeface="Consolas"/>
                <a:cs typeface="Consolas"/>
              </a:rPr>
              <a:t>ar</a:t>
            </a:r>
            <a:r>
              <a:rPr sz="1700" spc="4" dirty="0" smtClean="0">
                <a:solidFill>
                  <a:srgbClr val="3E7E7E"/>
                </a:solidFill>
                <a:latin typeface="Consolas"/>
                <a:cs typeface="Consolas"/>
              </a:rPr>
              <a:t>L</a:t>
            </a:r>
            <a:r>
              <a:rPr sz="1700" spc="0" dirty="0" smtClean="0">
                <a:solidFill>
                  <a:srgbClr val="3E7E7E"/>
                </a:solidFill>
                <a:latin typeface="Consolas"/>
                <a:cs typeface="Consolas"/>
              </a:rPr>
              <a:t>a</a:t>
            </a:r>
            <a:r>
              <a:rPr sz="1700" spc="9" dirty="0" smtClean="0">
                <a:solidFill>
                  <a:srgbClr val="3E7E7E"/>
                </a:solidFill>
                <a:latin typeface="Consolas"/>
                <a:cs typeface="Consolas"/>
              </a:rPr>
              <a:t>y</a:t>
            </a:r>
            <a:r>
              <a:rPr sz="1700" spc="4" dirty="0" smtClean="0">
                <a:solidFill>
                  <a:srgbClr val="3E7E7E"/>
                </a:solidFill>
                <a:latin typeface="Consolas"/>
                <a:cs typeface="Consolas"/>
              </a:rPr>
              <a:t>o</a:t>
            </a:r>
            <a:r>
              <a:rPr sz="1700" spc="0" dirty="0" smtClean="0">
                <a:solidFill>
                  <a:srgbClr val="3E7E7E"/>
                </a:solidFill>
                <a:latin typeface="Consolas"/>
                <a:cs typeface="Consolas"/>
              </a:rPr>
              <a:t>u</a:t>
            </a:r>
            <a:r>
              <a:rPr sz="1700" spc="14" dirty="0" smtClean="0">
                <a:solidFill>
                  <a:srgbClr val="3E7E7E"/>
                </a:solidFill>
                <a:latin typeface="Consolas"/>
                <a:cs typeface="Consolas"/>
              </a:rPr>
              <a:t>t</a:t>
            </a:r>
            <a:r>
              <a:rPr sz="1700" spc="0" dirty="0" smtClean="0">
                <a:solidFill>
                  <a:srgbClr val="008080"/>
                </a:solidFill>
                <a:latin typeface="Consolas"/>
                <a:cs typeface="Consolas"/>
              </a:rPr>
              <a:t>&gt;</a:t>
            </a:r>
            <a:endParaRPr sz="1700">
              <a:latin typeface="Consolas"/>
              <a:cs typeface="Consola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324600" y="6024562"/>
            <a:ext cx="2168779" cy="3886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228089"/>
            <a:ext cx="8382000" cy="3893312"/>
          </a:xfrm>
          <a:custGeom>
            <a:avLst/>
            <a:gdLst/>
            <a:ahLst/>
            <a:cxnLst/>
            <a:rect l="l" t="t" r="r" b="b"/>
            <a:pathLst>
              <a:path w="8382000" h="3893312">
                <a:moveTo>
                  <a:pt x="0" y="3893312"/>
                </a:moveTo>
                <a:lnTo>
                  <a:pt x="8382000" y="3893312"/>
                </a:lnTo>
                <a:lnTo>
                  <a:pt x="8382000" y="0"/>
                </a:lnTo>
                <a:lnTo>
                  <a:pt x="0" y="0"/>
                </a:lnTo>
                <a:lnTo>
                  <a:pt x="0" y="3893312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228089"/>
            <a:ext cx="8382000" cy="3893312"/>
          </a:xfrm>
          <a:custGeom>
            <a:avLst/>
            <a:gdLst/>
            <a:ahLst/>
            <a:cxnLst/>
            <a:rect l="l" t="t" r="r" b="b"/>
            <a:pathLst>
              <a:path w="8382000" h="3893312">
                <a:moveTo>
                  <a:pt x="0" y="3893312"/>
                </a:moveTo>
                <a:lnTo>
                  <a:pt x="8382000" y="3893312"/>
                </a:lnTo>
                <a:lnTo>
                  <a:pt x="8382000" y="0"/>
                </a:lnTo>
                <a:lnTo>
                  <a:pt x="0" y="0"/>
                </a:lnTo>
                <a:lnTo>
                  <a:pt x="0" y="3893312"/>
                </a:lnTo>
                <a:close/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77000" y="1828799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86600" y="1828799"/>
            <a:ext cx="685800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26310" y="669861"/>
            <a:ext cx="1190407" cy="5336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Basic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17657" y="669861"/>
            <a:ext cx="1977843" cy="5336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Wi</a:t>
            </a:r>
            <a:r>
              <a:rPr sz="6000" b="1" spc="-9" baseline="3413" dirty="0" smtClean="0">
                <a:solidFill>
                  <a:srgbClr val="548ED4"/>
                </a:solidFill>
                <a:latin typeface="Calibri"/>
                <a:cs typeface="Calibri"/>
              </a:rPr>
              <a:t>d</a:t>
            </a:r>
            <a:r>
              <a:rPr sz="6000" b="1" spc="-44" baseline="3413" dirty="0" smtClean="0">
                <a:solidFill>
                  <a:srgbClr val="548ED4"/>
                </a:solidFill>
                <a:latin typeface="Calibri"/>
                <a:cs typeface="Calibri"/>
              </a:rPr>
              <a:t>g</a:t>
            </a:r>
            <a:r>
              <a:rPr sz="6000" b="1" spc="-29" baseline="3413" dirty="0" smtClean="0">
                <a:solidFill>
                  <a:srgbClr val="548ED4"/>
                </a:solidFill>
                <a:latin typeface="Calibri"/>
                <a:cs typeface="Calibri"/>
              </a:rPr>
              <a:t>e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ts: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96290" y="669861"/>
            <a:ext cx="1608271" cy="5336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Ima</a:t>
            </a:r>
            <a:r>
              <a:rPr sz="6000" b="1" spc="-44" baseline="3413" dirty="0" smtClean="0">
                <a:solidFill>
                  <a:srgbClr val="548ED4"/>
                </a:solidFill>
                <a:latin typeface="Calibri"/>
                <a:cs typeface="Calibri"/>
              </a:rPr>
              <a:t>g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es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5211826"/>
            <a:ext cx="7917028" cy="528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9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latin typeface="Calibri"/>
                <a:cs typeface="Calibri"/>
              </a:rPr>
              <a:t>HINT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  <a:spcBef>
                <a:spcPts val="11"/>
              </a:spcBef>
            </a:pPr>
            <a:r>
              <a:rPr sz="2700" spc="0" baseline="1517" dirty="0" smtClean="0">
                <a:latin typeface="Calibri"/>
                <a:cs typeface="Calibri"/>
              </a:rPr>
              <a:t>S</a:t>
            </a:r>
            <a:r>
              <a:rPr sz="2700" spc="-14" baseline="1517" dirty="0" smtClean="0">
                <a:latin typeface="Calibri"/>
                <a:cs typeface="Calibri"/>
              </a:rPr>
              <a:t>ev</a:t>
            </a:r>
            <a:r>
              <a:rPr sz="2700" spc="0" baseline="1517" dirty="0" smtClean="0">
                <a:latin typeface="Calibri"/>
                <a:cs typeface="Calibri"/>
              </a:rPr>
              <a:t>e</a:t>
            </a:r>
            <a:r>
              <a:rPr sz="2700" spc="-34" baseline="1517" dirty="0" smtClean="0">
                <a:latin typeface="Calibri"/>
                <a:cs typeface="Calibri"/>
              </a:rPr>
              <a:t>r</a:t>
            </a:r>
            <a:r>
              <a:rPr sz="2700" spc="0" baseline="1517" dirty="0" smtClean="0">
                <a:latin typeface="Calibri"/>
                <a:cs typeface="Calibri"/>
              </a:rPr>
              <a:t>al</a:t>
            </a:r>
            <a:r>
              <a:rPr sz="2700" spc="-23" baseline="1517" dirty="0" smtClean="0">
                <a:latin typeface="Calibri"/>
                <a:cs typeface="Calibri"/>
              </a:rPr>
              <a:t> </a:t>
            </a:r>
            <a:r>
              <a:rPr sz="2700" spc="-19" baseline="1517" dirty="0" smtClean="0">
                <a:latin typeface="Calibri"/>
                <a:cs typeface="Calibri"/>
              </a:rPr>
              <a:t>w</a:t>
            </a:r>
            <a:r>
              <a:rPr sz="2700" spc="0" baseline="1517" dirty="0" smtClean="0">
                <a:latin typeface="Calibri"/>
                <a:cs typeface="Calibri"/>
              </a:rPr>
              <a:t>e</a:t>
            </a:r>
            <a:r>
              <a:rPr sz="2700" spc="-9" baseline="1517" dirty="0" smtClean="0">
                <a:latin typeface="Calibri"/>
                <a:cs typeface="Calibri"/>
              </a:rPr>
              <a:t>b</a:t>
            </a:r>
            <a:r>
              <a:rPr sz="2700" spc="0" baseline="1517" dirty="0" smtClean="0">
                <a:latin typeface="Calibri"/>
                <a:cs typeface="Calibri"/>
              </a:rPr>
              <a:t>si</a:t>
            </a:r>
            <a:r>
              <a:rPr sz="2700" spc="-25" baseline="1517" dirty="0" smtClean="0">
                <a:latin typeface="Calibri"/>
                <a:cs typeface="Calibri"/>
              </a:rPr>
              <a:t>t</a:t>
            </a:r>
            <a:r>
              <a:rPr sz="2700" spc="0" baseline="1517" dirty="0" smtClean="0">
                <a:latin typeface="Calibri"/>
                <a:cs typeface="Calibri"/>
              </a:rPr>
              <a:t>es</a:t>
            </a:r>
            <a:r>
              <a:rPr sz="2700" spc="-32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allow </a:t>
            </a:r>
            <a:r>
              <a:rPr sz="2700" spc="-25" baseline="1517" dirty="0" smtClean="0">
                <a:latin typeface="Calibri"/>
                <a:cs typeface="Calibri"/>
              </a:rPr>
              <a:t>y</a:t>
            </a:r>
            <a:r>
              <a:rPr sz="2700" spc="0" baseline="1517" dirty="0" smtClean="0">
                <a:latin typeface="Calibri"/>
                <a:cs typeface="Calibri"/>
              </a:rPr>
              <a:t>ou</a:t>
            </a:r>
            <a:r>
              <a:rPr sz="2700" spc="-3" baseline="1517" dirty="0" smtClean="0">
                <a:latin typeface="Calibri"/>
                <a:cs typeface="Calibri"/>
              </a:rPr>
              <a:t> </a:t>
            </a:r>
            <a:r>
              <a:rPr sz="2700" spc="-19" baseline="1517" dirty="0" smtClean="0">
                <a:latin typeface="Calibri"/>
                <a:cs typeface="Calibri"/>
              </a:rPr>
              <a:t>t</a:t>
            </a:r>
            <a:r>
              <a:rPr sz="2700" spc="0" baseline="1517" dirty="0" smtClean="0">
                <a:latin typeface="Calibri"/>
                <a:cs typeface="Calibri"/>
              </a:rPr>
              <a:t>o </a:t>
            </a:r>
            <a:r>
              <a:rPr sz="2700" spc="-19" baseline="1517" dirty="0" smtClean="0">
                <a:latin typeface="Calibri"/>
                <a:cs typeface="Calibri"/>
              </a:rPr>
              <a:t>c</a:t>
            </a:r>
            <a:r>
              <a:rPr sz="2700" spc="0" baseline="1517" dirty="0" smtClean="0">
                <a:latin typeface="Calibri"/>
                <a:cs typeface="Calibri"/>
              </a:rPr>
              <a:t>o</a:t>
            </a:r>
            <a:r>
              <a:rPr sz="2700" spc="-29" baseline="1517" dirty="0" smtClean="0">
                <a:latin typeface="Calibri"/>
                <a:cs typeface="Calibri"/>
              </a:rPr>
              <a:t>n</a:t>
            </a:r>
            <a:r>
              <a:rPr sz="2700" spc="-14" baseline="1517" dirty="0" smtClean="0">
                <a:latin typeface="Calibri"/>
                <a:cs typeface="Calibri"/>
              </a:rPr>
              <a:t>v</a:t>
            </a:r>
            <a:r>
              <a:rPr sz="2700" spc="0" baseline="1517" dirty="0" smtClean="0">
                <a:latin typeface="Calibri"/>
                <a:cs typeface="Calibri"/>
              </a:rPr>
              <a:t>ert</a:t>
            </a:r>
            <a:r>
              <a:rPr sz="2700" spc="-27" baseline="1517" dirty="0" smtClean="0">
                <a:latin typeface="Calibri"/>
                <a:cs typeface="Calibri"/>
              </a:rPr>
              <a:t> </a:t>
            </a:r>
            <a:r>
              <a:rPr sz="2700" spc="-25" baseline="1517" dirty="0" smtClean="0">
                <a:latin typeface="Calibri"/>
                <a:cs typeface="Calibri"/>
              </a:rPr>
              <a:t>y</a:t>
            </a:r>
            <a:r>
              <a:rPr sz="2700" spc="0" baseline="1517" dirty="0" smtClean="0">
                <a:latin typeface="Calibri"/>
                <a:cs typeface="Calibri"/>
              </a:rPr>
              <a:t>our</a:t>
            </a:r>
            <a:r>
              <a:rPr sz="2700" spc="1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pictu</a:t>
            </a:r>
            <a:r>
              <a:rPr sz="2700" spc="-14" baseline="1517" dirty="0" smtClean="0">
                <a:latin typeface="Calibri"/>
                <a:cs typeface="Calibri"/>
              </a:rPr>
              <a:t>r</a:t>
            </a:r>
            <a:r>
              <a:rPr sz="2700" spc="0" baseline="1517" dirty="0" smtClean="0">
                <a:latin typeface="Calibri"/>
                <a:cs typeface="Calibri"/>
              </a:rPr>
              <a:t>es</a:t>
            </a:r>
            <a:r>
              <a:rPr sz="2700" spc="-15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i</a:t>
            </a:r>
            <a:r>
              <a:rPr sz="2700" spc="-9" baseline="1517" dirty="0" smtClean="0">
                <a:latin typeface="Calibri"/>
                <a:cs typeface="Calibri"/>
              </a:rPr>
              <a:t>n</a:t>
            </a:r>
            <a:r>
              <a:rPr sz="2700" spc="-19" baseline="1517" dirty="0" smtClean="0">
                <a:latin typeface="Calibri"/>
                <a:cs typeface="Calibri"/>
              </a:rPr>
              <a:t>t</a:t>
            </a:r>
            <a:r>
              <a:rPr sz="2700" spc="0" baseline="1517" dirty="0" smtClean="0">
                <a:latin typeface="Calibri"/>
                <a:cs typeface="Calibri"/>
              </a:rPr>
              <a:t>o ar</a:t>
            </a:r>
            <a:r>
              <a:rPr sz="2700" spc="4" baseline="1517" dirty="0" smtClean="0">
                <a:latin typeface="Calibri"/>
                <a:cs typeface="Calibri"/>
              </a:rPr>
              <a:t>b</a:t>
            </a:r>
            <a:r>
              <a:rPr sz="2700" spc="0" baseline="1517" dirty="0" smtClean="0">
                <a:latin typeface="Calibri"/>
                <a:cs typeface="Calibri"/>
              </a:rPr>
              <a:t>it</a:t>
            </a:r>
            <a:r>
              <a:rPr sz="2700" spc="-34" baseline="1517" dirty="0" smtClean="0">
                <a:latin typeface="Calibri"/>
                <a:cs typeface="Calibri"/>
              </a:rPr>
              <a:t>r</a:t>
            </a:r>
            <a:r>
              <a:rPr sz="2700" spc="0" baseline="1517" dirty="0" smtClean="0">
                <a:latin typeface="Calibri"/>
                <a:cs typeface="Calibri"/>
              </a:rPr>
              <a:t>a</a:t>
            </a:r>
            <a:r>
              <a:rPr sz="2700" spc="14" baseline="1517" dirty="0" smtClean="0">
                <a:latin typeface="Calibri"/>
                <a:cs typeface="Calibri"/>
              </a:rPr>
              <a:t>r</a:t>
            </a:r>
            <a:r>
              <a:rPr sz="2700" spc="0" baseline="1517" dirty="0" smtClean="0">
                <a:latin typeface="Calibri"/>
                <a:cs typeface="Calibri"/>
              </a:rPr>
              <a:t>y</a:t>
            </a:r>
            <a:r>
              <a:rPr sz="2700" spc="-37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ima</a:t>
            </a:r>
            <a:r>
              <a:rPr sz="2700" spc="-14" baseline="1517" dirty="0" smtClean="0">
                <a:latin typeface="Calibri"/>
                <a:cs typeface="Calibri"/>
              </a:rPr>
              <a:t>g</a:t>
            </a:r>
            <a:r>
              <a:rPr sz="2700" spc="0" baseline="1517" dirty="0" smtClean="0">
                <a:latin typeface="Calibri"/>
                <a:cs typeface="Calibri"/>
              </a:rPr>
              <a:t>e files under</a:t>
            </a:r>
            <a:r>
              <a:rPr sz="2700" spc="-9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5760465"/>
            <a:ext cx="4296604" cy="742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-19" baseline="3034" dirty="0" smtClean="0">
                <a:latin typeface="Calibri"/>
                <a:cs typeface="Calibri"/>
              </a:rPr>
              <a:t>v</a:t>
            </a:r>
            <a:r>
              <a:rPr sz="2700" spc="0" baseline="3034" dirty="0" smtClean="0">
                <a:latin typeface="Calibri"/>
                <a:cs typeface="Calibri"/>
              </a:rPr>
              <a:t>ari</a:t>
            </a:r>
            <a:r>
              <a:rPr sz="2700" spc="-9" baseline="3034" dirty="0" smtClean="0">
                <a:latin typeface="Calibri"/>
                <a:cs typeface="Calibri"/>
              </a:rPr>
              <a:t>e</a:t>
            </a:r>
            <a:r>
              <a:rPr sz="2700" spc="0" baseline="3034" dirty="0" smtClean="0">
                <a:latin typeface="Calibri"/>
                <a:cs typeface="Calibri"/>
              </a:rPr>
              <a:t>ty</a:t>
            </a:r>
            <a:r>
              <a:rPr sz="2700" spc="-60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of</a:t>
            </a:r>
            <a:r>
              <a:rPr sz="2700" spc="4" baseline="3034" dirty="0" smtClean="0">
                <a:latin typeface="Calibri"/>
                <a:cs typeface="Calibri"/>
              </a:rPr>
              <a:t> </a:t>
            </a:r>
            <a:r>
              <a:rPr sz="2700" spc="-34" baseline="3034" dirty="0" smtClean="0">
                <a:latin typeface="Calibri"/>
                <a:cs typeface="Calibri"/>
              </a:rPr>
              <a:t>f</a:t>
            </a:r>
            <a:r>
              <a:rPr sz="2700" spc="0" baseline="3034" dirty="0" smtClean="0">
                <a:latin typeface="Calibri"/>
                <a:cs typeface="Calibri"/>
              </a:rPr>
              <a:t>orm</a:t>
            </a:r>
            <a:r>
              <a:rPr sz="2700" spc="-9" baseline="3034" dirty="0" smtClean="0">
                <a:latin typeface="Calibri"/>
                <a:cs typeface="Calibri"/>
              </a:rPr>
              <a:t>a</a:t>
            </a:r>
            <a:r>
              <a:rPr sz="2700" spc="0" baseline="3034" dirty="0" smtClean="0">
                <a:latin typeface="Calibri"/>
                <a:cs typeface="Calibri"/>
              </a:rPr>
              <a:t>ts</a:t>
            </a:r>
            <a:r>
              <a:rPr sz="2700" spc="-48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&amp; si</a:t>
            </a:r>
            <a:r>
              <a:rPr sz="2700" spc="-34" baseline="3034" dirty="0" smtClean="0">
                <a:latin typeface="Calibri"/>
                <a:cs typeface="Calibri"/>
              </a:rPr>
              <a:t>z</a:t>
            </a:r>
            <a:r>
              <a:rPr sz="2700" spc="0" baseline="3034" dirty="0" smtClean="0">
                <a:latin typeface="Calibri"/>
                <a:cs typeface="Calibri"/>
              </a:rPr>
              <a:t>es</a:t>
            </a:r>
            <a:r>
              <a:rPr sz="2700" spc="-15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(</a:t>
            </a:r>
            <a:r>
              <a:rPr sz="2700" spc="4" baseline="3034" dirty="0" smtClean="0">
                <a:latin typeface="Calibri"/>
                <a:cs typeface="Calibri"/>
              </a:rPr>
              <a:t>.pn</a:t>
            </a:r>
            <a:r>
              <a:rPr sz="2700" spc="14" baseline="3034" dirty="0" smtClean="0">
                <a:latin typeface="Calibri"/>
                <a:cs typeface="Calibri"/>
              </a:rPr>
              <a:t>g</a:t>
            </a:r>
            <a:r>
              <a:rPr sz="2700" spc="0" baseline="3034" dirty="0" smtClean="0">
                <a:latin typeface="Calibri"/>
                <a:cs typeface="Calibri"/>
              </a:rPr>
              <a:t>,</a:t>
            </a:r>
            <a:r>
              <a:rPr sz="2700" spc="5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.j</a:t>
            </a:r>
            <a:r>
              <a:rPr sz="2700" spc="4" baseline="3034" dirty="0" smtClean="0">
                <a:latin typeface="Calibri"/>
                <a:cs typeface="Calibri"/>
              </a:rPr>
              <a:t>p</a:t>
            </a:r>
            <a:r>
              <a:rPr sz="2700" spc="14" baseline="3034" dirty="0" smtClean="0">
                <a:latin typeface="Calibri"/>
                <a:cs typeface="Calibri"/>
              </a:rPr>
              <a:t>g</a:t>
            </a:r>
            <a:r>
              <a:rPr sz="2700" spc="0" baseline="3034" dirty="0" smtClean="0">
                <a:latin typeface="Calibri"/>
                <a:cs typeface="Calibri"/>
              </a:rPr>
              <a:t>,</a:t>
            </a:r>
            <a:r>
              <a:rPr sz="2700" spc="-12" baseline="3034" dirty="0" smtClean="0">
                <a:latin typeface="Calibri"/>
                <a:cs typeface="Calibri"/>
              </a:rPr>
              <a:t> </a:t>
            </a:r>
            <a:r>
              <a:rPr sz="2700" spc="19" baseline="3034" dirty="0" smtClean="0">
                <a:latin typeface="Calibri"/>
                <a:cs typeface="Calibri"/>
              </a:rPr>
              <a:t>.</a:t>
            </a:r>
            <a:r>
              <a:rPr sz="2700" spc="0" baseline="3034" dirty="0" smtClean="0">
                <a:latin typeface="Calibri"/>
                <a:cs typeface="Calibri"/>
              </a:rPr>
              <a:t>gi</a:t>
            </a:r>
            <a:r>
              <a:rPr sz="2700" spc="-104" baseline="3034" dirty="0" smtClean="0">
                <a:latin typeface="Calibri"/>
                <a:cs typeface="Calibri"/>
              </a:rPr>
              <a:t>f</a:t>
            </a:r>
            <a:r>
              <a:rPr sz="2700" spc="0" baseline="3034" dirty="0" smtClean="0">
                <a:latin typeface="Calibri"/>
                <a:cs typeface="Calibri"/>
              </a:rPr>
              <a:t>,</a:t>
            </a:r>
            <a:r>
              <a:rPr sz="2700" spc="-4" baseline="3034" dirty="0" smtClean="0">
                <a:latin typeface="Calibri"/>
                <a:cs typeface="Calibri"/>
              </a:rPr>
              <a:t> </a:t>
            </a:r>
            <a:r>
              <a:rPr sz="2700" spc="-19" baseline="3034" dirty="0" smtClean="0">
                <a:latin typeface="Calibri"/>
                <a:cs typeface="Calibri"/>
              </a:rPr>
              <a:t>e</a:t>
            </a:r>
            <a:r>
              <a:rPr sz="2700" spc="-25" baseline="3034" dirty="0" smtClean="0">
                <a:latin typeface="Calibri"/>
                <a:cs typeface="Calibri"/>
              </a:rPr>
              <a:t>t</a:t>
            </a:r>
            <a:r>
              <a:rPr sz="2700" spc="0" baseline="3034" dirty="0" smtClean="0">
                <a:latin typeface="Calibri"/>
                <a:cs typeface="Calibri"/>
              </a:rPr>
              <a:t>c).</a:t>
            </a:r>
            <a:endParaRPr sz="1800">
              <a:latin typeface="Calibri"/>
              <a:cs typeface="Calibri"/>
            </a:endParaRPr>
          </a:p>
          <a:p>
            <a:pPr marL="12700" marR="34289">
              <a:lnSpc>
                <a:spcPts val="1920"/>
              </a:lnSpc>
            </a:pPr>
            <a:r>
              <a:rPr sz="2400" u="heavy" spc="-19" baseline="1706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h</a:t>
            </a:r>
            <a:r>
              <a:rPr sz="2400" u="heavy" spc="-25" baseline="1706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400" u="heavy" spc="0" baseline="1706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tp</a:t>
            </a:r>
            <a:r>
              <a:rPr sz="2400" u="heavy" spc="-4" baseline="1706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:</a:t>
            </a:r>
            <a:r>
              <a:rPr sz="2400" u="heavy" spc="0" baseline="1706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//</a:t>
            </a:r>
            <a:r>
              <a:rPr sz="2400" u="heavy" spc="4" baseline="1706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ww</a:t>
            </a:r>
            <a:r>
              <a:rPr sz="2400" u="heavy" spc="-100" baseline="1706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w</a:t>
            </a:r>
            <a:r>
              <a:rPr sz="2400" u="heavy" spc="0" baseline="1706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.p</a:t>
            </a:r>
            <a:r>
              <a:rPr sz="2400" u="heavy" spc="-25" baseline="1706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2400" u="heavy" spc="0" baseline="1706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od</a:t>
            </a:r>
            <a:r>
              <a:rPr sz="2400" u="heavy" spc="-34" baseline="1706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2400" u="heavy" spc="-9" baseline="1706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a</a:t>
            </a:r>
            <a:r>
              <a:rPr sz="2400" u="heavy" spc="-100" baseline="1706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w</a:t>
            </a:r>
            <a:r>
              <a:rPr sz="2400" u="heavy" spc="0" baseline="1706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.n</a:t>
            </a:r>
            <a:r>
              <a:rPr sz="2400" u="heavy" spc="-9" baseline="1706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2400" u="heavy" spc="0" baseline="1706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t/</a:t>
            </a:r>
            <a:r>
              <a:rPr sz="2400" u="heavy" spc="-34" baseline="1706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f</a:t>
            </a:r>
            <a:r>
              <a:rPr sz="2400" u="heavy" spc="-25" baseline="1706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a</a:t>
            </a:r>
            <a:r>
              <a:rPr sz="2400" u="heavy" spc="0" baseline="1706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vi</a:t>
            </a:r>
            <a:r>
              <a:rPr sz="2400" u="heavy" spc="-14" baseline="1706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2400" u="heavy" spc="0" baseline="1706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on/in</a:t>
            </a:r>
            <a:r>
              <a:rPr sz="2400" u="heavy" spc="-9" baseline="1706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d</a:t>
            </a:r>
            <a:r>
              <a:rPr sz="2400" u="heavy" spc="-25" baseline="1706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2400" u="heavy" spc="0" baseline="1706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x</a:t>
            </a:r>
            <a:r>
              <a:rPr sz="2400" u="heavy" spc="-4" baseline="1706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.p</a:t>
            </a:r>
            <a:r>
              <a:rPr sz="2400" u="heavy" spc="0" baseline="1706" dirty="0" smtClean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hp</a:t>
            </a:r>
            <a:endParaRPr sz="1600">
              <a:latin typeface="Calibri"/>
              <a:cs typeface="Calibri"/>
            </a:endParaRPr>
          </a:p>
          <a:p>
            <a:pPr marL="12700" marR="34289">
              <a:lnSpc>
                <a:spcPts val="1920"/>
              </a:lnSpc>
            </a:pPr>
            <a:r>
              <a:rPr sz="2400" u="heavy" spc="-19" baseline="1706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h</a:t>
            </a:r>
            <a:r>
              <a:rPr sz="2400" u="heavy" spc="-25" baseline="1706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2400" u="heavy" spc="0" baseline="1706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tp</a:t>
            </a:r>
            <a:r>
              <a:rPr sz="2400" u="heavy" spc="-4" baseline="1706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:</a:t>
            </a:r>
            <a:r>
              <a:rPr sz="2400" u="heavy" spc="0" baseline="1706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/</a:t>
            </a:r>
            <a:r>
              <a:rPr sz="2400" u="heavy" spc="-29" baseline="1706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/</a:t>
            </a:r>
            <a:r>
              <a:rPr sz="2400" u="heavy" spc="-9" baseline="1706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c</a:t>
            </a:r>
            <a:r>
              <a:rPr sz="2400" u="heavy" spc="0" baseline="1706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</a:t>
            </a:r>
            <a:r>
              <a:rPr sz="2400" u="heavy" spc="-25" baseline="1706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n</a:t>
            </a:r>
            <a:r>
              <a:rPr sz="2400" u="heavy" spc="-14" baseline="1706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v</a:t>
            </a:r>
            <a:r>
              <a:rPr sz="2400" u="heavy" spc="0" baseline="1706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ert</a:t>
            </a:r>
            <a:r>
              <a:rPr sz="2400" u="heavy" spc="-4" baseline="1706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i</a:t>
            </a:r>
            <a:r>
              <a:rPr sz="2400" u="heavy" spc="-9" baseline="1706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c</a:t>
            </a:r>
            <a:r>
              <a:rPr sz="2400" u="heavy" spc="0" baseline="1706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on.</a:t>
            </a:r>
            <a:r>
              <a:rPr sz="2400" u="heavy" spc="-14" baseline="1706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c</a:t>
            </a:r>
            <a:r>
              <a:rPr sz="2400" u="heavy" spc="0" baseline="1706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om/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71034" y="5760465"/>
            <a:ext cx="157456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-19" baseline="3034" dirty="0" smtClean="0">
                <a:latin typeface="Calibri"/>
                <a:cs typeface="Calibri"/>
              </a:rPr>
              <a:t>F</a:t>
            </a:r>
            <a:r>
              <a:rPr sz="2700" spc="0" baseline="3034" dirty="0" smtClean="0">
                <a:latin typeface="Calibri"/>
                <a:cs typeface="Calibri"/>
              </a:rPr>
              <a:t>or</a:t>
            </a:r>
            <a:r>
              <a:rPr sz="2700" spc="-15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in</a:t>
            </a:r>
            <a:r>
              <a:rPr sz="2700" spc="-19" baseline="3034" dirty="0" smtClean="0">
                <a:latin typeface="Calibri"/>
                <a:cs typeface="Calibri"/>
              </a:rPr>
              <a:t>s</a:t>
            </a:r>
            <a:r>
              <a:rPr sz="2700" spc="-25" baseline="3034" dirty="0" smtClean="0">
                <a:latin typeface="Calibri"/>
                <a:cs typeface="Calibri"/>
              </a:rPr>
              <a:t>t</a:t>
            </a:r>
            <a:r>
              <a:rPr sz="2700" spc="0" baseline="3034" dirty="0" smtClean="0">
                <a:latin typeface="Calibri"/>
                <a:cs typeface="Calibri"/>
              </a:rPr>
              <a:t>an</a:t>
            </a:r>
            <a:r>
              <a:rPr sz="2700" spc="4" baseline="3034" dirty="0" smtClean="0">
                <a:latin typeface="Calibri"/>
                <a:cs typeface="Calibri"/>
              </a:rPr>
              <a:t>c</a:t>
            </a:r>
            <a:r>
              <a:rPr sz="2700" spc="0" baseline="3034" dirty="0" smtClean="0">
                <a:latin typeface="Calibri"/>
                <a:cs typeface="Calibri"/>
              </a:rPr>
              <a:t>e</a:t>
            </a:r>
            <a:r>
              <a:rPr sz="2700" spc="-4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t</a:t>
            </a:r>
            <a:r>
              <a:rPr sz="2700" spc="9" baseline="3034" dirty="0" smtClean="0">
                <a:latin typeface="Calibri"/>
                <a:cs typeface="Calibri"/>
              </a:rPr>
              <a:t>r</a:t>
            </a:r>
            <a:r>
              <a:rPr sz="2700" spc="0" baseline="3034" dirty="0" smtClean="0">
                <a:latin typeface="Calibri"/>
                <a:cs typeface="Calibri"/>
              </a:rPr>
              <a:t>y;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27719" y="6463538"/>
            <a:ext cx="21483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69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7200" y="1228089"/>
            <a:ext cx="8394700" cy="38933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40" marR="168020">
              <a:lnSpc>
                <a:spcPts val="2160"/>
              </a:lnSpc>
              <a:spcBef>
                <a:spcPts val="423"/>
              </a:spcBef>
            </a:pPr>
            <a:r>
              <a:rPr sz="1800" b="1" spc="0" dirty="0" smtClean="0">
                <a:latin typeface="Calibri"/>
                <a:cs typeface="Calibri"/>
              </a:rPr>
              <a:t>I</a:t>
            </a:r>
            <a:r>
              <a:rPr sz="1800" b="1" spc="-9" dirty="0" smtClean="0">
                <a:latin typeface="Calibri"/>
                <a:cs typeface="Calibri"/>
              </a:rPr>
              <a:t>c</a:t>
            </a:r>
            <a:r>
              <a:rPr sz="1800" b="1" spc="0" dirty="0" smtClean="0">
                <a:latin typeface="Calibri"/>
                <a:cs typeface="Calibri"/>
              </a:rPr>
              <a:t>ons</a:t>
            </a:r>
            <a:r>
              <a:rPr sz="1800" b="1" spc="-31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</a:t>
            </a:r>
            <a:r>
              <a:rPr sz="1800" spc="-19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-33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small ima</a:t>
            </a:r>
            <a:r>
              <a:rPr sz="1800" spc="-19" dirty="0" smtClean="0">
                <a:latin typeface="Calibri"/>
                <a:cs typeface="Calibri"/>
              </a:rPr>
              <a:t>g</a:t>
            </a:r>
            <a:r>
              <a:rPr sz="1800" spc="0" dirty="0" smtClean="0">
                <a:latin typeface="Calibri"/>
                <a:cs typeface="Calibri"/>
              </a:rPr>
              <a:t>es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used</a:t>
            </a:r>
            <a:r>
              <a:rPr sz="1800" spc="9" dirty="0" smtClean="0">
                <a:latin typeface="Calibri"/>
                <a:cs typeface="Calibri"/>
              </a:rPr>
              <a:t> </a:t>
            </a:r>
            <a:r>
              <a:rPr sz="1800" spc="-19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o g</a:t>
            </a:r>
            <a:r>
              <a:rPr sz="1800" spc="-34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ap</a:t>
            </a:r>
            <a:r>
              <a:rPr sz="1800" spc="4" dirty="0" smtClean="0">
                <a:latin typeface="Calibri"/>
                <a:cs typeface="Calibri"/>
              </a:rPr>
              <a:t>h</a:t>
            </a:r>
            <a:r>
              <a:rPr sz="1800" spc="0" dirty="0" smtClean="0">
                <a:latin typeface="Calibri"/>
                <a:cs typeface="Calibri"/>
              </a:rPr>
              <a:t>i</a:t>
            </a:r>
            <a:r>
              <a:rPr sz="1800" spc="-14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ally</a:t>
            </a:r>
            <a:r>
              <a:rPr sz="1800" spc="-14" dirty="0" smtClean="0">
                <a:latin typeface="Calibri"/>
                <a:cs typeface="Calibri"/>
              </a:rPr>
              <a:t> r</a:t>
            </a:r>
            <a:r>
              <a:rPr sz="1800" spc="0" dirty="0" smtClean="0">
                <a:latin typeface="Calibri"/>
                <a:cs typeface="Calibri"/>
              </a:rPr>
              <a:t>ep</a:t>
            </a:r>
            <a:r>
              <a:rPr sz="1800" spc="-19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es</a:t>
            </a:r>
            <a:r>
              <a:rPr sz="1800" spc="-4" dirty="0" smtClean="0">
                <a:latin typeface="Calibri"/>
                <a:cs typeface="Calibri"/>
              </a:rPr>
              <a:t>e</a:t>
            </a:r>
            <a:r>
              <a:rPr sz="1800" spc="-14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t</a:t>
            </a:r>
            <a:r>
              <a:rPr sz="1800" spc="-46" dirty="0" smtClean="0">
                <a:latin typeface="Calibri"/>
                <a:cs typeface="Calibri"/>
              </a:rPr>
              <a:t> </a:t>
            </a:r>
            <a:r>
              <a:rPr sz="1800" spc="-25" dirty="0" smtClean="0">
                <a:latin typeface="Calibri"/>
                <a:cs typeface="Calibri"/>
              </a:rPr>
              <a:t>y</a:t>
            </a:r>
            <a:r>
              <a:rPr sz="1800" spc="0" dirty="0" smtClean="0">
                <a:latin typeface="Calibri"/>
                <a:cs typeface="Calibri"/>
              </a:rPr>
              <a:t>our</a:t>
            </a:r>
            <a:r>
              <a:rPr sz="1800" spc="-8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ap</a:t>
            </a:r>
            <a:r>
              <a:rPr sz="1800" spc="4" dirty="0" smtClean="0">
                <a:latin typeface="Calibri"/>
                <a:cs typeface="Calibri"/>
              </a:rPr>
              <a:t>p</a:t>
            </a:r>
            <a:r>
              <a:rPr sz="1800" spc="0" dirty="0" smtClean="0">
                <a:latin typeface="Calibri"/>
                <a:cs typeface="Calibri"/>
              </a:rPr>
              <a:t>li</a:t>
            </a:r>
            <a:r>
              <a:rPr sz="1800" spc="-14" dirty="0" smtClean="0">
                <a:latin typeface="Calibri"/>
                <a:cs typeface="Calibri"/>
              </a:rPr>
              <a:t>ca</a:t>
            </a:r>
            <a:r>
              <a:rPr sz="1800" spc="0" dirty="0" smtClean="0">
                <a:latin typeface="Calibri"/>
                <a:cs typeface="Calibri"/>
              </a:rPr>
              <a:t>tion</a:t>
            </a:r>
            <a:r>
              <a:rPr sz="1800" spc="9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an</a:t>
            </a:r>
            <a:r>
              <a:rPr sz="1800" spc="4" dirty="0" smtClean="0">
                <a:latin typeface="Calibri"/>
                <a:cs typeface="Calibri"/>
              </a:rPr>
              <a:t>d</a:t>
            </a:r>
            <a:r>
              <a:rPr sz="1800" spc="-29" dirty="0" smtClean="0">
                <a:latin typeface="Calibri"/>
                <a:cs typeface="Calibri"/>
              </a:rPr>
              <a:t>/</a:t>
            </a:r>
            <a:r>
              <a:rPr sz="1800" spc="0" dirty="0" smtClean="0">
                <a:latin typeface="Calibri"/>
                <a:cs typeface="Calibri"/>
              </a:rPr>
              <a:t>or</a:t>
            </a:r>
            <a:r>
              <a:rPr sz="1800" spc="-10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pa</a:t>
            </a:r>
            <a:r>
              <a:rPr sz="1800" spc="4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ts of it. Th</a:t>
            </a:r>
            <a:r>
              <a:rPr sz="1800" spc="-14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y</a:t>
            </a:r>
            <a:r>
              <a:rPr sz="1800" spc="-8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m</a:t>
            </a:r>
            <a:r>
              <a:rPr sz="1800" spc="-29" dirty="0" smtClean="0">
                <a:latin typeface="Calibri"/>
                <a:cs typeface="Calibri"/>
              </a:rPr>
              <a:t>a</a:t>
            </a:r>
            <a:r>
              <a:rPr sz="1800" spc="0" dirty="0" smtClean="0">
                <a:latin typeface="Calibri"/>
                <a:cs typeface="Calibri"/>
              </a:rPr>
              <a:t>y</a:t>
            </a:r>
            <a:r>
              <a:rPr sz="1800" spc="-31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</a:t>
            </a:r>
            <a:r>
              <a:rPr sz="1800" spc="4" dirty="0" smtClean="0">
                <a:latin typeface="Calibri"/>
                <a:cs typeface="Calibri"/>
              </a:rPr>
              <a:t>p</a:t>
            </a:r>
            <a:r>
              <a:rPr sz="1800" spc="0" dirty="0" smtClean="0">
                <a:latin typeface="Calibri"/>
                <a:cs typeface="Calibri"/>
              </a:rPr>
              <a:t>pear</a:t>
            </a:r>
            <a:r>
              <a:rPr sz="1800" spc="-23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in</a:t>
            </a:r>
            <a:r>
              <a:rPr sz="1800" spc="9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di</a:t>
            </a:r>
            <a:r>
              <a:rPr sz="1800" spc="-14" dirty="0" smtClean="0">
                <a:latin typeface="Calibri"/>
                <a:cs typeface="Calibri"/>
              </a:rPr>
              <a:t>f</a:t>
            </a:r>
            <a:r>
              <a:rPr sz="1800" spc="-44" dirty="0" smtClean="0">
                <a:latin typeface="Calibri"/>
                <a:cs typeface="Calibri"/>
              </a:rPr>
              <a:t>f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-19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t</a:t>
            </a:r>
            <a:r>
              <a:rPr sz="1800" spc="-24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pla</a:t>
            </a:r>
            <a:r>
              <a:rPr sz="1800" spc="4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es</a:t>
            </a:r>
            <a:r>
              <a:rPr sz="1800" spc="-1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of</a:t>
            </a:r>
            <a:r>
              <a:rPr sz="1800" spc="9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the</a:t>
            </a:r>
            <a:r>
              <a:rPr sz="1800" spc="-14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d</a:t>
            </a:r>
            <a:r>
              <a:rPr sz="1800" spc="-9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vice</a:t>
            </a:r>
            <a:r>
              <a:rPr sz="1800" spc="-27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incl</a:t>
            </a:r>
            <a:r>
              <a:rPr sz="1800" spc="4" dirty="0" smtClean="0">
                <a:latin typeface="Calibri"/>
                <a:cs typeface="Calibri"/>
              </a:rPr>
              <a:t>u</a:t>
            </a:r>
            <a:r>
              <a:rPr sz="1800" spc="0" dirty="0" smtClean="0">
                <a:latin typeface="Calibri"/>
                <a:cs typeface="Calibri"/>
              </a:rPr>
              <a:t>di</a:t>
            </a:r>
            <a:r>
              <a:rPr sz="1800" spc="4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g:</a:t>
            </a:r>
            <a:endParaRPr sz="1800">
              <a:latin typeface="Calibri"/>
              <a:cs typeface="Calibri"/>
            </a:endParaRPr>
          </a:p>
          <a:p>
            <a:pPr marL="91440">
              <a:lnSpc>
                <a:spcPct val="101725"/>
              </a:lnSpc>
              <a:spcBef>
                <a:spcPts val="1832"/>
              </a:spcBef>
            </a:pPr>
            <a:r>
              <a:rPr sz="1600" spc="0" dirty="0" smtClean="0">
                <a:latin typeface="Arial"/>
                <a:cs typeface="Arial"/>
              </a:rPr>
              <a:t>•</a:t>
            </a:r>
            <a:r>
              <a:rPr sz="1600" spc="279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Calibri"/>
                <a:cs typeface="Calibri"/>
              </a:rPr>
              <a:t>Home sc</a:t>
            </a:r>
            <a:r>
              <a:rPr sz="1600" spc="-25" dirty="0" smtClean="0">
                <a:latin typeface="Calibri"/>
                <a:cs typeface="Calibri"/>
              </a:rPr>
              <a:t>r</a:t>
            </a:r>
            <a:r>
              <a:rPr sz="1600" spc="0" dirty="0" smtClean="0">
                <a:latin typeface="Calibri"/>
                <a:cs typeface="Calibri"/>
              </a:rPr>
              <a:t>een</a:t>
            </a:r>
            <a:endParaRPr sz="1600">
              <a:latin typeface="Calibri"/>
              <a:cs typeface="Calibri"/>
            </a:endParaRPr>
          </a:p>
          <a:p>
            <a:pPr marL="91440">
              <a:lnSpc>
                <a:spcPts val="1920"/>
              </a:lnSpc>
              <a:spcBef>
                <a:spcPts val="96"/>
              </a:spcBef>
            </a:pPr>
            <a:r>
              <a:rPr sz="2400" spc="0" baseline="1811" dirty="0" smtClean="0">
                <a:latin typeface="Arial"/>
                <a:cs typeface="Arial"/>
              </a:rPr>
              <a:t>•</a:t>
            </a:r>
            <a:r>
              <a:rPr sz="2400" spc="279" baseline="1811" dirty="0" smtClean="0">
                <a:latin typeface="Arial"/>
                <a:cs typeface="Arial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Launcher</a:t>
            </a:r>
            <a:r>
              <a:rPr sz="2400" spc="-9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wind</a:t>
            </a:r>
            <a:r>
              <a:rPr sz="2400" spc="-9" baseline="1706" dirty="0" smtClean="0">
                <a:latin typeface="Calibri"/>
                <a:cs typeface="Calibri"/>
              </a:rPr>
              <a:t>o</a:t>
            </a:r>
            <a:r>
              <a:rPr sz="2400" spc="-100" baseline="1706" dirty="0" smtClean="0">
                <a:latin typeface="Calibri"/>
                <a:cs typeface="Calibri"/>
              </a:rPr>
              <a:t>w</a:t>
            </a:r>
            <a:r>
              <a:rPr sz="2400" spc="0" baseline="1706" dirty="0" smtClean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 marL="91440">
              <a:lnSpc>
                <a:spcPts val="1920"/>
              </a:lnSpc>
            </a:pPr>
            <a:r>
              <a:rPr sz="2400" spc="0" baseline="1811" dirty="0" smtClean="0">
                <a:latin typeface="Arial"/>
                <a:cs typeface="Arial"/>
              </a:rPr>
              <a:t>•</a:t>
            </a:r>
            <a:r>
              <a:rPr sz="2400" spc="279" baseline="1811" dirty="0" smtClean="0">
                <a:latin typeface="Arial"/>
                <a:cs typeface="Arial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O</a:t>
            </a:r>
            <a:r>
              <a:rPr sz="2400" spc="-4" baseline="1706" dirty="0" smtClean="0">
                <a:latin typeface="Calibri"/>
                <a:cs typeface="Calibri"/>
              </a:rPr>
              <a:t>p</a:t>
            </a:r>
            <a:r>
              <a:rPr sz="2400" spc="0" baseline="1706" dirty="0" smtClean="0">
                <a:latin typeface="Calibri"/>
                <a:cs typeface="Calibri"/>
              </a:rPr>
              <a:t>t</a:t>
            </a:r>
            <a:r>
              <a:rPr sz="2400" spc="-4" baseline="1706" dirty="0" smtClean="0">
                <a:latin typeface="Calibri"/>
                <a:cs typeface="Calibri"/>
              </a:rPr>
              <a:t>i</a:t>
            </a:r>
            <a:r>
              <a:rPr sz="2400" spc="0" baseline="1706" dirty="0" smtClean="0">
                <a:latin typeface="Calibri"/>
                <a:cs typeface="Calibri"/>
              </a:rPr>
              <a:t>ons </a:t>
            </a:r>
            <a:r>
              <a:rPr sz="2400" spc="-4" baseline="1706" dirty="0" smtClean="0">
                <a:latin typeface="Calibri"/>
                <a:cs typeface="Calibri"/>
              </a:rPr>
              <a:t>m</a:t>
            </a:r>
            <a:r>
              <a:rPr sz="2400" spc="0" baseline="1706" dirty="0" smtClean="0">
                <a:latin typeface="Calibri"/>
                <a:cs typeface="Calibri"/>
              </a:rPr>
              <a:t>enu</a:t>
            </a:r>
            <a:endParaRPr sz="1600">
              <a:latin typeface="Calibri"/>
              <a:cs typeface="Calibri"/>
            </a:endParaRPr>
          </a:p>
          <a:p>
            <a:pPr marL="91440">
              <a:lnSpc>
                <a:spcPts val="1920"/>
              </a:lnSpc>
            </a:pPr>
            <a:r>
              <a:rPr sz="2400" spc="0" baseline="1811" dirty="0" smtClean="0">
                <a:latin typeface="Arial"/>
                <a:cs typeface="Arial"/>
              </a:rPr>
              <a:t>•</a:t>
            </a:r>
            <a:r>
              <a:rPr sz="2400" spc="279" baseline="1811" dirty="0" smtClean="0">
                <a:latin typeface="Arial"/>
                <a:cs typeface="Arial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Ac</a:t>
            </a:r>
            <a:r>
              <a:rPr sz="2400" spc="-4" baseline="1706" dirty="0" smtClean="0">
                <a:latin typeface="Calibri"/>
                <a:cs typeface="Calibri"/>
              </a:rPr>
              <a:t>t</a:t>
            </a:r>
            <a:r>
              <a:rPr sz="2400" spc="0" baseline="1706" dirty="0" smtClean="0">
                <a:latin typeface="Calibri"/>
                <a:cs typeface="Calibri"/>
              </a:rPr>
              <a:t>ion </a:t>
            </a:r>
            <a:r>
              <a:rPr sz="2400" spc="-4" baseline="1706" dirty="0" smtClean="0">
                <a:latin typeface="Calibri"/>
                <a:cs typeface="Calibri"/>
              </a:rPr>
              <a:t>B</a:t>
            </a:r>
            <a:r>
              <a:rPr sz="2400" spc="0" baseline="1706" dirty="0" smtClean="0">
                <a:latin typeface="Calibri"/>
                <a:cs typeface="Calibri"/>
              </a:rPr>
              <a:t>ar</a:t>
            </a:r>
            <a:endParaRPr sz="1600">
              <a:latin typeface="Calibri"/>
              <a:cs typeface="Calibri"/>
            </a:endParaRPr>
          </a:p>
          <a:p>
            <a:pPr marL="91440">
              <a:lnSpc>
                <a:spcPts val="1920"/>
              </a:lnSpc>
            </a:pPr>
            <a:r>
              <a:rPr sz="2400" spc="0" baseline="1811" dirty="0" smtClean="0">
                <a:latin typeface="Arial"/>
                <a:cs typeface="Arial"/>
              </a:rPr>
              <a:t>•</a:t>
            </a:r>
            <a:r>
              <a:rPr sz="2400" spc="279" baseline="1811" dirty="0" smtClean="0">
                <a:latin typeface="Arial"/>
                <a:cs typeface="Arial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S</a:t>
            </a:r>
            <a:r>
              <a:rPr sz="2400" spc="-19" baseline="1706" dirty="0" smtClean="0">
                <a:latin typeface="Calibri"/>
                <a:cs typeface="Calibri"/>
              </a:rPr>
              <a:t>ta</a:t>
            </a:r>
            <a:r>
              <a:rPr sz="2400" spc="0" baseline="1706" dirty="0" smtClean="0">
                <a:latin typeface="Calibri"/>
                <a:cs typeface="Calibri"/>
              </a:rPr>
              <a:t>tus</a:t>
            </a:r>
            <a:r>
              <a:rPr sz="2400" spc="-4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bar</a:t>
            </a:r>
            <a:endParaRPr sz="1600">
              <a:latin typeface="Calibri"/>
              <a:cs typeface="Calibri"/>
            </a:endParaRPr>
          </a:p>
          <a:p>
            <a:pPr marL="91440">
              <a:lnSpc>
                <a:spcPts val="1920"/>
              </a:lnSpc>
            </a:pPr>
            <a:r>
              <a:rPr sz="2400" spc="0" baseline="1811" dirty="0" smtClean="0">
                <a:latin typeface="Arial"/>
                <a:cs typeface="Arial"/>
              </a:rPr>
              <a:t>•</a:t>
            </a:r>
            <a:r>
              <a:rPr sz="2400" spc="279" baseline="1811" dirty="0" smtClean="0">
                <a:latin typeface="Arial"/>
                <a:cs typeface="Arial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Multi-</a:t>
            </a:r>
            <a:r>
              <a:rPr sz="2400" spc="-19" baseline="1706" dirty="0" smtClean="0">
                <a:latin typeface="Calibri"/>
                <a:cs typeface="Calibri"/>
              </a:rPr>
              <a:t>t</a:t>
            </a:r>
            <a:r>
              <a:rPr sz="2400" spc="0" baseline="1706" dirty="0" smtClean="0">
                <a:latin typeface="Calibri"/>
                <a:cs typeface="Calibri"/>
              </a:rPr>
              <a:t>ab</a:t>
            </a:r>
            <a:r>
              <a:rPr sz="2400" spc="-19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i</a:t>
            </a:r>
            <a:r>
              <a:rPr sz="2400" spc="-19" baseline="1706" dirty="0" smtClean="0">
                <a:latin typeface="Calibri"/>
                <a:cs typeface="Calibri"/>
              </a:rPr>
              <a:t>nt</a:t>
            </a:r>
            <a:r>
              <a:rPr sz="2400" spc="0" baseline="1706" dirty="0" smtClean="0">
                <a:latin typeface="Calibri"/>
                <a:cs typeface="Calibri"/>
              </a:rPr>
              <a:t>er</a:t>
            </a:r>
            <a:r>
              <a:rPr sz="2400" spc="-34" baseline="1706" dirty="0" smtClean="0">
                <a:latin typeface="Calibri"/>
                <a:cs typeface="Calibri"/>
              </a:rPr>
              <a:t>f</a:t>
            </a:r>
            <a:r>
              <a:rPr sz="2400" spc="0" baseline="1706" dirty="0" smtClean="0">
                <a:latin typeface="Calibri"/>
                <a:cs typeface="Calibri"/>
              </a:rPr>
              <a:t>ace.</a:t>
            </a:r>
            <a:endParaRPr sz="1600">
              <a:latin typeface="Calibri"/>
              <a:cs typeface="Calibri"/>
            </a:endParaRPr>
          </a:p>
          <a:p>
            <a:pPr marL="91440">
              <a:lnSpc>
                <a:spcPts val="1920"/>
              </a:lnSpc>
            </a:pPr>
            <a:r>
              <a:rPr sz="2400" spc="0" baseline="1811" dirty="0" smtClean="0">
                <a:latin typeface="Arial"/>
                <a:cs typeface="Arial"/>
              </a:rPr>
              <a:t>•</a:t>
            </a:r>
            <a:r>
              <a:rPr sz="2400" spc="279" baseline="1811" dirty="0" smtClean="0">
                <a:latin typeface="Arial"/>
                <a:cs typeface="Arial"/>
              </a:rPr>
              <a:t> </a:t>
            </a:r>
            <a:r>
              <a:rPr sz="2400" spc="-29" baseline="1706" dirty="0" smtClean="0">
                <a:latin typeface="Calibri"/>
                <a:cs typeface="Calibri"/>
              </a:rPr>
              <a:t>P</a:t>
            </a:r>
            <a:r>
              <a:rPr sz="2400" spc="0" baseline="1706" dirty="0" smtClean="0">
                <a:latin typeface="Calibri"/>
                <a:cs typeface="Calibri"/>
              </a:rPr>
              <a:t>op-up</a:t>
            </a:r>
            <a:r>
              <a:rPr sz="2400" spc="-14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dia</a:t>
            </a:r>
            <a:r>
              <a:rPr sz="2400" spc="-4" baseline="1706" dirty="0" smtClean="0">
                <a:latin typeface="Calibri"/>
                <a:cs typeface="Calibri"/>
              </a:rPr>
              <a:t>l</a:t>
            </a:r>
            <a:r>
              <a:rPr sz="2400" spc="0" baseline="1706" dirty="0" smtClean="0">
                <a:latin typeface="Calibri"/>
                <a:cs typeface="Calibri"/>
              </a:rPr>
              <a:t>og</a:t>
            </a:r>
            <a:r>
              <a:rPr sz="2400" spc="-9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b</a:t>
            </a:r>
            <a:r>
              <a:rPr sz="2400" spc="-29" baseline="1706" dirty="0" smtClean="0">
                <a:latin typeface="Calibri"/>
                <a:cs typeface="Calibri"/>
              </a:rPr>
              <a:t>o</a:t>
            </a:r>
            <a:r>
              <a:rPr sz="2400" spc="-39" baseline="1706" dirty="0" smtClean="0">
                <a:latin typeface="Calibri"/>
                <a:cs typeface="Calibri"/>
              </a:rPr>
              <a:t>x</a:t>
            </a:r>
            <a:r>
              <a:rPr sz="2400" spc="0" baseline="1706" dirty="0" smtClean="0">
                <a:latin typeface="Calibri"/>
                <a:cs typeface="Calibri"/>
              </a:rPr>
              <a:t>es</a:t>
            </a:r>
            <a:endParaRPr sz="1600">
              <a:latin typeface="Calibri"/>
              <a:cs typeface="Calibri"/>
            </a:endParaRPr>
          </a:p>
          <a:p>
            <a:pPr marL="91440">
              <a:lnSpc>
                <a:spcPts val="1920"/>
              </a:lnSpc>
            </a:pPr>
            <a:r>
              <a:rPr sz="2400" spc="0" baseline="1811" dirty="0" smtClean="0">
                <a:latin typeface="Arial"/>
                <a:cs typeface="Arial"/>
              </a:rPr>
              <a:t>•</a:t>
            </a:r>
            <a:r>
              <a:rPr sz="2400" spc="279" baseline="1811" dirty="0" smtClean="0">
                <a:latin typeface="Arial"/>
                <a:cs typeface="Arial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Li</a:t>
            </a:r>
            <a:r>
              <a:rPr sz="2400" spc="-25" baseline="1706" dirty="0" smtClean="0">
                <a:latin typeface="Calibri"/>
                <a:cs typeface="Calibri"/>
              </a:rPr>
              <a:t>s</a:t>
            </a:r>
            <a:r>
              <a:rPr sz="2400" spc="0" baseline="1706" dirty="0" smtClean="0">
                <a:latin typeface="Calibri"/>
                <a:cs typeface="Calibri"/>
              </a:rPr>
              <a:t>t vi</a:t>
            </a:r>
            <a:r>
              <a:rPr sz="2400" spc="-4" baseline="1706" dirty="0" smtClean="0">
                <a:latin typeface="Calibri"/>
                <a:cs typeface="Calibri"/>
              </a:rPr>
              <a:t>e</a:t>
            </a:r>
            <a:r>
              <a:rPr sz="2400" spc="0" baseline="1706" dirty="0" smtClean="0">
                <a:latin typeface="Calibri"/>
                <a:cs typeface="Calibri"/>
              </a:rPr>
              <a:t>w</a:t>
            </a:r>
            <a:endParaRPr sz="1600">
              <a:latin typeface="Calibri"/>
              <a:cs typeface="Calibri"/>
            </a:endParaRPr>
          </a:p>
          <a:p>
            <a:pPr marL="91440">
              <a:lnSpc>
                <a:spcPct val="101725"/>
              </a:lnSpc>
              <a:spcBef>
                <a:spcPts val="1906"/>
              </a:spcBef>
            </a:pPr>
            <a:r>
              <a:rPr sz="1800" spc="0" dirty="0" smtClean="0">
                <a:latin typeface="Calibri"/>
                <a:cs typeface="Calibri"/>
              </a:rPr>
              <a:t>D</a:t>
            </a:r>
            <a:r>
              <a:rPr sz="1800" spc="-9" dirty="0" smtClean="0">
                <a:latin typeface="Calibri"/>
                <a:cs typeface="Calibri"/>
              </a:rPr>
              <a:t>e</a:t>
            </a:r>
            <a:r>
              <a:rPr sz="1800" spc="-25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ailed</a:t>
            </a:r>
            <a:r>
              <a:rPr sz="1800" spc="-6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i</a:t>
            </a:r>
            <a:r>
              <a:rPr sz="1800" spc="-9" dirty="0" smtClean="0">
                <a:latin typeface="Calibri"/>
                <a:cs typeface="Calibri"/>
              </a:rPr>
              <a:t>n</a:t>
            </a:r>
            <a:r>
              <a:rPr sz="1800" spc="-34" dirty="0" smtClean="0">
                <a:latin typeface="Calibri"/>
                <a:cs typeface="Calibri"/>
              </a:rPr>
              <a:t>f</a:t>
            </a:r>
            <a:r>
              <a:rPr sz="1800" spc="0" dirty="0" smtClean="0">
                <a:latin typeface="Calibri"/>
                <a:cs typeface="Calibri"/>
              </a:rPr>
              <a:t>orm</a:t>
            </a:r>
            <a:r>
              <a:rPr sz="1800" spc="-9" dirty="0" smtClean="0">
                <a:latin typeface="Calibri"/>
                <a:cs typeface="Calibri"/>
              </a:rPr>
              <a:t>a</a:t>
            </a:r>
            <a:r>
              <a:rPr sz="1800" spc="0" dirty="0" smtClean="0">
                <a:latin typeface="Calibri"/>
                <a:cs typeface="Calibri"/>
              </a:rPr>
              <a:t>tion</a:t>
            </a:r>
            <a:r>
              <a:rPr sz="1800" spc="-43" dirty="0" smtClean="0">
                <a:latin typeface="Calibri"/>
                <a:cs typeface="Calibri"/>
              </a:rPr>
              <a:t> </a:t>
            </a:r>
            <a:r>
              <a:rPr sz="1800" spc="-14" dirty="0" smtClean="0">
                <a:latin typeface="Calibri"/>
                <a:cs typeface="Calibri"/>
              </a:rPr>
              <a:t>a</a:t>
            </a:r>
            <a:r>
              <a:rPr sz="1800" spc="0" dirty="0" smtClean="0">
                <a:latin typeface="Calibri"/>
                <a:cs typeface="Calibri"/>
              </a:rPr>
              <a:t>t:</a:t>
            </a:r>
            <a:endParaRPr sz="1800">
              <a:latin typeface="Calibri"/>
              <a:cs typeface="Calibri"/>
            </a:endParaRPr>
          </a:p>
          <a:p>
            <a:pPr marL="91440">
              <a:lnSpc>
                <a:spcPts val="1920"/>
              </a:lnSpc>
              <a:spcBef>
                <a:spcPts val="96"/>
              </a:spcBef>
            </a:pPr>
            <a:r>
              <a:rPr sz="2400" u="heavy" spc="-19" baseline="1706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h</a:t>
            </a:r>
            <a:r>
              <a:rPr sz="2400" u="heavy" spc="-25" baseline="1706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sz="2400" u="heavy" spc="0" baseline="1706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tp</a:t>
            </a:r>
            <a:r>
              <a:rPr sz="2400" u="heavy" spc="-4" baseline="1706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:</a:t>
            </a:r>
            <a:r>
              <a:rPr sz="2400" u="heavy" spc="0" baseline="1706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//d</a:t>
            </a:r>
            <a:r>
              <a:rPr sz="2400" u="heavy" spc="-9" baseline="1706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sz="2400" u="heavy" spc="-14" baseline="1706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v</a:t>
            </a:r>
            <a:r>
              <a:rPr sz="2400" u="heavy" spc="0" baseline="1706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elope</a:t>
            </a:r>
            <a:r>
              <a:rPr sz="2400" u="heavy" spc="-164" baseline="1706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</a:t>
            </a:r>
            <a:r>
              <a:rPr sz="2400" u="heavy" spc="0" baseline="1706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.and</a:t>
            </a:r>
            <a:r>
              <a:rPr sz="2400" u="heavy" spc="-29" baseline="1706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</a:t>
            </a:r>
            <a:r>
              <a:rPr sz="2400" u="heavy" spc="0" baseline="1706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oid.</a:t>
            </a:r>
            <a:r>
              <a:rPr sz="2400" u="heavy" spc="-14" baseline="1706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c</a:t>
            </a:r>
            <a:r>
              <a:rPr sz="2400" u="heavy" spc="0" baseline="1706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om</a:t>
            </a:r>
            <a:r>
              <a:rPr sz="2400" u="heavy" spc="-29" baseline="1706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/</a:t>
            </a:r>
            <a:r>
              <a:rPr sz="2400" u="heavy" spc="0" baseline="1706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g</a:t>
            </a:r>
            <a:r>
              <a:rPr sz="2400" u="heavy" spc="-9" baseline="1706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u</a:t>
            </a:r>
            <a:r>
              <a:rPr sz="2400" u="heavy" spc="0" baseline="1706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i</a:t>
            </a:r>
            <a:r>
              <a:rPr sz="2400" u="heavy" spc="-9" baseline="1706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d</a:t>
            </a:r>
            <a:r>
              <a:rPr sz="2400" u="heavy" spc="0" baseline="1706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e/</a:t>
            </a:r>
            <a:r>
              <a:rPr sz="2400" u="heavy" spc="-9" baseline="1706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p</a:t>
            </a:r>
            <a:r>
              <a:rPr sz="2400" u="heavy" spc="-34" baseline="1706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</a:t>
            </a:r>
            <a:r>
              <a:rPr sz="2400" u="heavy" spc="0" baseline="1706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actice</a:t>
            </a:r>
            <a:r>
              <a:rPr sz="2400" u="heavy" spc="-4" baseline="1706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s/</a:t>
            </a:r>
            <a:r>
              <a:rPr sz="2400" u="heavy" spc="0" baseline="1706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u</a:t>
            </a:r>
            <a:r>
              <a:rPr sz="2400" u="heavy" spc="-9" baseline="1706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i</a:t>
            </a:r>
            <a:r>
              <a:rPr sz="2400" u="heavy" spc="0" baseline="1706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_g</a:t>
            </a:r>
            <a:r>
              <a:rPr sz="2400" u="heavy" spc="-4" baseline="1706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u</a:t>
            </a:r>
            <a:r>
              <a:rPr sz="2400" u="heavy" spc="0" baseline="1706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i</a:t>
            </a:r>
            <a:r>
              <a:rPr sz="2400" u="heavy" spc="-9" baseline="1706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d</a:t>
            </a:r>
            <a:r>
              <a:rPr sz="2400" u="heavy" spc="0" baseline="1706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el</a:t>
            </a:r>
            <a:r>
              <a:rPr sz="2400" u="heavy" spc="-9" baseline="1706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i</a:t>
            </a:r>
            <a:r>
              <a:rPr sz="2400" u="heavy" spc="0" baseline="1706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nes/</a:t>
            </a:r>
            <a:r>
              <a:rPr sz="2400" u="heavy" spc="-14" baseline="1706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i</a:t>
            </a:r>
            <a:r>
              <a:rPr sz="2400" u="heavy" spc="-19" baseline="1706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c</a:t>
            </a:r>
            <a:r>
              <a:rPr sz="2400" u="heavy" spc="0" baseline="1706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on_desi</a:t>
            </a:r>
            <a:r>
              <a:rPr sz="2400" u="heavy" spc="-9" baseline="1706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g</a:t>
            </a:r>
            <a:r>
              <a:rPr sz="2400" u="heavy" spc="0" baseline="1706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n.</a:t>
            </a:r>
            <a:r>
              <a:rPr sz="2400" u="heavy" spc="-19" baseline="1706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h</a:t>
            </a:r>
            <a:r>
              <a:rPr sz="2400" u="heavy" spc="0" baseline="1706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tml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00600" y="2438400"/>
            <a:ext cx="685800" cy="304800"/>
          </a:xfrm>
          <a:custGeom>
            <a:avLst/>
            <a:gdLst/>
            <a:ahLst/>
            <a:cxnLst/>
            <a:rect l="l" t="t" r="r" b="b"/>
            <a:pathLst>
              <a:path w="685800" h="304800">
                <a:moveTo>
                  <a:pt x="533400" y="0"/>
                </a:moveTo>
                <a:lnTo>
                  <a:pt x="533400" y="76200"/>
                </a:lnTo>
                <a:lnTo>
                  <a:pt x="0" y="76200"/>
                </a:lnTo>
                <a:lnTo>
                  <a:pt x="0" y="228600"/>
                </a:lnTo>
                <a:lnTo>
                  <a:pt x="533400" y="228600"/>
                </a:lnTo>
                <a:lnTo>
                  <a:pt x="533400" y="304800"/>
                </a:lnTo>
                <a:lnTo>
                  <a:pt x="685800" y="152400"/>
                </a:lnTo>
                <a:lnTo>
                  <a:pt x="533400" y="0"/>
                </a:lnTo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00600" y="2438400"/>
            <a:ext cx="685800" cy="304800"/>
          </a:xfrm>
          <a:custGeom>
            <a:avLst/>
            <a:gdLst/>
            <a:ahLst/>
            <a:cxnLst/>
            <a:rect l="l" t="t" r="r" b="b"/>
            <a:pathLst>
              <a:path w="685800" h="304800">
                <a:moveTo>
                  <a:pt x="0" y="76200"/>
                </a:moveTo>
                <a:lnTo>
                  <a:pt x="533400" y="76200"/>
                </a:lnTo>
                <a:lnTo>
                  <a:pt x="533400" y="0"/>
                </a:lnTo>
                <a:lnTo>
                  <a:pt x="685800" y="152400"/>
                </a:lnTo>
                <a:lnTo>
                  <a:pt x="533400" y="304800"/>
                </a:lnTo>
                <a:lnTo>
                  <a:pt x="533400" y="228600"/>
                </a:lnTo>
                <a:lnTo>
                  <a:pt x="0" y="228600"/>
                </a:lnTo>
                <a:lnTo>
                  <a:pt x="0" y="762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62599" y="1600200"/>
            <a:ext cx="3048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57773" y="1595437"/>
            <a:ext cx="3057525" cy="4581525"/>
          </a:xfrm>
          <a:custGeom>
            <a:avLst/>
            <a:gdLst/>
            <a:ahLst/>
            <a:cxnLst/>
            <a:rect l="l" t="t" r="r" b="b"/>
            <a:pathLst>
              <a:path w="3057525" h="4581525">
                <a:moveTo>
                  <a:pt x="0" y="4581525"/>
                </a:moveTo>
                <a:lnTo>
                  <a:pt x="3057525" y="4581525"/>
                </a:lnTo>
                <a:lnTo>
                  <a:pt x="3057525" y="0"/>
                </a:lnTo>
                <a:lnTo>
                  <a:pt x="0" y="0"/>
                </a:lnTo>
                <a:lnTo>
                  <a:pt x="0" y="4581525"/>
                </a:lnTo>
                <a:close/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34107" y="792289"/>
            <a:ext cx="3169190" cy="5336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Basic Wi</a:t>
            </a:r>
            <a:r>
              <a:rPr sz="6000" b="1" spc="-9" baseline="3413" dirty="0" smtClean="0">
                <a:solidFill>
                  <a:srgbClr val="548ED4"/>
                </a:solidFill>
                <a:latin typeface="Calibri"/>
                <a:cs typeface="Calibri"/>
              </a:rPr>
              <a:t>d</a:t>
            </a:r>
            <a:r>
              <a:rPr sz="6000" b="1" spc="-44" baseline="3413" dirty="0" smtClean="0">
                <a:solidFill>
                  <a:srgbClr val="548ED4"/>
                </a:solidFill>
                <a:latin typeface="Calibri"/>
                <a:cs typeface="Calibri"/>
              </a:rPr>
              <a:t>g</a:t>
            </a:r>
            <a:r>
              <a:rPr sz="6000" b="1" spc="-29" baseline="3413" dirty="0" smtClean="0">
                <a:solidFill>
                  <a:srgbClr val="548ED4"/>
                </a:solidFill>
                <a:latin typeface="Calibri"/>
                <a:cs typeface="Calibri"/>
              </a:rPr>
              <a:t>e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ts: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04028" y="792289"/>
            <a:ext cx="1793686" cy="5336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b="1" spc="-64" baseline="3413" dirty="0" smtClean="0">
                <a:solidFill>
                  <a:srgbClr val="548ED4"/>
                </a:solidFill>
                <a:latin typeface="Calibri"/>
                <a:cs typeface="Calibri"/>
              </a:rPr>
              <a:t>E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di</a:t>
            </a:r>
            <a:r>
              <a:rPr sz="6000" b="1" spc="4" baseline="3413" dirty="0" smtClean="0">
                <a:solidFill>
                  <a:srgbClr val="548ED4"/>
                </a:solidFill>
                <a:latin typeface="Calibri"/>
                <a:cs typeface="Calibri"/>
              </a:rPr>
              <a:t>t</a:t>
            </a:r>
            <a:r>
              <a:rPr sz="6000" b="1" spc="-354" baseline="3413" dirty="0" smtClean="0">
                <a:solidFill>
                  <a:srgbClr val="548ED4"/>
                </a:solidFill>
                <a:latin typeface="Calibri"/>
                <a:cs typeface="Calibri"/>
              </a:rPr>
              <a:t>T</a:t>
            </a:r>
            <a:r>
              <a:rPr sz="6000" b="1" spc="-59" baseline="3413" dirty="0" smtClean="0">
                <a:solidFill>
                  <a:srgbClr val="548ED4"/>
                </a:solidFill>
                <a:latin typeface="Calibri"/>
                <a:cs typeface="Calibri"/>
              </a:rPr>
              <a:t>e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xt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4540" y="1896832"/>
            <a:ext cx="177927" cy="305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1739" y="1913699"/>
            <a:ext cx="3502647" cy="9756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948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The </a:t>
            </a:r>
            <a:r>
              <a:rPr sz="3300" b="1" spc="-29" baseline="2482" dirty="0" smtClean="0">
                <a:latin typeface="Calibri"/>
                <a:cs typeface="Calibri"/>
              </a:rPr>
              <a:t>E</a:t>
            </a:r>
            <a:r>
              <a:rPr sz="3300" b="1" spc="0" baseline="2482" dirty="0" smtClean="0">
                <a:latin typeface="Calibri"/>
                <a:cs typeface="Calibri"/>
              </a:rPr>
              <a:t>dit</a:t>
            </a:r>
            <a:r>
              <a:rPr sz="3300" b="1" spc="-194" baseline="2482" dirty="0" smtClean="0">
                <a:latin typeface="Calibri"/>
                <a:cs typeface="Calibri"/>
              </a:rPr>
              <a:t>T</a:t>
            </a:r>
            <a:r>
              <a:rPr sz="3300" b="1" spc="-34" baseline="2482" dirty="0" smtClean="0">
                <a:latin typeface="Calibri"/>
                <a:cs typeface="Calibri"/>
              </a:rPr>
              <a:t>e</a:t>
            </a:r>
            <a:r>
              <a:rPr sz="3300" b="1" spc="0" baseline="2482" dirty="0" smtClean="0">
                <a:latin typeface="Calibri"/>
                <a:cs typeface="Calibri"/>
              </a:rPr>
              <a:t>xt</a:t>
            </a:r>
            <a:r>
              <a:rPr sz="3300" b="1" spc="-3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(or </a:t>
            </a:r>
            <a:r>
              <a:rPr sz="3300" i="1" spc="-25" baseline="2482" dirty="0" smtClean="0">
                <a:latin typeface="Calibri"/>
                <a:cs typeface="Calibri"/>
              </a:rPr>
              <a:t>t</a:t>
            </a:r>
            <a:r>
              <a:rPr sz="3300" i="1" spc="-50" baseline="2482" dirty="0" smtClean="0">
                <a:latin typeface="Calibri"/>
                <a:cs typeface="Calibri"/>
              </a:rPr>
              <a:t>e</a:t>
            </a:r>
            <a:r>
              <a:rPr sz="3300" i="1" spc="0" baseline="2482" dirty="0" smtClean="0">
                <a:latin typeface="Calibri"/>
                <a:cs typeface="Calibri"/>
              </a:rPr>
              <a:t>x</a:t>
            </a:r>
            <a:r>
              <a:rPr sz="3300" i="1" spc="4" baseline="2482" dirty="0" smtClean="0">
                <a:latin typeface="Calibri"/>
                <a:cs typeface="Calibri"/>
              </a:rPr>
              <a:t>t</a:t>
            </a:r>
            <a:r>
              <a:rPr sz="3300" i="1" spc="0" baseline="2482" dirty="0" smtClean="0">
                <a:latin typeface="Calibri"/>
                <a:cs typeface="Calibri"/>
              </a:rPr>
              <a:t>B</a:t>
            </a:r>
            <a:r>
              <a:rPr sz="3300" i="1" spc="-50" baseline="2482" dirty="0" smtClean="0">
                <a:latin typeface="Calibri"/>
                <a:cs typeface="Calibri"/>
              </a:rPr>
              <a:t>o</a:t>
            </a:r>
            <a:r>
              <a:rPr sz="3300" i="1" spc="4" baseline="2482" dirty="0" smtClean="0">
                <a:latin typeface="Calibri"/>
                <a:cs typeface="Calibri"/>
              </a:rPr>
              <a:t>x</a:t>
            </a:r>
            <a:r>
              <a:rPr sz="3300" spc="0" baseline="2482" dirty="0" smtClean="0"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  <a:p>
            <a:pPr marL="12700" marR="41948">
              <a:lnSpc>
                <a:spcPts val="2640"/>
              </a:lnSpc>
              <a:spcBef>
                <a:spcPts val="15"/>
              </a:spcBef>
            </a:pPr>
            <a:r>
              <a:rPr sz="3300" spc="0" baseline="1241" dirty="0" smtClean="0">
                <a:latin typeface="Calibri"/>
                <a:cs typeface="Calibri"/>
              </a:rPr>
              <a:t>wid</a:t>
            </a:r>
            <a:r>
              <a:rPr sz="3300" spc="-19" baseline="1241" dirty="0" smtClean="0">
                <a:latin typeface="Calibri"/>
                <a:cs typeface="Calibri"/>
              </a:rPr>
              <a:t>g</a:t>
            </a:r>
            <a:r>
              <a:rPr sz="3300" spc="-9" baseline="1241" dirty="0" smtClean="0">
                <a:latin typeface="Calibri"/>
                <a:cs typeface="Calibri"/>
              </a:rPr>
              <a:t>e</a:t>
            </a:r>
            <a:r>
              <a:rPr sz="3300" spc="0" baseline="1241" dirty="0" smtClean="0">
                <a:latin typeface="Calibri"/>
                <a:cs typeface="Calibri"/>
              </a:rPr>
              <a:t>t</a:t>
            </a:r>
            <a:r>
              <a:rPr sz="3300" spc="-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is an</a:t>
            </a:r>
            <a:r>
              <a:rPr sz="3300" spc="-14" baseline="1241" dirty="0" smtClean="0">
                <a:latin typeface="Calibri"/>
                <a:cs typeface="Calibri"/>
              </a:rPr>
              <a:t> </a:t>
            </a:r>
            <a:r>
              <a:rPr sz="3300" spc="-34" baseline="1241" dirty="0" smtClean="0">
                <a:latin typeface="Calibri"/>
                <a:cs typeface="Calibri"/>
              </a:rPr>
              <a:t>e</a:t>
            </a:r>
            <a:r>
              <a:rPr sz="3300" spc="0" baseline="1241" dirty="0" smtClean="0">
                <a:latin typeface="Calibri"/>
                <a:cs typeface="Calibri"/>
              </a:rPr>
              <a:t>x</a:t>
            </a:r>
            <a:r>
              <a:rPr sz="3300" spc="-1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ensi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</a:t>
            </a:r>
            <a:r>
              <a:rPr sz="3300" spc="-1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of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40"/>
              </a:lnSpc>
              <a:tabLst>
                <a:tab pos="1143000" algn="l"/>
              </a:tabLst>
            </a:pPr>
            <a:r>
              <a:rPr sz="3300" i="1" spc="-184" baseline="1241" dirty="0" smtClean="0">
                <a:latin typeface="Calibri"/>
                <a:cs typeface="Calibri"/>
              </a:rPr>
              <a:t>T</a:t>
            </a:r>
            <a:r>
              <a:rPr sz="3300" i="1" spc="-50" baseline="1241" dirty="0" smtClean="0">
                <a:latin typeface="Calibri"/>
                <a:cs typeface="Calibri"/>
              </a:rPr>
              <a:t>e</a:t>
            </a:r>
            <a:r>
              <a:rPr sz="3300" i="1" spc="0" baseline="1241" dirty="0" smtClean="0">
                <a:latin typeface="Calibri"/>
                <a:cs typeface="Calibri"/>
              </a:rPr>
              <a:t>x</a:t>
            </a:r>
            <a:r>
              <a:rPr sz="3300" i="1" spc="4" baseline="1241" dirty="0" smtClean="0">
                <a:latin typeface="Calibri"/>
                <a:cs typeface="Calibri"/>
              </a:rPr>
              <a:t>t</a:t>
            </a:r>
            <a:r>
              <a:rPr sz="3300" i="1" spc="0" baseline="1241" dirty="0" smtClean="0">
                <a:latin typeface="Calibri"/>
                <a:cs typeface="Calibri"/>
              </a:rPr>
              <a:t>Vi</a:t>
            </a:r>
            <a:r>
              <a:rPr sz="3300" i="1" spc="-14" baseline="1241" dirty="0" smtClean="0">
                <a:latin typeface="Calibri"/>
                <a:cs typeface="Calibri"/>
              </a:rPr>
              <a:t>e</a:t>
            </a:r>
            <a:r>
              <a:rPr sz="3300" i="1" spc="0" baseline="1241" dirty="0" smtClean="0">
                <a:latin typeface="Calibri"/>
                <a:cs typeface="Calibri"/>
              </a:rPr>
              <a:t>w	</a:t>
            </a:r>
            <a:r>
              <a:rPr sz="3300" spc="0" baseline="1241" dirty="0" smtClean="0">
                <a:latin typeface="Calibri"/>
                <a:cs typeface="Calibri"/>
              </a:rPr>
              <a:t>th</a:t>
            </a:r>
            <a:r>
              <a:rPr sz="3300" spc="-1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t</a:t>
            </a:r>
            <a:r>
              <a:rPr sz="3300" spc="-1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allo</a:t>
            </a:r>
            <a:r>
              <a:rPr sz="3300" spc="-25" baseline="1241" dirty="0" smtClean="0">
                <a:latin typeface="Calibri"/>
                <a:cs typeface="Calibri"/>
              </a:rPr>
              <a:t>w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-1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upd</a:t>
            </a:r>
            <a:r>
              <a:rPr sz="3300" spc="-19" baseline="1241" dirty="0" smtClean="0">
                <a:latin typeface="Calibri"/>
                <a:cs typeface="Calibri"/>
              </a:rPr>
              <a:t>a</a:t>
            </a:r>
            <a:r>
              <a:rPr sz="3300" spc="-25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4540" y="3237952"/>
            <a:ext cx="177927" cy="305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21739" y="3254819"/>
            <a:ext cx="3529396" cy="6403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The </a:t>
            </a:r>
            <a:r>
              <a:rPr sz="3300" spc="-1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14" baseline="2482" dirty="0" smtClean="0">
                <a:latin typeface="Calibri"/>
                <a:cs typeface="Calibri"/>
              </a:rPr>
              <a:t>n</a:t>
            </a:r>
            <a:r>
              <a:rPr sz="3300" spc="0" baseline="2482" dirty="0" smtClean="0">
                <a:latin typeface="Calibri"/>
                <a:cs typeface="Calibri"/>
              </a:rPr>
              <a:t>t</a:t>
            </a:r>
            <a:r>
              <a:rPr sz="3300" spc="-3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ol</a:t>
            </a:r>
            <a:r>
              <a:rPr sz="3300" spc="-29" baseline="2482" dirty="0" smtClean="0">
                <a:latin typeface="Calibri"/>
                <a:cs typeface="Calibri"/>
              </a:rPr>
              <a:t> </a:t>
            </a:r>
            <a:r>
              <a:rPr sz="3300" spc="-1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onf</a:t>
            </a:r>
            <a:r>
              <a:rPr sz="3300" spc="-9" baseline="2482" dirty="0" smtClean="0">
                <a:latin typeface="Calibri"/>
                <a:cs typeface="Calibri"/>
              </a:rPr>
              <a:t>i</a:t>
            </a:r>
            <a:r>
              <a:rPr sz="3300" spc="0" baseline="2482" dirty="0" smtClean="0">
                <a:latin typeface="Calibri"/>
                <a:cs typeface="Calibri"/>
              </a:rPr>
              <a:t>gu</a:t>
            </a:r>
            <a:r>
              <a:rPr sz="3300" spc="-29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es</a:t>
            </a:r>
            <a:r>
              <a:rPr sz="3300" spc="-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itself 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endParaRPr sz="2200">
              <a:latin typeface="Calibri"/>
              <a:cs typeface="Calibri"/>
            </a:endParaRPr>
          </a:p>
          <a:p>
            <a:pPr marL="12700" marR="41948">
              <a:lnSpc>
                <a:spcPts val="2640"/>
              </a:lnSpc>
              <a:spcBef>
                <a:spcPts val="15"/>
              </a:spcBef>
            </a:pPr>
            <a:r>
              <a:rPr sz="3300" spc="0" baseline="1241" dirty="0" smtClean="0">
                <a:latin typeface="Calibri"/>
                <a:cs typeface="Calibri"/>
              </a:rPr>
              <a:t>be</a:t>
            </a:r>
            <a:r>
              <a:rPr sz="3300" spc="-9" baseline="1241" dirty="0" smtClean="0">
                <a:latin typeface="Calibri"/>
                <a:cs typeface="Calibri"/>
              </a:rPr>
              <a:t> </a:t>
            </a:r>
            <a:r>
              <a:rPr sz="3300" i="1" spc="0" baseline="1241" dirty="0" smtClean="0">
                <a:latin typeface="Calibri"/>
                <a:cs typeface="Calibri"/>
              </a:rPr>
              <a:t>edi</a:t>
            </a:r>
            <a:r>
              <a:rPr sz="3300" i="1" spc="-29" baseline="1241" dirty="0" smtClean="0">
                <a:latin typeface="Calibri"/>
                <a:cs typeface="Calibri"/>
              </a:rPr>
              <a:t>t</a:t>
            </a:r>
            <a:r>
              <a:rPr sz="3300" i="1" spc="0" baseline="1241" dirty="0" smtClean="0">
                <a:latin typeface="Calibri"/>
                <a:cs typeface="Calibri"/>
              </a:rPr>
              <a:t>ab</a:t>
            </a:r>
            <a:r>
              <a:rPr sz="3300" i="1" spc="-9" baseline="1241" dirty="0" smtClean="0">
                <a:latin typeface="Calibri"/>
                <a:cs typeface="Calibri"/>
              </a:rPr>
              <a:t>l</a:t>
            </a:r>
            <a:r>
              <a:rPr sz="3300" i="1" spc="0" baseline="1241" dirty="0" smtClean="0">
                <a:latin typeface="Calibri"/>
                <a:cs typeface="Calibri"/>
              </a:rPr>
              <a:t>e.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4540" y="4244046"/>
            <a:ext cx="177927" cy="305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21739" y="4260913"/>
            <a:ext cx="3333860" cy="305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Impor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19" baseline="2482" dirty="0" smtClean="0">
                <a:latin typeface="Calibri"/>
                <a:cs typeface="Calibri"/>
              </a:rPr>
              <a:t>n</a:t>
            </a:r>
            <a:r>
              <a:rPr sz="3300" spc="0" baseline="2482" dirty="0" smtClean="0">
                <a:latin typeface="Calibri"/>
                <a:cs typeface="Calibri"/>
              </a:rPr>
              <a:t>t</a:t>
            </a:r>
            <a:r>
              <a:rPr sz="3300" spc="-2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J</a:t>
            </a:r>
            <a:r>
              <a:rPr sz="3300" spc="-34" baseline="2482" dirty="0" smtClean="0">
                <a:latin typeface="Calibri"/>
                <a:cs typeface="Calibri"/>
              </a:rPr>
              <a:t>a</a:t>
            </a:r>
            <a:r>
              <a:rPr sz="3300" spc="-29" baseline="2482" dirty="0" smtClean="0">
                <a:latin typeface="Calibri"/>
                <a:cs typeface="Calibri"/>
              </a:rPr>
              <a:t>v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1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m</a:t>
            </a:r>
            <a:r>
              <a:rPr sz="3300" spc="-9" baseline="2482" dirty="0" smtClean="0">
                <a:latin typeface="Calibri"/>
                <a:cs typeface="Calibri"/>
              </a:rPr>
              <a:t>e</a:t>
            </a:r>
            <a:r>
              <a:rPr sz="3300" spc="0" baseline="2482" dirty="0" smtClean="0">
                <a:latin typeface="Calibri"/>
                <a:cs typeface="Calibri"/>
              </a:rPr>
              <a:t>tho</a:t>
            </a:r>
            <a:r>
              <a:rPr sz="3300" spc="4" baseline="2482" dirty="0" smtClean="0">
                <a:latin typeface="Calibri"/>
                <a:cs typeface="Calibri"/>
              </a:rPr>
              <a:t>d</a:t>
            </a:r>
            <a:r>
              <a:rPr sz="3300" spc="0" baseline="2482" dirty="0" smtClean="0">
                <a:latin typeface="Calibri"/>
                <a:cs typeface="Calibri"/>
              </a:rPr>
              <a:t>s</a:t>
            </a:r>
            <a:r>
              <a:rPr sz="3300" spc="-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29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21739" y="4931473"/>
            <a:ext cx="3421023" cy="9756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b="1" spc="0" baseline="2482" dirty="0" smtClean="0">
                <a:solidFill>
                  <a:srgbClr val="C00000"/>
                </a:solidFill>
                <a:latin typeface="Calibri"/>
                <a:cs typeface="Calibri"/>
              </a:rPr>
              <a:t>txtB</a:t>
            </a:r>
            <a:r>
              <a:rPr sz="3300" b="1" spc="-39" baseline="2482" dirty="0" smtClean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3300" b="1" spc="0" baseline="2482" dirty="0" smtClean="0">
                <a:solidFill>
                  <a:srgbClr val="C00000"/>
                </a:solidFill>
                <a:latin typeface="Calibri"/>
                <a:cs typeface="Calibri"/>
              </a:rPr>
              <a:t>x.s</a:t>
            </a:r>
            <a:r>
              <a:rPr sz="3300" b="1" spc="-14" baseline="2482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3300" b="1" spc="0" baseline="2482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3300" b="1" spc="-189" baseline="2482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3300" b="1" spc="-34" baseline="2482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3300" b="1" spc="0" baseline="2482" dirty="0" smtClean="0">
                <a:solidFill>
                  <a:srgbClr val="C00000"/>
                </a:solidFill>
                <a:latin typeface="Calibri"/>
                <a:cs typeface="Calibri"/>
              </a:rPr>
              <a:t>xt</a:t>
            </a:r>
            <a:r>
              <a:rPr sz="3300" b="1" spc="-4" baseline="2482" dirty="0" smtClean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sz="3300" b="1" spc="-39" baseline="2482" dirty="0" smtClean="0">
                <a:solidFill>
                  <a:srgbClr val="C00000"/>
                </a:solidFill>
                <a:latin typeface="Calibri"/>
                <a:cs typeface="Calibri"/>
              </a:rPr>
              <a:t>“</a:t>
            </a:r>
            <a:r>
              <a:rPr sz="3300" b="1" spc="0" baseline="2482" dirty="0" smtClean="0">
                <a:solidFill>
                  <a:srgbClr val="C00000"/>
                </a:solidFill>
                <a:latin typeface="Calibri"/>
                <a:cs typeface="Calibri"/>
              </a:rPr>
              <a:t>some</a:t>
            </a:r>
            <a:r>
              <a:rPr sz="3300" b="1" spc="-119" baseline="2482" dirty="0" smtClean="0">
                <a:solidFill>
                  <a:srgbClr val="C00000"/>
                </a:solidFill>
                <a:latin typeface="Calibri"/>
                <a:cs typeface="Calibri"/>
              </a:rPr>
              <a:t>V</a:t>
            </a:r>
            <a:r>
              <a:rPr sz="3300" b="1" spc="0" baseline="2482" dirty="0" smtClean="0">
                <a:solidFill>
                  <a:srgbClr val="C00000"/>
                </a:solidFill>
                <a:latin typeface="Calibri"/>
                <a:cs typeface="Calibri"/>
              </a:rPr>
              <a:t>alue”)</a:t>
            </a:r>
            <a:endParaRPr sz="2200">
              <a:latin typeface="Calibri"/>
              <a:cs typeface="Calibri"/>
            </a:endParaRPr>
          </a:p>
          <a:p>
            <a:pPr marL="12700" marR="41948">
              <a:lnSpc>
                <a:spcPts val="2640"/>
              </a:lnSpc>
              <a:spcBef>
                <a:spcPts val="15"/>
              </a:spcBef>
            </a:pPr>
            <a:r>
              <a:rPr sz="3300" spc="0" baseline="1241" dirty="0" smtClean="0">
                <a:latin typeface="Calibri"/>
                <a:cs typeface="Calibri"/>
              </a:rPr>
              <a:t>and</a:t>
            </a:r>
            <a:endParaRPr sz="2200">
              <a:latin typeface="Calibri"/>
              <a:cs typeface="Calibri"/>
            </a:endParaRPr>
          </a:p>
          <a:p>
            <a:pPr marL="12700" marR="41948">
              <a:lnSpc>
                <a:spcPts val="2640"/>
              </a:lnSpc>
            </a:pPr>
            <a:r>
              <a:rPr sz="3300" b="1" spc="0" baseline="1241" dirty="0" smtClean="0">
                <a:solidFill>
                  <a:srgbClr val="C00000"/>
                </a:solidFill>
                <a:latin typeface="Calibri"/>
                <a:cs typeface="Calibri"/>
              </a:rPr>
              <a:t>txtB</a:t>
            </a:r>
            <a:r>
              <a:rPr sz="3300" b="1" spc="-39" baseline="1241" dirty="0" smtClean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3300" b="1" spc="0" baseline="1241" dirty="0" smtClean="0">
                <a:solidFill>
                  <a:srgbClr val="C00000"/>
                </a:solidFill>
                <a:latin typeface="Calibri"/>
                <a:cs typeface="Calibri"/>
              </a:rPr>
              <a:t>x</a:t>
            </a:r>
            <a:r>
              <a:rPr sz="3300" b="1" spc="29" baseline="1241" dirty="0" smtClean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r>
              <a:rPr sz="3300" b="1" spc="-25" baseline="1241" dirty="0" smtClean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3300" b="1" spc="-14" baseline="1241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3300" b="1" spc="0" baseline="1241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3300" b="1" spc="-189" baseline="1241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3300" b="1" spc="-34" baseline="1241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3300" b="1" spc="0" baseline="1241" dirty="0" smtClean="0">
                <a:solidFill>
                  <a:srgbClr val="C00000"/>
                </a:solidFill>
                <a:latin typeface="Calibri"/>
                <a:cs typeface="Calibri"/>
              </a:rPr>
              <a:t>x</a:t>
            </a:r>
            <a:r>
              <a:rPr sz="3300" b="1" spc="4" baseline="1241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3300" b="1" spc="-4" baseline="1241" dirty="0" smtClean="0">
                <a:solidFill>
                  <a:srgbClr val="C00000"/>
                </a:solidFill>
                <a:latin typeface="Calibri"/>
                <a:cs typeface="Calibri"/>
              </a:rPr>
              <a:t>()</a:t>
            </a:r>
            <a:r>
              <a:rPr sz="3300" b="1" spc="-50" baseline="1241" dirty="0" smtClean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r>
              <a:rPr sz="3300" b="1" spc="-25" baseline="1241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3300" b="1" spc="0" baseline="1241" dirty="0" smtClean="0">
                <a:solidFill>
                  <a:srgbClr val="C00000"/>
                </a:solidFill>
                <a:latin typeface="Calibri"/>
                <a:cs typeface="Calibri"/>
              </a:rPr>
              <a:t>oS</a:t>
            </a:r>
            <a:r>
              <a:rPr sz="3300" b="1" spc="-4" baseline="1241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3300" b="1" spc="0" baseline="1241" dirty="0" smtClean="0">
                <a:solidFill>
                  <a:srgbClr val="C00000"/>
                </a:solidFill>
                <a:latin typeface="Calibri"/>
                <a:cs typeface="Calibri"/>
              </a:rPr>
              <a:t>ring</a:t>
            </a:r>
            <a:r>
              <a:rPr sz="3300" b="1" spc="-4" baseline="1241" dirty="0" smtClean="0">
                <a:solidFill>
                  <a:srgbClr val="C00000"/>
                </a:solidFill>
                <a:latin typeface="Calibri"/>
                <a:cs typeface="Calibri"/>
              </a:rPr>
              <a:t>()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27719" y="6463538"/>
            <a:ext cx="21483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70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57773" y="1595437"/>
            <a:ext cx="3057525" cy="45815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0385" y="2527910"/>
            <a:ext cx="493977" cy="1867559"/>
          </a:xfrm>
          <a:custGeom>
            <a:avLst/>
            <a:gdLst/>
            <a:ahLst/>
            <a:cxnLst/>
            <a:rect l="l" t="t" r="r" b="b"/>
            <a:pathLst>
              <a:path w="493977" h="1867559">
                <a:moveTo>
                  <a:pt x="208017" y="1825649"/>
                </a:moveTo>
                <a:lnTo>
                  <a:pt x="29959" y="1825649"/>
                </a:lnTo>
                <a:lnTo>
                  <a:pt x="174028" y="1849779"/>
                </a:lnTo>
                <a:lnTo>
                  <a:pt x="176720" y="1849779"/>
                </a:lnTo>
                <a:lnTo>
                  <a:pt x="178511" y="1851049"/>
                </a:lnTo>
                <a:lnTo>
                  <a:pt x="179857" y="1852319"/>
                </a:lnTo>
                <a:lnTo>
                  <a:pt x="180111" y="1852319"/>
                </a:lnTo>
                <a:lnTo>
                  <a:pt x="180276" y="1853589"/>
                </a:lnTo>
                <a:lnTo>
                  <a:pt x="181394" y="1859939"/>
                </a:lnTo>
                <a:lnTo>
                  <a:pt x="182003" y="1863749"/>
                </a:lnTo>
                <a:lnTo>
                  <a:pt x="184988" y="1866289"/>
                </a:lnTo>
                <a:lnTo>
                  <a:pt x="190309" y="1867559"/>
                </a:lnTo>
                <a:lnTo>
                  <a:pt x="196570" y="1867559"/>
                </a:lnTo>
                <a:lnTo>
                  <a:pt x="200901" y="1862479"/>
                </a:lnTo>
                <a:lnTo>
                  <a:pt x="202323" y="1859939"/>
                </a:lnTo>
                <a:lnTo>
                  <a:pt x="203009" y="1856129"/>
                </a:lnTo>
                <a:lnTo>
                  <a:pt x="203619" y="1852319"/>
                </a:lnTo>
                <a:lnTo>
                  <a:pt x="208017" y="1825649"/>
                </a:lnTo>
              </a:path>
              <a:path w="493977" h="1867559">
                <a:moveTo>
                  <a:pt x="12382" y="1751989"/>
                </a:moveTo>
                <a:lnTo>
                  <a:pt x="1282" y="1818029"/>
                </a:lnTo>
                <a:lnTo>
                  <a:pt x="673" y="1821839"/>
                </a:lnTo>
                <a:lnTo>
                  <a:pt x="0" y="1825649"/>
                </a:lnTo>
                <a:lnTo>
                  <a:pt x="330" y="1829459"/>
                </a:lnTo>
                <a:lnTo>
                  <a:pt x="3022" y="1835809"/>
                </a:lnTo>
                <a:lnTo>
                  <a:pt x="5397" y="1837079"/>
                </a:lnTo>
                <a:lnTo>
                  <a:pt x="8826" y="1837079"/>
                </a:lnTo>
                <a:lnTo>
                  <a:pt x="14185" y="1838349"/>
                </a:lnTo>
                <a:lnTo>
                  <a:pt x="17818" y="1837079"/>
                </a:lnTo>
                <a:lnTo>
                  <a:pt x="19735" y="1833269"/>
                </a:lnTo>
                <a:lnTo>
                  <a:pt x="22987" y="1826919"/>
                </a:lnTo>
                <a:lnTo>
                  <a:pt x="24206" y="1826919"/>
                </a:lnTo>
                <a:lnTo>
                  <a:pt x="25387" y="1825649"/>
                </a:lnTo>
                <a:lnTo>
                  <a:pt x="208017" y="1825649"/>
                </a:lnTo>
                <a:lnTo>
                  <a:pt x="214718" y="1785009"/>
                </a:lnTo>
                <a:lnTo>
                  <a:pt x="12382" y="1751989"/>
                </a:lnTo>
              </a:path>
              <a:path w="493977" h="1867559">
                <a:moveTo>
                  <a:pt x="212538" y="1734209"/>
                </a:moveTo>
                <a:lnTo>
                  <a:pt x="54406" y="1734209"/>
                </a:lnTo>
                <a:lnTo>
                  <a:pt x="60909" y="1735479"/>
                </a:lnTo>
                <a:lnTo>
                  <a:pt x="174459" y="1754529"/>
                </a:lnTo>
                <a:lnTo>
                  <a:pt x="179324" y="1754529"/>
                </a:lnTo>
                <a:lnTo>
                  <a:pt x="182905" y="1755799"/>
                </a:lnTo>
                <a:lnTo>
                  <a:pt x="195148" y="1774849"/>
                </a:lnTo>
                <a:lnTo>
                  <a:pt x="216387" y="1774849"/>
                </a:lnTo>
                <a:lnTo>
                  <a:pt x="217789" y="1760879"/>
                </a:lnTo>
                <a:lnTo>
                  <a:pt x="217532" y="1749449"/>
                </a:lnTo>
                <a:lnTo>
                  <a:pt x="215069" y="1740559"/>
                </a:lnTo>
                <a:lnTo>
                  <a:pt x="212538" y="1734209"/>
                </a:lnTo>
              </a:path>
              <a:path w="493977" h="1867559">
                <a:moveTo>
                  <a:pt x="110665" y="1670709"/>
                </a:moveTo>
                <a:lnTo>
                  <a:pt x="98653" y="1670709"/>
                </a:lnTo>
                <a:lnTo>
                  <a:pt x="85742" y="1673249"/>
                </a:lnTo>
                <a:lnTo>
                  <a:pt x="71464" y="1675789"/>
                </a:lnTo>
                <a:lnTo>
                  <a:pt x="38432" y="1694839"/>
                </a:lnTo>
                <a:lnTo>
                  <a:pt x="15976" y="1731669"/>
                </a:lnTo>
                <a:lnTo>
                  <a:pt x="13525" y="1744369"/>
                </a:lnTo>
                <a:lnTo>
                  <a:pt x="34836" y="1748179"/>
                </a:lnTo>
                <a:lnTo>
                  <a:pt x="36791" y="1743099"/>
                </a:lnTo>
                <a:lnTo>
                  <a:pt x="38379" y="1740559"/>
                </a:lnTo>
                <a:lnTo>
                  <a:pt x="40830" y="1738019"/>
                </a:lnTo>
                <a:lnTo>
                  <a:pt x="42621" y="1736749"/>
                </a:lnTo>
                <a:lnTo>
                  <a:pt x="44983" y="1735479"/>
                </a:lnTo>
                <a:lnTo>
                  <a:pt x="49098" y="1734209"/>
                </a:lnTo>
                <a:lnTo>
                  <a:pt x="212538" y="1734209"/>
                </a:lnTo>
                <a:lnTo>
                  <a:pt x="208995" y="1725319"/>
                </a:lnTo>
                <a:lnTo>
                  <a:pt x="172247" y="1688489"/>
                </a:lnTo>
                <a:lnTo>
                  <a:pt x="122250" y="1671979"/>
                </a:lnTo>
                <a:lnTo>
                  <a:pt x="110665" y="1670709"/>
                </a:lnTo>
              </a:path>
              <a:path w="493977" h="1867559">
                <a:moveTo>
                  <a:pt x="240349" y="1630069"/>
                </a:moveTo>
                <a:lnTo>
                  <a:pt x="62280" y="1630069"/>
                </a:lnTo>
                <a:lnTo>
                  <a:pt x="206349" y="1654199"/>
                </a:lnTo>
                <a:lnTo>
                  <a:pt x="209042" y="1655469"/>
                </a:lnTo>
                <a:lnTo>
                  <a:pt x="210845" y="1655469"/>
                </a:lnTo>
                <a:lnTo>
                  <a:pt x="211759" y="1656739"/>
                </a:lnTo>
                <a:lnTo>
                  <a:pt x="212432" y="1656739"/>
                </a:lnTo>
                <a:lnTo>
                  <a:pt x="212597" y="1658009"/>
                </a:lnTo>
                <a:lnTo>
                  <a:pt x="214337" y="1669439"/>
                </a:lnTo>
                <a:lnTo>
                  <a:pt x="217309" y="1670709"/>
                </a:lnTo>
                <a:lnTo>
                  <a:pt x="222631" y="1671979"/>
                </a:lnTo>
                <a:lnTo>
                  <a:pt x="226085" y="1673249"/>
                </a:lnTo>
                <a:lnTo>
                  <a:pt x="228892" y="1671979"/>
                </a:lnTo>
                <a:lnTo>
                  <a:pt x="233222" y="1666899"/>
                </a:lnTo>
                <a:lnTo>
                  <a:pt x="234645" y="1664359"/>
                </a:lnTo>
                <a:lnTo>
                  <a:pt x="235331" y="1660549"/>
                </a:lnTo>
                <a:lnTo>
                  <a:pt x="240349" y="1630069"/>
                </a:lnTo>
              </a:path>
              <a:path w="493977" h="1867559">
                <a:moveTo>
                  <a:pt x="44704" y="1556409"/>
                </a:moveTo>
                <a:lnTo>
                  <a:pt x="32321" y="1631339"/>
                </a:lnTo>
                <a:lnTo>
                  <a:pt x="32651" y="1633879"/>
                </a:lnTo>
                <a:lnTo>
                  <a:pt x="33997" y="1637689"/>
                </a:lnTo>
                <a:lnTo>
                  <a:pt x="35344" y="1640229"/>
                </a:lnTo>
                <a:lnTo>
                  <a:pt x="37719" y="1641499"/>
                </a:lnTo>
                <a:lnTo>
                  <a:pt x="41148" y="1642769"/>
                </a:lnTo>
                <a:lnTo>
                  <a:pt x="46507" y="1642769"/>
                </a:lnTo>
                <a:lnTo>
                  <a:pt x="50139" y="1641499"/>
                </a:lnTo>
                <a:lnTo>
                  <a:pt x="54178" y="1633879"/>
                </a:lnTo>
                <a:lnTo>
                  <a:pt x="55308" y="1631339"/>
                </a:lnTo>
                <a:lnTo>
                  <a:pt x="56527" y="1631339"/>
                </a:lnTo>
                <a:lnTo>
                  <a:pt x="57708" y="1630069"/>
                </a:lnTo>
                <a:lnTo>
                  <a:pt x="240349" y="1630069"/>
                </a:lnTo>
                <a:lnTo>
                  <a:pt x="247040" y="1589429"/>
                </a:lnTo>
                <a:lnTo>
                  <a:pt x="44704" y="1556409"/>
                </a:lnTo>
              </a:path>
              <a:path w="493977" h="1867559">
                <a:moveTo>
                  <a:pt x="205308" y="1506879"/>
                </a:moveTo>
                <a:lnTo>
                  <a:pt x="197319" y="1506879"/>
                </a:lnTo>
                <a:lnTo>
                  <a:pt x="192227" y="1509419"/>
                </a:lnTo>
                <a:lnTo>
                  <a:pt x="190639" y="1511959"/>
                </a:lnTo>
                <a:lnTo>
                  <a:pt x="189547" y="1518309"/>
                </a:lnTo>
                <a:lnTo>
                  <a:pt x="189953" y="1520849"/>
                </a:lnTo>
                <a:lnTo>
                  <a:pt x="191223" y="1522119"/>
                </a:lnTo>
                <a:lnTo>
                  <a:pt x="192493" y="1524659"/>
                </a:lnTo>
                <a:lnTo>
                  <a:pt x="194297" y="1525929"/>
                </a:lnTo>
                <a:lnTo>
                  <a:pt x="203365" y="1531009"/>
                </a:lnTo>
                <a:lnTo>
                  <a:pt x="208305" y="1534819"/>
                </a:lnTo>
                <a:lnTo>
                  <a:pt x="227291" y="1570379"/>
                </a:lnTo>
                <a:lnTo>
                  <a:pt x="227203" y="1579269"/>
                </a:lnTo>
                <a:lnTo>
                  <a:pt x="248208" y="1581809"/>
                </a:lnTo>
                <a:lnTo>
                  <a:pt x="259105" y="1515769"/>
                </a:lnTo>
                <a:lnTo>
                  <a:pt x="205308" y="1506879"/>
                </a:lnTo>
              </a:path>
              <a:path w="493977" h="1867559">
                <a:moveTo>
                  <a:pt x="119494" y="1520849"/>
                </a:moveTo>
                <a:lnTo>
                  <a:pt x="116014" y="1520849"/>
                </a:lnTo>
                <a:lnTo>
                  <a:pt x="113906" y="1522119"/>
                </a:lnTo>
                <a:lnTo>
                  <a:pt x="110413" y="1522119"/>
                </a:lnTo>
                <a:lnTo>
                  <a:pt x="108305" y="1524659"/>
                </a:lnTo>
                <a:lnTo>
                  <a:pt x="107061" y="1532279"/>
                </a:lnTo>
                <a:lnTo>
                  <a:pt x="107619" y="1534819"/>
                </a:lnTo>
                <a:lnTo>
                  <a:pt x="110896" y="1539899"/>
                </a:lnTo>
                <a:lnTo>
                  <a:pt x="113576" y="1541169"/>
                </a:lnTo>
                <a:lnTo>
                  <a:pt x="117284" y="1542439"/>
                </a:lnTo>
                <a:lnTo>
                  <a:pt x="122186" y="1544979"/>
                </a:lnTo>
                <a:lnTo>
                  <a:pt x="125857" y="1547519"/>
                </a:lnTo>
                <a:lnTo>
                  <a:pt x="130721" y="1552599"/>
                </a:lnTo>
                <a:lnTo>
                  <a:pt x="132930" y="1557679"/>
                </a:lnTo>
                <a:lnTo>
                  <a:pt x="134937" y="1564029"/>
                </a:lnTo>
                <a:lnTo>
                  <a:pt x="155790" y="1567839"/>
                </a:lnTo>
                <a:lnTo>
                  <a:pt x="158089" y="1562759"/>
                </a:lnTo>
                <a:lnTo>
                  <a:pt x="161010" y="1558949"/>
                </a:lnTo>
                <a:lnTo>
                  <a:pt x="168097" y="1553869"/>
                </a:lnTo>
                <a:lnTo>
                  <a:pt x="173101" y="1552599"/>
                </a:lnTo>
                <a:lnTo>
                  <a:pt x="183299" y="1552599"/>
                </a:lnTo>
                <a:lnTo>
                  <a:pt x="186245" y="1551329"/>
                </a:lnTo>
                <a:lnTo>
                  <a:pt x="190525" y="1548789"/>
                </a:lnTo>
                <a:lnTo>
                  <a:pt x="191846" y="1546249"/>
                </a:lnTo>
                <a:lnTo>
                  <a:pt x="192989" y="1539899"/>
                </a:lnTo>
                <a:lnTo>
                  <a:pt x="192214" y="1536089"/>
                </a:lnTo>
                <a:lnTo>
                  <a:pt x="190004" y="1534819"/>
                </a:lnTo>
                <a:lnTo>
                  <a:pt x="187807" y="1532279"/>
                </a:lnTo>
                <a:lnTo>
                  <a:pt x="184200" y="1531009"/>
                </a:lnTo>
                <a:lnTo>
                  <a:pt x="179197" y="1531009"/>
                </a:lnTo>
                <a:lnTo>
                  <a:pt x="124358" y="1522119"/>
                </a:lnTo>
                <a:lnTo>
                  <a:pt x="119494" y="1520849"/>
                </a:lnTo>
              </a:path>
              <a:path w="493977" h="1867559">
                <a:moveTo>
                  <a:pt x="56438" y="1485289"/>
                </a:moveTo>
                <a:lnTo>
                  <a:pt x="45847" y="1548789"/>
                </a:lnTo>
                <a:lnTo>
                  <a:pt x="71035" y="1543709"/>
                </a:lnTo>
                <a:lnTo>
                  <a:pt x="76951" y="1533549"/>
                </a:lnTo>
                <a:lnTo>
                  <a:pt x="85582" y="1523389"/>
                </a:lnTo>
                <a:lnTo>
                  <a:pt x="96338" y="1518309"/>
                </a:lnTo>
                <a:lnTo>
                  <a:pt x="109753" y="1514499"/>
                </a:lnTo>
                <a:lnTo>
                  <a:pt x="113118" y="1514499"/>
                </a:lnTo>
                <a:lnTo>
                  <a:pt x="115557" y="1513229"/>
                </a:lnTo>
                <a:lnTo>
                  <a:pt x="118605" y="1510689"/>
                </a:lnTo>
                <a:lnTo>
                  <a:pt x="119595" y="1509419"/>
                </a:lnTo>
                <a:lnTo>
                  <a:pt x="120650" y="1503069"/>
                </a:lnTo>
                <a:lnTo>
                  <a:pt x="120078" y="1499259"/>
                </a:lnTo>
                <a:lnTo>
                  <a:pt x="116674" y="1495449"/>
                </a:lnTo>
                <a:lnTo>
                  <a:pt x="113995" y="1494179"/>
                </a:lnTo>
                <a:lnTo>
                  <a:pt x="110324" y="1494179"/>
                </a:lnTo>
                <a:lnTo>
                  <a:pt x="56438" y="1485289"/>
                </a:lnTo>
              </a:path>
              <a:path w="493977" h="1867559">
                <a:moveTo>
                  <a:pt x="269700" y="1452269"/>
                </a:moveTo>
                <a:lnTo>
                  <a:pt x="88963" y="1452269"/>
                </a:lnTo>
                <a:lnTo>
                  <a:pt x="91617" y="1453539"/>
                </a:lnTo>
                <a:lnTo>
                  <a:pt x="235686" y="1476399"/>
                </a:lnTo>
                <a:lnTo>
                  <a:pt x="238379" y="1477669"/>
                </a:lnTo>
                <a:lnTo>
                  <a:pt x="240182" y="1477669"/>
                </a:lnTo>
                <a:lnTo>
                  <a:pt x="241096" y="1478939"/>
                </a:lnTo>
                <a:lnTo>
                  <a:pt x="241528" y="1478939"/>
                </a:lnTo>
                <a:lnTo>
                  <a:pt x="241782" y="1480209"/>
                </a:lnTo>
                <a:lnTo>
                  <a:pt x="241935" y="1480209"/>
                </a:lnTo>
                <a:lnTo>
                  <a:pt x="242341" y="1482749"/>
                </a:lnTo>
                <a:lnTo>
                  <a:pt x="243674" y="1491639"/>
                </a:lnTo>
                <a:lnTo>
                  <a:pt x="246646" y="1494179"/>
                </a:lnTo>
                <a:lnTo>
                  <a:pt x="251980" y="1494179"/>
                </a:lnTo>
                <a:lnTo>
                  <a:pt x="255422" y="1495449"/>
                </a:lnTo>
                <a:lnTo>
                  <a:pt x="258229" y="1494179"/>
                </a:lnTo>
                <a:lnTo>
                  <a:pt x="260400" y="1492909"/>
                </a:lnTo>
                <a:lnTo>
                  <a:pt x="262572" y="1490369"/>
                </a:lnTo>
                <a:lnTo>
                  <a:pt x="263994" y="1486559"/>
                </a:lnTo>
                <a:lnTo>
                  <a:pt x="269700" y="1452269"/>
                </a:lnTo>
              </a:path>
              <a:path w="493977" h="1867559">
                <a:moveTo>
                  <a:pt x="74041" y="1378609"/>
                </a:moveTo>
                <a:lnTo>
                  <a:pt x="62953" y="1445919"/>
                </a:lnTo>
                <a:lnTo>
                  <a:pt x="61658" y="1453539"/>
                </a:lnTo>
                <a:lnTo>
                  <a:pt x="62001" y="1456079"/>
                </a:lnTo>
                <a:lnTo>
                  <a:pt x="75844" y="1466239"/>
                </a:lnTo>
                <a:lnTo>
                  <a:pt x="79489" y="1463699"/>
                </a:lnTo>
                <a:lnTo>
                  <a:pt x="83515" y="1456079"/>
                </a:lnTo>
                <a:lnTo>
                  <a:pt x="84645" y="1454809"/>
                </a:lnTo>
                <a:lnTo>
                  <a:pt x="84988" y="1453539"/>
                </a:lnTo>
                <a:lnTo>
                  <a:pt x="85877" y="1453539"/>
                </a:lnTo>
                <a:lnTo>
                  <a:pt x="87045" y="1452269"/>
                </a:lnTo>
                <a:lnTo>
                  <a:pt x="269700" y="1452269"/>
                </a:lnTo>
                <a:lnTo>
                  <a:pt x="277097" y="1407819"/>
                </a:lnTo>
                <a:lnTo>
                  <a:pt x="249174" y="1407819"/>
                </a:lnTo>
                <a:lnTo>
                  <a:pt x="74041" y="1378609"/>
                </a:lnTo>
              </a:path>
              <a:path w="493977" h="1867559">
                <a:moveTo>
                  <a:pt x="262890" y="1391309"/>
                </a:moveTo>
                <a:lnTo>
                  <a:pt x="258838" y="1393849"/>
                </a:lnTo>
                <a:lnTo>
                  <a:pt x="256489" y="1398929"/>
                </a:lnTo>
                <a:lnTo>
                  <a:pt x="254838" y="1402739"/>
                </a:lnTo>
                <a:lnTo>
                  <a:pt x="253923" y="1405279"/>
                </a:lnTo>
                <a:lnTo>
                  <a:pt x="253580" y="1405279"/>
                </a:lnTo>
                <a:lnTo>
                  <a:pt x="253263" y="1406549"/>
                </a:lnTo>
                <a:lnTo>
                  <a:pt x="252768" y="1406549"/>
                </a:lnTo>
                <a:lnTo>
                  <a:pt x="251396" y="1407819"/>
                </a:lnTo>
                <a:lnTo>
                  <a:pt x="277097" y="1407819"/>
                </a:lnTo>
                <a:lnTo>
                  <a:pt x="277520" y="1405279"/>
                </a:lnTo>
                <a:lnTo>
                  <a:pt x="277075" y="1401469"/>
                </a:lnTo>
                <a:lnTo>
                  <a:pt x="275399" y="1397659"/>
                </a:lnTo>
                <a:lnTo>
                  <a:pt x="274459" y="1395119"/>
                </a:lnTo>
                <a:lnTo>
                  <a:pt x="272199" y="1392579"/>
                </a:lnTo>
                <a:lnTo>
                  <a:pt x="268630" y="1392579"/>
                </a:lnTo>
                <a:lnTo>
                  <a:pt x="262890" y="1391309"/>
                </a:lnTo>
              </a:path>
              <a:path w="493977" h="1867559">
                <a:moveTo>
                  <a:pt x="204717" y="1362099"/>
                </a:moveTo>
                <a:lnTo>
                  <a:pt x="117411" y="1362099"/>
                </a:lnTo>
                <a:lnTo>
                  <a:pt x="163461" y="1369719"/>
                </a:lnTo>
                <a:lnTo>
                  <a:pt x="169265" y="1370989"/>
                </a:lnTo>
                <a:lnTo>
                  <a:pt x="173939" y="1372259"/>
                </a:lnTo>
                <a:lnTo>
                  <a:pt x="177469" y="1376069"/>
                </a:lnTo>
                <a:lnTo>
                  <a:pt x="178536" y="1376069"/>
                </a:lnTo>
                <a:lnTo>
                  <a:pt x="179387" y="1377339"/>
                </a:lnTo>
                <a:lnTo>
                  <a:pt x="180644" y="1381149"/>
                </a:lnTo>
                <a:lnTo>
                  <a:pt x="181140" y="1383689"/>
                </a:lnTo>
                <a:lnTo>
                  <a:pt x="181495" y="1390039"/>
                </a:lnTo>
                <a:lnTo>
                  <a:pt x="202158" y="1392579"/>
                </a:lnTo>
                <a:lnTo>
                  <a:pt x="202486" y="1391309"/>
                </a:lnTo>
                <a:lnTo>
                  <a:pt x="204275" y="1377339"/>
                </a:lnTo>
                <a:lnTo>
                  <a:pt x="204820" y="1365909"/>
                </a:lnTo>
                <a:lnTo>
                  <a:pt x="204717" y="1362099"/>
                </a:lnTo>
              </a:path>
              <a:path w="493977" h="1867559">
                <a:moveTo>
                  <a:pt x="141073" y="1296059"/>
                </a:moveTo>
                <a:lnTo>
                  <a:pt x="103812" y="1310029"/>
                </a:lnTo>
                <a:lnTo>
                  <a:pt x="81517" y="1343049"/>
                </a:lnTo>
                <a:lnTo>
                  <a:pt x="75069" y="1372259"/>
                </a:lnTo>
                <a:lnTo>
                  <a:pt x="96139" y="1376069"/>
                </a:lnTo>
                <a:lnTo>
                  <a:pt x="97904" y="1369719"/>
                </a:lnTo>
                <a:lnTo>
                  <a:pt x="99885" y="1365909"/>
                </a:lnTo>
                <a:lnTo>
                  <a:pt x="104254" y="1363369"/>
                </a:lnTo>
                <a:lnTo>
                  <a:pt x="106337" y="1362099"/>
                </a:lnTo>
                <a:lnTo>
                  <a:pt x="204717" y="1362099"/>
                </a:lnTo>
                <a:lnTo>
                  <a:pt x="190919" y="1318919"/>
                </a:lnTo>
                <a:lnTo>
                  <a:pt x="158177" y="1299869"/>
                </a:lnTo>
                <a:lnTo>
                  <a:pt x="141073" y="1296059"/>
                </a:lnTo>
              </a:path>
              <a:path w="493977" h="1867559">
                <a:moveTo>
                  <a:pt x="301423" y="1260499"/>
                </a:moveTo>
                <a:lnTo>
                  <a:pt x="120662" y="1260499"/>
                </a:lnTo>
                <a:lnTo>
                  <a:pt x="123329" y="1261769"/>
                </a:lnTo>
                <a:lnTo>
                  <a:pt x="267398" y="1284629"/>
                </a:lnTo>
                <a:lnTo>
                  <a:pt x="270078" y="1285899"/>
                </a:lnTo>
                <a:lnTo>
                  <a:pt x="271881" y="1285899"/>
                </a:lnTo>
                <a:lnTo>
                  <a:pt x="272796" y="1287169"/>
                </a:lnTo>
                <a:lnTo>
                  <a:pt x="273227" y="1288439"/>
                </a:lnTo>
                <a:lnTo>
                  <a:pt x="273634" y="1288439"/>
                </a:lnTo>
                <a:lnTo>
                  <a:pt x="274040" y="1290979"/>
                </a:lnTo>
                <a:lnTo>
                  <a:pt x="275374" y="1299869"/>
                </a:lnTo>
                <a:lnTo>
                  <a:pt x="278345" y="1302409"/>
                </a:lnTo>
                <a:lnTo>
                  <a:pt x="283679" y="1302409"/>
                </a:lnTo>
                <a:lnTo>
                  <a:pt x="287121" y="1303679"/>
                </a:lnTo>
                <a:lnTo>
                  <a:pt x="289928" y="1302409"/>
                </a:lnTo>
                <a:lnTo>
                  <a:pt x="292100" y="1301139"/>
                </a:lnTo>
                <a:lnTo>
                  <a:pt x="294271" y="1298599"/>
                </a:lnTo>
                <a:lnTo>
                  <a:pt x="295694" y="1294789"/>
                </a:lnTo>
                <a:lnTo>
                  <a:pt x="296367" y="1290979"/>
                </a:lnTo>
                <a:lnTo>
                  <a:pt x="301423" y="1260499"/>
                </a:lnTo>
              </a:path>
              <a:path w="493977" h="1867559">
                <a:moveTo>
                  <a:pt x="105740" y="1186839"/>
                </a:moveTo>
                <a:lnTo>
                  <a:pt x="93567" y="1260499"/>
                </a:lnTo>
                <a:lnTo>
                  <a:pt x="93472" y="1263039"/>
                </a:lnTo>
                <a:lnTo>
                  <a:pt x="93700" y="1265579"/>
                </a:lnTo>
                <a:lnTo>
                  <a:pt x="96380" y="1270659"/>
                </a:lnTo>
                <a:lnTo>
                  <a:pt x="98767" y="1271929"/>
                </a:lnTo>
                <a:lnTo>
                  <a:pt x="102184" y="1273199"/>
                </a:lnTo>
                <a:lnTo>
                  <a:pt x="107543" y="1274469"/>
                </a:lnTo>
                <a:lnTo>
                  <a:pt x="111188" y="1271929"/>
                </a:lnTo>
                <a:lnTo>
                  <a:pt x="113106" y="1269389"/>
                </a:lnTo>
                <a:lnTo>
                  <a:pt x="116357" y="1263039"/>
                </a:lnTo>
                <a:lnTo>
                  <a:pt x="116687" y="1261769"/>
                </a:lnTo>
                <a:lnTo>
                  <a:pt x="118757" y="1261769"/>
                </a:lnTo>
                <a:lnTo>
                  <a:pt x="120662" y="1260499"/>
                </a:lnTo>
                <a:lnTo>
                  <a:pt x="301423" y="1260499"/>
                </a:lnTo>
                <a:lnTo>
                  <a:pt x="308798" y="1216049"/>
                </a:lnTo>
                <a:lnTo>
                  <a:pt x="280873" y="1216049"/>
                </a:lnTo>
                <a:lnTo>
                  <a:pt x="105740" y="1186839"/>
                </a:lnTo>
              </a:path>
              <a:path w="493977" h="1867559">
                <a:moveTo>
                  <a:pt x="294589" y="1199539"/>
                </a:moveTo>
                <a:lnTo>
                  <a:pt x="290537" y="1202079"/>
                </a:lnTo>
                <a:lnTo>
                  <a:pt x="288201" y="1207159"/>
                </a:lnTo>
                <a:lnTo>
                  <a:pt x="285635" y="1213509"/>
                </a:lnTo>
                <a:lnTo>
                  <a:pt x="285292" y="1213509"/>
                </a:lnTo>
                <a:lnTo>
                  <a:pt x="284962" y="1214779"/>
                </a:lnTo>
                <a:lnTo>
                  <a:pt x="284467" y="1214779"/>
                </a:lnTo>
                <a:lnTo>
                  <a:pt x="283095" y="1216049"/>
                </a:lnTo>
                <a:lnTo>
                  <a:pt x="308798" y="1216049"/>
                </a:lnTo>
                <a:lnTo>
                  <a:pt x="309219" y="1213509"/>
                </a:lnTo>
                <a:lnTo>
                  <a:pt x="308787" y="1208429"/>
                </a:lnTo>
                <a:lnTo>
                  <a:pt x="307098" y="1205889"/>
                </a:lnTo>
                <a:lnTo>
                  <a:pt x="306158" y="1202079"/>
                </a:lnTo>
                <a:lnTo>
                  <a:pt x="303898" y="1200809"/>
                </a:lnTo>
                <a:lnTo>
                  <a:pt x="300342" y="1200809"/>
                </a:lnTo>
                <a:lnTo>
                  <a:pt x="294589" y="1199539"/>
                </a:lnTo>
              </a:path>
              <a:path w="493977" h="1867559">
                <a:moveTo>
                  <a:pt x="318016" y="1170329"/>
                </a:moveTo>
                <a:lnTo>
                  <a:pt x="143522" y="1170329"/>
                </a:lnTo>
                <a:lnTo>
                  <a:pt x="186982" y="1177949"/>
                </a:lnTo>
                <a:lnTo>
                  <a:pt x="190995" y="1177949"/>
                </a:lnTo>
                <a:lnTo>
                  <a:pt x="193865" y="1179219"/>
                </a:lnTo>
                <a:lnTo>
                  <a:pt x="197281" y="1180489"/>
                </a:lnTo>
                <a:lnTo>
                  <a:pt x="198653" y="1181759"/>
                </a:lnTo>
                <a:lnTo>
                  <a:pt x="201002" y="1185569"/>
                </a:lnTo>
                <a:lnTo>
                  <a:pt x="201612" y="1190649"/>
                </a:lnTo>
                <a:lnTo>
                  <a:pt x="201498" y="1196999"/>
                </a:lnTo>
                <a:lnTo>
                  <a:pt x="222072" y="1199539"/>
                </a:lnTo>
                <a:lnTo>
                  <a:pt x="223774" y="1194459"/>
                </a:lnTo>
                <a:lnTo>
                  <a:pt x="226072" y="1190649"/>
                </a:lnTo>
                <a:lnTo>
                  <a:pt x="228993" y="1188109"/>
                </a:lnTo>
                <a:lnTo>
                  <a:pt x="231838" y="1186839"/>
                </a:lnTo>
                <a:lnTo>
                  <a:pt x="301586" y="1186839"/>
                </a:lnTo>
                <a:lnTo>
                  <a:pt x="312069" y="1180489"/>
                </a:lnTo>
                <a:lnTo>
                  <a:pt x="318016" y="1170329"/>
                </a:lnTo>
              </a:path>
              <a:path w="493977" h="1867559">
                <a:moveTo>
                  <a:pt x="301586" y="1186839"/>
                </a:moveTo>
                <a:lnTo>
                  <a:pt x="239153" y="1186839"/>
                </a:lnTo>
                <a:lnTo>
                  <a:pt x="247281" y="1188109"/>
                </a:lnTo>
                <a:lnTo>
                  <a:pt x="276711" y="1191919"/>
                </a:lnTo>
                <a:lnTo>
                  <a:pt x="288016" y="1191919"/>
                </a:lnTo>
                <a:lnTo>
                  <a:pt x="299490" y="1188109"/>
                </a:lnTo>
                <a:lnTo>
                  <a:pt x="301586" y="1186839"/>
                </a:lnTo>
              </a:path>
              <a:path w="493977" h="1867559">
                <a:moveTo>
                  <a:pt x="168471" y="1104289"/>
                </a:moveTo>
                <a:lnTo>
                  <a:pt x="157374" y="1104289"/>
                </a:lnTo>
                <a:lnTo>
                  <a:pt x="146503" y="1108099"/>
                </a:lnTo>
                <a:lnTo>
                  <a:pt x="117536" y="1136039"/>
                </a:lnTo>
                <a:lnTo>
                  <a:pt x="107759" y="1174139"/>
                </a:lnTo>
                <a:lnTo>
                  <a:pt x="106654" y="1181759"/>
                </a:lnTo>
                <a:lnTo>
                  <a:pt x="127812" y="1184299"/>
                </a:lnTo>
                <a:lnTo>
                  <a:pt x="130911" y="1177949"/>
                </a:lnTo>
                <a:lnTo>
                  <a:pt x="133858" y="1174139"/>
                </a:lnTo>
                <a:lnTo>
                  <a:pt x="139458" y="1170329"/>
                </a:lnTo>
                <a:lnTo>
                  <a:pt x="318016" y="1170329"/>
                </a:lnTo>
                <a:lnTo>
                  <a:pt x="318759" y="1169059"/>
                </a:lnTo>
                <a:lnTo>
                  <a:pt x="321866" y="1158899"/>
                </a:lnTo>
                <a:lnTo>
                  <a:pt x="215277" y="1158899"/>
                </a:lnTo>
                <a:lnTo>
                  <a:pt x="216242" y="1151279"/>
                </a:lnTo>
                <a:lnTo>
                  <a:pt x="195270" y="1113179"/>
                </a:lnTo>
                <a:lnTo>
                  <a:pt x="183702" y="1106829"/>
                </a:lnTo>
                <a:lnTo>
                  <a:pt x="168471" y="1104289"/>
                </a:lnTo>
              </a:path>
              <a:path w="493977" h="1867559">
                <a:moveTo>
                  <a:pt x="253593" y="1118259"/>
                </a:moveTo>
                <a:lnTo>
                  <a:pt x="248627" y="1118259"/>
                </a:lnTo>
                <a:lnTo>
                  <a:pt x="238721" y="1122069"/>
                </a:lnTo>
                <a:lnTo>
                  <a:pt x="215277" y="1158899"/>
                </a:lnTo>
                <a:lnTo>
                  <a:pt x="321866" y="1158899"/>
                </a:lnTo>
                <a:lnTo>
                  <a:pt x="322643" y="1156359"/>
                </a:lnTo>
                <a:lnTo>
                  <a:pt x="323735" y="1148739"/>
                </a:lnTo>
                <a:lnTo>
                  <a:pt x="323938" y="1143659"/>
                </a:lnTo>
                <a:lnTo>
                  <a:pt x="322605" y="1133499"/>
                </a:lnTo>
                <a:lnTo>
                  <a:pt x="321081" y="1128419"/>
                </a:lnTo>
                <a:lnTo>
                  <a:pt x="318706" y="1124609"/>
                </a:lnTo>
                <a:lnTo>
                  <a:pt x="288391" y="1124609"/>
                </a:lnTo>
                <a:lnTo>
                  <a:pt x="258597" y="1119529"/>
                </a:lnTo>
                <a:lnTo>
                  <a:pt x="253593" y="1118259"/>
                </a:lnTo>
              </a:path>
              <a:path w="493977" h="1867559">
                <a:moveTo>
                  <a:pt x="296303" y="1103019"/>
                </a:moveTo>
                <a:lnTo>
                  <a:pt x="293890" y="1103019"/>
                </a:lnTo>
                <a:lnTo>
                  <a:pt x="291312" y="1104289"/>
                </a:lnTo>
                <a:lnTo>
                  <a:pt x="285877" y="1106829"/>
                </a:lnTo>
                <a:lnTo>
                  <a:pt x="284314" y="1109369"/>
                </a:lnTo>
                <a:lnTo>
                  <a:pt x="283324" y="1115719"/>
                </a:lnTo>
                <a:lnTo>
                  <a:pt x="284873" y="1119529"/>
                </a:lnTo>
                <a:lnTo>
                  <a:pt x="289293" y="1123339"/>
                </a:lnTo>
                <a:lnTo>
                  <a:pt x="289814" y="1124609"/>
                </a:lnTo>
                <a:lnTo>
                  <a:pt x="318706" y="1124609"/>
                </a:lnTo>
                <a:lnTo>
                  <a:pt x="315556" y="1118259"/>
                </a:lnTo>
                <a:lnTo>
                  <a:pt x="311924" y="1113179"/>
                </a:lnTo>
                <a:lnTo>
                  <a:pt x="303682" y="1105559"/>
                </a:lnTo>
                <a:lnTo>
                  <a:pt x="299847" y="1104289"/>
                </a:lnTo>
                <a:lnTo>
                  <a:pt x="296303" y="1103019"/>
                </a:lnTo>
              </a:path>
              <a:path w="493977" h="1867559">
                <a:moveTo>
                  <a:pt x="336323" y="1049806"/>
                </a:moveTo>
                <a:lnTo>
                  <a:pt x="158254" y="1049806"/>
                </a:lnTo>
                <a:lnTo>
                  <a:pt x="302323" y="1073936"/>
                </a:lnTo>
                <a:lnTo>
                  <a:pt x="305015" y="1073936"/>
                </a:lnTo>
                <a:lnTo>
                  <a:pt x="306819" y="1075206"/>
                </a:lnTo>
                <a:lnTo>
                  <a:pt x="307733" y="1076476"/>
                </a:lnTo>
                <a:lnTo>
                  <a:pt x="308406" y="1076476"/>
                </a:lnTo>
                <a:lnTo>
                  <a:pt x="308571" y="1077746"/>
                </a:lnTo>
                <a:lnTo>
                  <a:pt x="309689" y="1084096"/>
                </a:lnTo>
                <a:lnTo>
                  <a:pt x="310311" y="1087906"/>
                </a:lnTo>
                <a:lnTo>
                  <a:pt x="313283" y="1090446"/>
                </a:lnTo>
                <a:lnTo>
                  <a:pt x="318604" y="1091716"/>
                </a:lnTo>
                <a:lnTo>
                  <a:pt x="324866" y="1091716"/>
                </a:lnTo>
                <a:lnTo>
                  <a:pt x="329196" y="1086636"/>
                </a:lnTo>
                <a:lnTo>
                  <a:pt x="330619" y="1084096"/>
                </a:lnTo>
                <a:lnTo>
                  <a:pt x="331304" y="1080286"/>
                </a:lnTo>
                <a:lnTo>
                  <a:pt x="336323" y="1049806"/>
                </a:lnTo>
              </a:path>
              <a:path w="493977" h="1867559">
                <a:moveTo>
                  <a:pt x="140677" y="976146"/>
                </a:moveTo>
                <a:lnTo>
                  <a:pt x="128295" y="1049806"/>
                </a:lnTo>
                <a:lnTo>
                  <a:pt x="128625" y="1053616"/>
                </a:lnTo>
                <a:lnTo>
                  <a:pt x="131318" y="1059966"/>
                </a:lnTo>
                <a:lnTo>
                  <a:pt x="133692" y="1061236"/>
                </a:lnTo>
                <a:lnTo>
                  <a:pt x="137121" y="1061236"/>
                </a:lnTo>
                <a:lnTo>
                  <a:pt x="142481" y="1062506"/>
                </a:lnTo>
                <a:lnTo>
                  <a:pt x="146113" y="1061236"/>
                </a:lnTo>
                <a:lnTo>
                  <a:pt x="150152" y="1053616"/>
                </a:lnTo>
                <a:lnTo>
                  <a:pt x="151282" y="1051076"/>
                </a:lnTo>
                <a:lnTo>
                  <a:pt x="151968" y="1051076"/>
                </a:lnTo>
                <a:lnTo>
                  <a:pt x="152501" y="1049806"/>
                </a:lnTo>
                <a:lnTo>
                  <a:pt x="336323" y="1049806"/>
                </a:lnTo>
                <a:lnTo>
                  <a:pt x="343014" y="1009166"/>
                </a:lnTo>
                <a:lnTo>
                  <a:pt x="140677" y="976146"/>
                </a:lnTo>
              </a:path>
              <a:path w="493977" h="1867559">
                <a:moveTo>
                  <a:pt x="301282" y="926616"/>
                </a:moveTo>
                <a:lnTo>
                  <a:pt x="293293" y="926616"/>
                </a:lnTo>
                <a:lnTo>
                  <a:pt x="288201" y="929156"/>
                </a:lnTo>
                <a:lnTo>
                  <a:pt x="286613" y="931696"/>
                </a:lnTo>
                <a:lnTo>
                  <a:pt x="285521" y="938046"/>
                </a:lnTo>
                <a:lnTo>
                  <a:pt x="285927" y="940586"/>
                </a:lnTo>
                <a:lnTo>
                  <a:pt x="287197" y="941856"/>
                </a:lnTo>
                <a:lnTo>
                  <a:pt x="288467" y="944396"/>
                </a:lnTo>
                <a:lnTo>
                  <a:pt x="290271" y="945666"/>
                </a:lnTo>
                <a:lnTo>
                  <a:pt x="299339" y="950746"/>
                </a:lnTo>
                <a:lnTo>
                  <a:pt x="304279" y="953286"/>
                </a:lnTo>
                <a:lnTo>
                  <a:pt x="307441" y="957096"/>
                </a:lnTo>
                <a:lnTo>
                  <a:pt x="323265" y="990116"/>
                </a:lnTo>
                <a:lnTo>
                  <a:pt x="323176" y="999006"/>
                </a:lnTo>
                <a:lnTo>
                  <a:pt x="344182" y="1001546"/>
                </a:lnTo>
                <a:lnTo>
                  <a:pt x="355079" y="935506"/>
                </a:lnTo>
                <a:lnTo>
                  <a:pt x="301282" y="926616"/>
                </a:lnTo>
              </a:path>
              <a:path w="493977" h="1867559">
                <a:moveTo>
                  <a:pt x="215468" y="940586"/>
                </a:moveTo>
                <a:lnTo>
                  <a:pt x="209880" y="940586"/>
                </a:lnTo>
                <a:lnTo>
                  <a:pt x="206387" y="941856"/>
                </a:lnTo>
                <a:lnTo>
                  <a:pt x="204279" y="944396"/>
                </a:lnTo>
                <a:lnTo>
                  <a:pt x="203034" y="952016"/>
                </a:lnTo>
                <a:lnTo>
                  <a:pt x="203593" y="954556"/>
                </a:lnTo>
                <a:lnTo>
                  <a:pt x="206870" y="958366"/>
                </a:lnTo>
                <a:lnTo>
                  <a:pt x="209550" y="960906"/>
                </a:lnTo>
                <a:lnTo>
                  <a:pt x="213258" y="962176"/>
                </a:lnTo>
                <a:lnTo>
                  <a:pt x="218160" y="964716"/>
                </a:lnTo>
                <a:lnTo>
                  <a:pt x="221830" y="967256"/>
                </a:lnTo>
                <a:lnTo>
                  <a:pt x="226695" y="972336"/>
                </a:lnTo>
                <a:lnTo>
                  <a:pt x="228904" y="977416"/>
                </a:lnTo>
                <a:lnTo>
                  <a:pt x="230911" y="983766"/>
                </a:lnTo>
                <a:lnTo>
                  <a:pt x="251764" y="987576"/>
                </a:lnTo>
                <a:lnTo>
                  <a:pt x="254063" y="982496"/>
                </a:lnTo>
                <a:lnTo>
                  <a:pt x="256984" y="978686"/>
                </a:lnTo>
                <a:lnTo>
                  <a:pt x="264071" y="973606"/>
                </a:lnTo>
                <a:lnTo>
                  <a:pt x="269074" y="972336"/>
                </a:lnTo>
                <a:lnTo>
                  <a:pt x="279273" y="972336"/>
                </a:lnTo>
                <a:lnTo>
                  <a:pt x="282219" y="971066"/>
                </a:lnTo>
                <a:lnTo>
                  <a:pt x="286499" y="968526"/>
                </a:lnTo>
                <a:lnTo>
                  <a:pt x="287820" y="965986"/>
                </a:lnTo>
                <a:lnTo>
                  <a:pt x="288963" y="958366"/>
                </a:lnTo>
                <a:lnTo>
                  <a:pt x="288188" y="955826"/>
                </a:lnTo>
                <a:lnTo>
                  <a:pt x="285978" y="954556"/>
                </a:lnTo>
                <a:lnTo>
                  <a:pt x="283781" y="952016"/>
                </a:lnTo>
                <a:lnTo>
                  <a:pt x="280174" y="950746"/>
                </a:lnTo>
                <a:lnTo>
                  <a:pt x="275170" y="950746"/>
                </a:lnTo>
                <a:lnTo>
                  <a:pt x="220332" y="941856"/>
                </a:lnTo>
                <a:lnTo>
                  <a:pt x="215468" y="940586"/>
                </a:lnTo>
              </a:path>
              <a:path w="493977" h="1867559">
                <a:moveTo>
                  <a:pt x="152412" y="905026"/>
                </a:moveTo>
                <a:lnTo>
                  <a:pt x="141820" y="968526"/>
                </a:lnTo>
                <a:lnTo>
                  <a:pt x="167031" y="963446"/>
                </a:lnTo>
                <a:lnTo>
                  <a:pt x="172942" y="953286"/>
                </a:lnTo>
                <a:lnTo>
                  <a:pt x="181556" y="943126"/>
                </a:lnTo>
                <a:lnTo>
                  <a:pt x="192312" y="938046"/>
                </a:lnTo>
                <a:lnTo>
                  <a:pt x="205727" y="934236"/>
                </a:lnTo>
                <a:lnTo>
                  <a:pt x="209092" y="934236"/>
                </a:lnTo>
                <a:lnTo>
                  <a:pt x="211531" y="932966"/>
                </a:lnTo>
                <a:lnTo>
                  <a:pt x="214579" y="930426"/>
                </a:lnTo>
                <a:lnTo>
                  <a:pt x="215569" y="929156"/>
                </a:lnTo>
                <a:lnTo>
                  <a:pt x="216623" y="922806"/>
                </a:lnTo>
                <a:lnTo>
                  <a:pt x="216052" y="918996"/>
                </a:lnTo>
                <a:lnTo>
                  <a:pt x="214350" y="917726"/>
                </a:lnTo>
                <a:lnTo>
                  <a:pt x="212648" y="915186"/>
                </a:lnTo>
                <a:lnTo>
                  <a:pt x="209969" y="913916"/>
                </a:lnTo>
                <a:lnTo>
                  <a:pt x="206298" y="913916"/>
                </a:lnTo>
                <a:lnTo>
                  <a:pt x="152412" y="905026"/>
                </a:lnTo>
              </a:path>
              <a:path w="493977" h="1867559">
                <a:moveTo>
                  <a:pt x="166370" y="797076"/>
                </a:moveTo>
                <a:lnTo>
                  <a:pt x="164691" y="804696"/>
                </a:lnTo>
                <a:lnTo>
                  <a:pt x="164135" y="814856"/>
                </a:lnTo>
                <a:lnTo>
                  <a:pt x="165796" y="827556"/>
                </a:lnTo>
                <a:lnTo>
                  <a:pt x="181784" y="863116"/>
                </a:lnTo>
                <a:lnTo>
                  <a:pt x="210523" y="888516"/>
                </a:lnTo>
                <a:lnTo>
                  <a:pt x="247934" y="903756"/>
                </a:lnTo>
                <a:lnTo>
                  <a:pt x="262393" y="907566"/>
                </a:lnTo>
                <a:lnTo>
                  <a:pt x="275850" y="908836"/>
                </a:lnTo>
                <a:lnTo>
                  <a:pt x="288640" y="908836"/>
                </a:lnTo>
                <a:lnTo>
                  <a:pt x="334623" y="896136"/>
                </a:lnTo>
                <a:lnTo>
                  <a:pt x="362973" y="869466"/>
                </a:lnTo>
                <a:lnTo>
                  <a:pt x="373783" y="842796"/>
                </a:lnTo>
                <a:lnTo>
                  <a:pt x="333959" y="842796"/>
                </a:lnTo>
                <a:lnTo>
                  <a:pt x="208876" y="821206"/>
                </a:lnTo>
                <a:lnTo>
                  <a:pt x="201777" y="821206"/>
                </a:lnTo>
                <a:lnTo>
                  <a:pt x="196672" y="818666"/>
                </a:lnTo>
                <a:lnTo>
                  <a:pt x="190449" y="812316"/>
                </a:lnTo>
                <a:lnTo>
                  <a:pt x="188937" y="808506"/>
                </a:lnTo>
                <a:lnTo>
                  <a:pt x="189014" y="800886"/>
                </a:lnTo>
                <a:lnTo>
                  <a:pt x="166370" y="797076"/>
                </a:lnTo>
              </a:path>
              <a:path w="493977" h="1867559">
                <a:moveTo>
                  <a:pt x="353123" y="828826"/>
                </a:moveTo>
                <a:lnTo>
                  <a:pt x="343890" y="841526"/>
                </a:lnTo>
                <a:lnTo>
                  <a:pt x="342353" y="841526"/>
                </a:lnTo>
                <a:lnTo>
                  <a:pt x="340169" y="842796"/>
                </a:lnTo>
                <a:lnTo>
                  <a:pt x="373783" y="842796"/>
                </a:lnTo>
                <a:lnTo>
                  <a:pt x="376237" y="832636"/>
                </a:lnTo>
                <a:lnTo>
                  <a:pt x="353123" y="828826"/>
                </a:lnTo>
              </a:path>
              <a:path w="493977" h="1867559">
                <a:moveTo>
                  <a:pt x="329933" y="751356"/>
                </a:moveTo>
                <a:lnTo>
                  <a:pt x="326936" y="751356"/>
                </a:lnTo>
                <a:lnTo>
                  <a:pt x="324218" y="753896"/>
                </a:lnTo>
                <a:lnTo>
                  <a:pt x="321500" y="755166"/>
                </a:lnTo>
                <a:lnTo>
                  <a:pt x="319874" y="757706"/>
                </a:lnTo>
                <a:lnTo>
                  <a:pt x="318858" y="764056"/>
                </a:lnTo>
                <a:lnTo>
                  <a:pt x="319354" y="766596"/>
                </a:lnTo>
                <a:lnTo>
                  <a:pt x="322287" y="770406"/>
                </a:lnTo>
                <a:lnTo>
                  <a:pt x="324700" y="771676"/>
                </a:lnTo>
                <a:lnTo>
                  <a:pt x="328041" y="774216"/>
                </a:lnTo>
                <a:lnTo>
                  <a:pt x="353745" y="805966"/>
                </a:lnTo>
                <a:lnTo>
                  <a:pt x="354676" y="814856"/>
                </a:lnTo>
                <a:lnTo>
                  <a:pt x="354012" y="822476"/>
                </a:lnTo>
                <a:lnTo>
                  <a:pt x="377190" y="826286"/>
                </a:lnTo>
                <a:lnTo>
                  <a:pt x="377525" y="823746"/>
                </a:lnTo>
                <a:lnTo>
                  <a:pt x="377920" y="809776"/>
                </a:lnTo>
                <a:lnTo>
                  <a:pt x="376174" y="798346"/>
                </a:lnTo>
                <a:lnTo>
                  <a:pt x="355155" y="764056"/>
                </a:lnTo>
                <a:lnTo>
                  <a:pt x="337972" y="752626"/>
                </a:lnTo>
                <a:lnTo>
                  <a:pt x="329933" y="751356"/>
                </a:lnTo>
              </a:path>
              <a:path w="493977" h="1867559">
                <a:moveTo>
                  <a:pt x="186232" y="727226"/>
                </a:moveTo>
                <a:lnTo>
                  <a:pt x="183133" y="728496"/>
                </a:lnTo>
                <a:lnTo>
                  <a:pt x="178104" y="731036"/>
                </a:lnTo>
                <a:lnTo>
                  <a:pt x="176568" y="733576"/>
                </a:lnTo>
                <a:lnTo>
                  <a:pt x="175260" y="741196"/>
                </a:lnTo>
                <a:lnTo>
                  <a:pt x="176428" y="745006"/>
                </a:lnTo>
                <a:lnTo>
                  <a:pt x="183235" y="750086"/>
                </a:lnTo>
                <a:lnTo>
                  <a:pt x="184200" y="751356"/>
                </a:lnTo>
                <a:lnTo>
                  <a:pt x="184543" y="752626"/>
                </a:lnTo>
                <a:lnTo>
                  <a:pt x="184061" y="755166"/>
                </a:lnTo>
                <a:lnTo>
                  <a:pt x="182778" y="757706"/>
                </a:lnTo>
                <a:lnTo>
                  <a:pt x="176352" y="769136"/>
                </a:lnTo>
                <a:lnTo>
                  <a:pt x="173621" y="774216"/>
                </a:lnTo>
                <a:lnTo>
                  <a:pt x="170827" y="780566"/>
                </a:lnTo>
                <a:lnTo>
                  <a:pt x="169138" y="785646"/>
                </a:lnTo>
                <a:lnTo>
                  <a:pt x="167144" y="791996"/>
                </a:lnTo>
                <a:lnTo>
                  <a:pt x="190106" y="795806"/>
                </a:lnTo>
                <a:lnTo>
                  <a:pt x="191770" y="790726"/>
                </a:lnTo>
                <a:lnTo>
                  <a:pt x="193840" y="786916"/>
                </a:lnTo>
                <a:lnTo>
                  <a:pt x="196291" y="783106"/>
                </a:lnTo>
                <a:lnTo>
                  <a:pt x="198755" y="780566"/>
                </a:lnTo>
                <a:lnTo>
                  <a:pt x="202057" y="776756"/>
                </a:lnTo>
                <a:lnTo>
                  <a:pt x="207840" y="774216"/>
                </a:lnTo>
                <a:lnTo>
                  <a:pt x="218352" y="767866"/>
                </a:lnTo>
                <a:lnTo>
                  <a:pt x="231736" y="764056"/>
                </a:lnTo>
                <a:lnTo>
                  <a:pt x="234962" y="762786"/>
                </a:lnTo>
                <a:lnTo>
                  <a:pt x="240919" y="762786"/>
                </a:lnTo>
                <a:lnTo>
                  <a:pt x="249580" y="761516"/>
                </a:lnTo>
                <a:lnTo>
                  <a:pt x="252653" y="761516"/>
                </a:lnTo>
                <a:lnTo>
                  <a:pt x="255333" y="760246"/>
                </a:lnTo>
                <a:lnTo>
                  <a:pt x="259892" y="757706"/>
                </a:lnTo>
                <a:lnTo>
                  <a:pt x="261289" y="755166"/>
                </a:lnTo>
                <a:lnTo>
                  <a:pt x="262318" y="748816"/>
                </a:lnTo>
                <a:lnTo>
                  <a:pt x="261620" y="746276"/>
                </a:lnTo>
                <a:lnTo>
                  <a:pt x="257746" y="741196"/>
                </a:lnTo>
                <a:lnTo>
                  <a:pt x="254444" y="738656"/>
                </a:lnTo>
                <a:lnTo>
                  <a:pt x="189915" y="728496"/>
                </a:lnTo>
                <a:lnTo>
                  <a:pt x="186232" y="727226"/>
                </a:lnTo>
              </a:path>
              <a:path w="493977" h="1867559">
                <a:moveTo>
                  <a:pt x="264401" y="657376"/>
                </a:moveTo>
                <a:lnTo>
                  <a:pt x="229997" y="662456"/>
                </a:lnTo>
                <a:lnTo>
                  <a:pt x="344906" y="718336"/>
                </a:lnTo>
                <a:lnTo>
                  <a:pt x="350824" y="720876"/>
                </a:lnTo>
                <a:lnTo>
                  <a:pt x="355511" y="723416"/>
                </a:lnTo>
                <a:lnTo>
                  <a:pt x="358978" y="727226"/>
                </a:lnTo>
                <a:lnTo>
                  <a:pt x="360591" y="728496"/>
                </a:lnTo>
                <a:lnTo>
                  <a:pt x="361899" y="729766"/>
                </a:lnTo>
                <a:lnTo>
                  <a:pt x="364871" y="737386"/>
                </a:lnTo>
                <a:lnTo>
                  <a:pt x="365874" y="741196"/>
                </a:lnTo>
                <a:lnTo>
                  <a:pt x="367309" y="747546"/>
                </a:lnTo>
                <a:lnTo>
                  <a:pt x="370052" y="750086"/>
                </a:lnTo>
                <a:lnTo>
                  <a:pt x="374116" y="751356"/>
                </a:lnTo>
                <a:lnTo>
                  <a:pt x="377723" y="751356"/>
                </a:lnTo>
                <a:lnTo>
                  <a:pt x="380720" y="750086"/>
                </a:lnTo>
                <a:lnTo>
                  <a:pt x="383133" y="747546"/>
                </a:lnTo>
                <a:lnTo>
                  <a:pt x="385533" y="746276"/>
                </a:lnTo>
                <a:lnTo>
                  <a:pt x="387083" y="742466"/>
                </a:lnTo>
                <a:lnTo>
                  <a:pt x="387781" y="738656"/>
                </a:lnTo>
                <a:lnTo>
                  <a:pt x="393827" y="701826"/>
                </a:lnTo>
                <a:lnTo>
                  <a:pt x="365315" y="701826"/>
                </a:lnTo>
                <a:lnTo>
                  <a:pt x="360476" y="700556"/>
                </a:lnTo>
                <a:lnTo>
                  <a:pt x="356539" y="700556"/>
                </a:lnTo>
                <a:lnTo>
                  <a:pt x="264401" y="657376"/>
                </a:lnTo>
              </a:path>
              <a:path w="493977" h="1867559">
                <a:moveTo>
                  <a:pt x="381368" y="685316"/>
                </a:moveTo>
                <a:lnTo>
                  <a:pt x="377723" y="687856"/>
                </a:lnTo>
                <a:lnTo>
                  <a:pt x="371868" y="695476"/>
                </a:lnTo>
                <a:lnTo>
                  <a:pt x="369112" y="700556"/>
                </a:lnTo>
                <a:lnTo>
                  <a:pt x="365315" y="701826"/>
                </a:lnTo>
                <a:lnTo>
                  <a:pt x="393827" y="701826"/>
                </a:lnTo>
                <a:lnTo>
                  <a:pt x="395325" y="692936"/>
                </a:lnTo>
                <a:lnTo>
                  <a:pt x="392696" y="687856"/>
                </a:lnTo>
                <a:lnTo>
                  <a:pt x="381368" y="685316"/>
                </a:lnTo>
              </a:path>
              <a:path w="493977" h="1867559">
                <a:moveTo>
                  <a:pt x="353065" y="648486"/>
                </a:moveTo>
                <a:lnTo>
                  <a:pt x="329463" y="648486"/>
                </a:lnTo>
                <a:lnTo>
                  <a:pt x="324231" y="680236"/>
                </a:lnTo>
                <a:lnTo>
                  <a:pt x="346544" y="687856"/>
                </a:lnTo>
                <a:lnTo>
                  <a:pt x="353065" y="648486"/>
                </a:lnTo>
              </a:path>
              <a:path w="493977" h="1867559">
                <a:moveTo>
                  <a:pt x="402787" y="647216"/>
                </a:moveTo>
                <a:lnTo>
                  <a:pt x="378218" y="647216"/>
                </a:lnTo>
                <a:lnTo>
                  <a:pt x="378841" y="648486"/>
                </a:lnTo>
                <a:lnTo>
                  <a:pt x="379476" y="648486"/>
                </a:lnTo>
                <a:lnTo>
                  <a:pt x="380034" y="649756"/>
                </a:lnTo>
                <a:lnTo>
                  <a:pt x="380555" y="651026"/>
                </a:lnTo>
                <a:lnTo>
                  <a:pt x="381660" y="654836"/>
                </a:lnTo>
                <a:lnTo>
                  <a:pt x="382816" y="657376"/>
                </a:lnTo>
                <a:lnTo>
                  <a:pt x="385216" y="659916"/>
                </a:lnTo>
                <a:lnTo>
                  <a:pt x="387108" y="659916"/>
                </a:lnTo>
                <a:lnTo>
                  <a:pt x="389724" y="661186"/>
                </a:lnTo>
                <a:lnTo>
                  <a:pt x="395757" y="661186"/>
                </a:lnTo>
                <a:lnTo>
                  <a:pt x="400304" y="656106"/>
                </a:lnTo>
                <a:lnTo>
                  <a:pt x="401739" y="653566"/>
                </a:lnTo>
                <a:lnTo>
                  <a:pt x="402787" y="647216"/>
                </a:lnTo>
              </a:path>
              <a:path w="493977" h="1867559">
                <a:moveTo>
                  <a:pt x="406146" y="562126"/>
                </a:moveTo>
                <a:lnTo>
                  <a:pt x="401497" y="562126"/>
                </a:lnTo>
                <a:lnTo>
                  <a:pt x="398106" y="564666"/>
                </a:lnTo>
                <a:lnTo>
                  <a:pt x="396227" y="567206"/>
                </a:lnTo>
                <a:lnTo>
                  <a:pt x="394182" y="569746"/>
                </a:lnTo>
                <a:lnTo>
                  <a:pt x="393204" y="571016"/>
                </a:lnTo>
                <a:lnTo>
                  <a:pt x="392341" y="572286"/>
                </a:lnTo>
                <a:lnTo>
                  <a:pt x="391604" y="572286"/>
                </a:lnTo>
                <a:lnTo>
                  <a:pt x="388759" y="573556"/>
                </a:lnTo>
                <a:lnTo>
                  <a:pt x="384352" y="573556"/>
                </a:lnTo>
                <a:lnTo>
                  <a:pt x="205041" y="586256"/>
                </a:lnTo>
                <a:lnTo>
                  <a:pt x="194652" y="648486"/>
                </a:lnTo>
                <a:lnTo>
                  <a:pt x="210959" y="656106"/>
                </a:lnTo>
                <a:lnTo>
                  <a:pt x="329463" y="648486"/>
                </a:lnTo>
                <a:lnTo>
                  <a:pt x="353065" y="648486"/>
                </a:lnTo>
                <a:lnTo>
                  <a:pt x="353275" y="647216"/>
                </a:lnTo>
                <a:lnTo>
                  <a:pt x="402787" y="647216"/>
                </a:lnTo>
                <a:lnTo>
                  <a:pt x="415785" y="568476"/>
                </a:lnTo>
                <a:lnTo>
                  <a:pt x="413092" y="563396"/>
                </a:lnTo>
                <a:lnTo>
                  <a:pt x="406146" y="562126"/>
                </a:lnTo>
              </a:path>
              <a:path w="493977" h="1867559">
                <a:moveTo>
                  <a:pt x="222122" y="482370"/>
                </a:moveTo>
                <a:lnTo>
                  <a:pt x="214858" y="526185"/>
                </a:lnTo>
                <a:lnTo>
                  <a:pt x="276694" y="536472"/>
                </a:lnTo>
                <a:lnTo>
                  <a:pt x="280289" y="537107"/>
                </a:lnTo>
                <a:lnTo>
                  <a:pt x="291452" y="523772"/>
                </a:lnTo>
                <a:lnTo>
                  <a:pt x="290842" y="520851"/>
                </a:lnTo>
                <a:lnTo>
                  <a:pt x="287337" y="516025"/>
                </a:lnTo>
                <a:lnTo>
                  <a:pt x="284822" y="514247"/>
                </a:lnTo>
                <a:lnTo>
                  <a:pt x="264655" y="507389"/>
                </a:lnTo>
                <a:lnTo>
                  <a:pt x="258102" y="504087"/>
                </a:lnTo>
                <a:lnTo>
                  <a:pt x="253314" y="500150"/>
                </a:lnTo>
                <a:lnTo>
                  <a:pt x="249262" y="496213"/>
                </a:lnTo>
                <a:lnTo>
                  <a:pt x="246202" y="491514"/>
                </a:lnTo>
                <a:lnTo>
                  <a:pt x="244132" y="485926"/>
                </a:lnTo>
                <a:lnTo>
                  <a:pt x="222122" y="482370"/>
                </a:lnTo>
              </a:path>
              <a:path w="493977" h="1867559">
                <a:moveTo>
                  <a:pt x="234594" y="406932"/>
                </a:moveTo>
                <a:lnTo>
                  <a:pt x="223037" y="476782"/>
                </a:lnTo>
                <a:lnTo>
                  <a:pt x="398106" y="505738"/>
                </a:lnTo>
                <a:lnTo>
                  <a:pt x="400126" y="506627"/>
                </a:lnTo>
                <a:lnTo>
                  <a:pt x="401154" y="507897"/>
                </a:lnTo>
                <a:lnTo>
                  <a:pt x="401586" y="508278"/>
                </a:lnTo>
                <a:lnTo>
                  <a:pt x="401828" y="508659"/>
                </a:lnTo>
                <a:lnTo>
                  <a:pt x="401955" y="509294"/>
                </a:lnTo>
                <a:lnTo>
                  <a:pt x="402526" y="515771"/>
                </a:lnTo>
                <a:lnTo>
                  <a:pt x="402882" y="521740"/>
                </a:lnTo>
                <a:lnTo>
                  <a:pt x="405955" y="525296"/>
                </a:lnTo>
                <a:lnTo>
                  <a:pt x="411734" y="526185"/>
                </a:lnTo>
                <a:lnTo>
                  <a:pt x="415442" y="526820"/>
                </a:lnTo>
                <a:lnTo>
                  <a:pt x="418388" y="525804"/>
                </a:lnTo>
                <a:lnTo>
                  <a:pt x="422770" y="520724"/>
                </a:lnTo>
                <a:lnTo>
                  <a:pt x="424256" y="517041"/>
                </a:lnTo>
                <a:lnTo>
                  <a:pt x="437662" y="435888"/>
                </a:lnTo>
                <a:lnTo>
                  <a:pt x="409727" y="435888"/>
                </a:lnTo>
                <a:lnTo>
                  <a:pt x="234594" y="406932"/>
                </a:lnTo>
              </a:path>
              <a:path w="493977" h="1867559">
                <a:moveTo>
                  <a:pt x="423443" y="419632"/>
                </a:moveTo>
                <a:lnTo>
                  <a:pt x="419392" y="422045"/>
                </a:lnTo>
                <a:lnTo>
                  <a:pt x="417055" y="427760"/>
                </a:lnTo>
                <a:lnTo>
                  <a:pt x="415391" y="431570"/>
                </a:lnTo>
                <a:lnTo>
                  <a:pt x="414477" y="433602"/>
                </a:lnTo>
                <a:lnTo>
                  <a:pt x="414312" y="433856"/>
                </a:lnTo>
                <a:lnTo>
                  <a:pt x="414134" y="434237"/>
                </a:lnTo>
                <a:lnTo>
                  <a:pt x="413816" y="434491"/>
                </a:lnTo>
                <a:lnTo>
                  <a:pt x="413321" y="434745"/>
                </a:lnTo>
                <a:lnTo>
                  <a:pt x="411949" y="435634"/>
                </a:lnTo>
                <a:lnTo>
                  <a:pt x="409727" y="435888"/>
                </a:lnTo>
                <a:lnTo>
                  <a:pt x="437662" y="435888"/>
                </a:lnTo>
                <a:lnTo>
                  <a:pt x="438061" y="433475"/>
                </a:lnTo>
                <a:lnTo>
                  <a:pt x="437642" y="429284"/>
                </a:lnTo>
                <a:lnTo>
                  <a:pt x="435952" y="425601"/>
                </a:lnTo>
                <a:lnTo>
                  <a:pt x="435013" y="422934"/>
                </a:lnTo>
                <a:lnTo>
                  <a:pt x="432752" y="421283"/>
                </a:lnTo>
                <a:lnTo>
                  <a:pt x="423443" y="419632"/>
                </a:lnTo>
              </a:path>
              <a:path w="493977" h="1867559">
                <a:moveTo>
                  <a:pt x="242849" y="356894"/>
                </a:moveTo>
                <a:lnTo>
                  <a:pt x="235597" y="400836"/>
                </a:lnTo>
                <a:lnTo>
                  <a:pt x="257683" y="404519"/>
                </a:lnTo>
                <a:lnTo>
                  <a:pt x="261442" y="399947"/>
                </a:lnTo>
                <a:lnTo>
                  <a:pt x="263855" y="396772"/>
                </a:lnTo>
                <a:lnTo>
                  <a:pt x="267692" y="394142"/>
                </a:lnTo>
                <a:lnTo>
                  <a:pt x="280512" y="391721"/>
                </a:lnTo>
                <a:lnTo>
                  <a:pt x="292709" y="390930"/>
                </a:lnTo>
                <a:lnTo>
                  <a:pt x="305257" y="390930"/>
                </a:lnTo>
                <a:lnTo>
                  <a:pt x="308216" y="390041"/>
                </a:lnTo>
                <a:lnTo>
                  <a:pt x="313067" y="386485"/>
                </a:lnTo>
                <a:lnTo>
                  <a:pt x="314553" y="384072"/>
                </a:lnTo>
                <a:lnTo>
                  <a:pt x="315658" y="377341"/>
                </a:lnTo>
                <a:lnTo>
                  <a:pt x="314960" y="374420"/>
                </a:lnTo>
                <a:lnTo>
                  <a:pt x="310984" y="369340"/>
                </a:lnTo>
                <a:lnTo>
                  <a:pt x="308229" y="367816"/>
                </a:lnTo>
                <a:lnTo>
                  <a:pt x="304685" y="367181"/>
                </a:lnTo>
                <a:lnTo>
                  <a:pt x="242849" y="356894"/>
                </a:lnTo>
              </a:path>
              <a:path w="493977" h="1867559">
                <a:moveTo>
                  <a:pt x="454875" y="331875"/>
                </a:moveTo>
                <a:lnTo>
                  <a:pt x="274205" y="331875"/>
                </a:lnTo>
                <a:lnTo>
                  <a:pt x="276860" y="332383"/>
                </a:lnTo>
                <a:lnTo>
                  <a:pt x="420928" y="356132"/>
                </a:lnTo>
                <a:lnTo>
                  <a:pt x="423608" y="356640"/>
                </a:lnTo>
                <a:lnTo>
                  <a:pt x="425411" y="357275"/>
                </a:lnTo>
                <a:lnTo>
                  <a:pt x="426326" y="358291"/>
                </a:lnTo>
                <a:lnTo>
                  <a:pt x="426758" y="358672"/>
                </a:lnTo>
                <a:lnTo>
                  <a:pt x="427012" y="359053"/>
                </a:lnTo>
                <a:lnTo>
                  <a:pt x="427177" y="359561"/>
                </a:lnTo>
                <a:lnTo>
                  <a:pt x="428904" y="370610"/>
                </a:lnTo>
                <a:lnTo>
                  <a:pt x="431876" y="373023"/>
                </a:lnTo>
                <a:lnTo>
                  <a:pt x="437210" y="373912"/>
                </a:lnTo>
                <a:lnTo>
                  <a:pt x="440664" y="374547"/>
                </a:lnTo>
                <a:lnTo>
                  <a:pt x="443471" y="373658"/>
                </a:lnTo>
                <a:lnTo>
                  <a:pt x="445630" y="371372"/>
                </a:lnTo>
                <a:lnTo>
                  <a:pt x="447802" y="369213"/>
                </a:lnTo>
                <a:lnTo>
                  <a:pt x="449224" y="366038"/>
                </a:lnTo>
                <a:lnTo>
                  <a:pt x="454875" y="331875"/>
                </a:lnTo>
              </a:path>
              <a:path w="493977" h="1867559">
                <a:moveTo>
                  <a:pt x="259283" y="257580"/>
                </a:moveTo>
                <a:lnTo>
                  <a:pt x="246994" y="331875"/>
                </a:lnTo>
                <a:lnTo>
                  <a:pt x="246989" y="333526"/>
                </a:lnTo>
                <a:lnTo>
                  <a:pt x="247230" y="335939"/>
                </a:lnTo>
                <a:lnTo>
                  <a:pt x="261073" y="344829"/>
                </a:lnTo>
                <a:lnTo>
                  <a:pt x="264718" y="343432"/>
                </a:lnTo>
                <a:lnTo>
                  <a:pt x="268744" y="335685"/>
                </a:lnTo>
                <a:lnTo>
                  <a:pt x="269887" y="333526"/>
                </a:lnTo>
                <a:lnTo>
                  <a:pt x="270217" y="333018"/>
                </a:lnTo>
                <a:lnTo>
                  <a:pt x="270573" y="332891"/>
                </a:lnTo>
                <a:lnTo>
                  <a:pt x="271106" y="332637"/>
                </a:lnTo>
                <a:lnTo>
                  <a:pt x="272288" y="332002"/>
                </a:lnTo>
                <a:lnTo>
                  <a:pt x="274205" y="331875"/>
                </a:lnTo>
                <a:lnTo>
                  <a:pt x="454875" y="331875"/>
                </a:lnTo>
                <a:lnTo>
                  <a:pt x="461619" y="291108"/>
                </a:lnTo>
                <a:lnTo>
                  <a:pt x="259283" y="257580"/>
                </a:lnTo>
              </a:path>
              <a:path w="493977" h="1867559">
                <a:moveTo>
                  <a:pt x="415404" y="208431"/>
                </a:moveTo>
                <a:lnTo>
                  <a:pt x="404126" y="220115"/>
                </a:lnTo>
                <a:lnTo>
                  <a:pt x="404520" y="222401"/>
                </a:lnTo>
                <a:lnTo>
                  <a:pt x="405790" y="224306"/>
                </a:lnTo>
                <a:lnTo>
                  <a:pt x="407060" y="226084"/>
                </a:lnTo>
                <a:lnTo>
                  <a:pt x="408863" y="227608"/>
                </a:lnTo>
                <a:lnTo>
                  <a:pt x="411213" y="228878"/>
                </a:lnTo>
                <a:lnTo>
                  <a:pt x="417931" y="232688"/>
                </a:lnTo>
                <a:lnTo>
                  <a:pt x="441413" y="266597"/>
                </a:lnTo>
                <a:lnTo>
                  <a:pt x="441858" y="272566"/>
                </a:lnTo>
                <a:lnTo>
                  <a:pt x="441769" y="280567"/>
                </a:lnTo>
                <a:lnTo>
                  <a:pt x="462788" y="283996"/>
                </a:lnTo>
                <a:lnTo>
                  <a:pt x="473684" y="218083"/>
                </a:lnTo>
                <a:lnTo>
                  <a:pt x="415404" y="208431"/>
                </a:lnTo>
              </a:path>
              <a:path w="493977" h="1867559">
                <a:moveTo>
                  <a:pt x="330581" y="222528"/>
                </a:moveTo>
                <a:lnTo>
                  <a:pt x="328485" y="223290"/>
                </a:lnTo>
                <a:lnTo>
                  <a:pt x="324980" y="224306"/>
                </a:lnTo>
                <a:lnTo>
                  <a:pt x="322872" y="226973"/>
                </a:lnTo>
                <a:lnTo>
                  <a:pt x="321817" y="233323"/>
                </a:lnTo>
                <a:lnTo>
                  <a:pt x="321740" y="235005"/>
                </a:lnTo>
                <a:lnTo>
                  <a:pt x="322186" y="237133"/>
                </a:lnTo>
                <a:lnTo>
                  <a:pt x="325475" y="241197"/>
                </a:lnTo>
                <a:lnTo>
                  <a:pt x="328155" y="242975"/>
                </a:lnTo>
                <a:lnTo>
                  <a:pt x="331863" y="244372"/>
                </a:lnTo>
                <a:lnTo>
                  <a:pt x="336765" y="246404"/>
                </a:lnTo>
                <a:lnTo>
                  <a:pt x="349504" y="266216"/>
                </a:lnTo>
                <a:lnTo>
                  <a:pt x="370370" y="269645"/>
                </a:lnTo>
                <a:lnTo>
                  <a:pt x="372668" y="264184"/>
                </a:lnTo>
                <a:lnTo>
                  <a:pt x="375589" y="260374"/>
                </a:lnTo>
                <a:lnTo>
                  <a:pt x="379133" y="258342"/>
                </a:lnTo>
                <a:lnTo>
                  <a:pt x="382676" y="256183"/>
                </a:lnTo>
                <a:lnTo>
                  <a:pt x="387667" y="254786"/>
                </a:lnTo>
                <a:lnTo>
                  <a:pt x="394119" y="254405"/>
                </a:lnTo>
                <a:lnTo>
                  <a:pt x="397878" y="254024"/>
                </a:lnTo>
                <a:lnTo>
                  <a:pt x="407568" y="241197"/>
                </a:lnTo>
                <a:lnTo>
                  <a:pt x="406793" y="238276"/>
                </a:lnTo>
                <a:lnTo>
                  <a:pt x="404583" y="236498"/>
                </a:lnTo>
                <a:lnTo>
                  <a:pt x="402374" y="234593"/>
                </a:lnTo>
                <a:lnTo>
                  <a:pt x="398767" y="233323"/>
                </a:lnTo>
                <a:lnTo>
                  <a:pt x="393763" y="232434"/>
                </a:lnTo>
                <a:lnTo>
                  <a:pt x="334060" y="222655"/>
                </a:lnTo>
                <a:lnTo>
                  <a:pt x="330581" y="222528"/>
                </a:lnTo>
              </a:path>
              <a:path w="493977" h="1867559">
                <a:moveTo>
                  <a:pt x="271005" y="186714"/>
                </a:moveTo>
                <a:lnTo>
                  <a:pt x="260426" y="250722"/>
                </a:lnTo>
                <a:lnTo>
                  <a:pt x="285605" y="246080"/>
                </a:lnTo>
                <a:lnTo>
                  <a:pt x="291528" y="235005"/>
                </a:lnTo>
                <a:lnTo>
                  <a:pt x="300161" y="225664"/>
                </a:lnTo>
                <a:lnTo>
                  <a:pt x="310917" y="219927"/>
                </a:lnTo>
                <a:lnTo>
                  <a:pt x="324332" y="216559"/>
                </a:lnTo>
                <a:lnTo>
                  <a:pt x="327698" y="216051"/>
                </a:lnTo>
                <a:lnTo>
                  <a:pt x="330136" y="215162"/>
                </a:lnTo>
                <a:lnTo>
                  <a:pt x="331660" y="213892"/>
                </a:lnTo>
                <a:lnTo>
                  <a:pt x="333171" y="212749"/>
                </a:lnTo>
                <a:lnTo>
                  <a:pt x="334175" y="210717"/>
                </a:lnTo>
                <a:lnTo>
                  <a:pt x="335216" y="204367"/>
                </a:lnTo>
                <a:lnTo>
                  <a:pt x="334657" y="201573"/>
                </a:lnTo>
                <a:lnTo>
                  <a:pt x="331254" y="197509"/>
                </a:lnTo>
                <a:lnTo>
                  <a:pt x="328561" y="196239"/>
                </a:lnTo>
                <a:lnTo>
                  <a:pt x="271005" y="186714"/>
                </a:lnTo>
              </a:path>
              <a:path w="493977" h="1867559">
                <a:moveTo>
                  <a:pt x="484208" y="154456"/>
                </a:moveTo>
                <a:lnTo>
                  <a:pt x="303542" y="154456"/>
                </a:lnTo>
                <a:lnTo>
                  <a:pt x="306197" y="154964"/>
                </a:lnTo>
                <a:lnTo>
                  <a:pt x="450265" y="178713"/>
                </a:lnTo>
                <a:lnTo>
                  <a:pt x="452945" y="179221"/>
                </a:lnTo>
                <a:lnTo>
                  <a:pt x="454748" y="179856"/>
                </a:lnTo>
                <a:lnTo>
                  <a:pt x="455663" y="180872"/>
                </a:lnTo>
                <a:lnTo>
                  <a:pt x="456095" y="181253"/>
                </a:lnTo>
                <a:lnTo>
                  <a:pt x="456349" y="181634"/>
                </a:lnTo>
                <a:lnTo>
                  <a:pt x="456514" y="182142"/>
                </a:lnTo>
                <a:lnTo>
                  <a:pt x="457631" y="189127"/>
                </a:lnTo>
                <a:lnTo>
                  <a:pt x="458241" y="193191"/>
                </a:lnTo>
                <a:lnTo>
                  <a:pt x="461213" y="195604"/>
                </a:lnTo>
                <a:lnTo>
                  <a:pt x="466547" y="196493"/>
                </a:lnTo>
                <a:lnTo>
                  <a:pt x="470001" y="197128"/>
                </a:lnTo>
                <a:lnTo>
                  <a:pt x="472808" y="196239"/>
                </a:lnTo>
                <a:lnTo>
                  <a:pt x="474967" y="193953"/>
                </a:lnTo>
                <a:lnTo>
                  <a:pt x="477139" y="191794"/>
                </a:lnTo>
                <a:lnTo>
                  <a:pt x="478561" y="188619"/>
                </a:lnTo>
                <a:lnTo>
                  <a:pt x="479247" y="184555"/>
                </a:lnTo>
                <a:lnTo>
                  <a:pt x="480193" y="178713"/>
                </a:lnTo>
                <a:lnTo>
                  <a:pt x="484208" y="154456"/>
                </a:lnTo>
              </a:path>
              <a:path w="493977" h="1867559">
                <a:moveTo>
                  <a:pt x="288620" y="80161"/>
                </a:moveTo>
                <a:lnTo>
                  <a:pt x="276342" y="154456"/>
                </a:lnTo>
                <a:lnTo>
                  <a:pt x="276335" y="156107"/>
                </a:lnTo>
                <a:lnTo>
                  <a:pt x="276567" y="158520"/>
                </a:lnTo>
                <a:lnTo>
                  <a:pt x="290423" y="167410"/>
                </a:lnTo>
                <a:lnTo>
                  <a:pt x="294055" y="166013"/>
                </a:lnTo>
                <a:lnTo>
                  <a:pt x="298081" y="158266"/>
                </a:lnTo>
                <a:lnTo>
                  <a:pt x="299224" y="156107"/>
                </a:lnTo>
                <a:lnTo>
                  <a:pt x="299554" y="155599"/>
                </a:lnTo>
                <a:lnTo>
                  <a:pt x="299910" y="155472"/>
                </a:lnTo>
                <a:lnTo>
                  <a:pt x="300443" y="155218"/>
                </a:lnTo>
                <a:lnTo>
                  <a:pt x="301625" y="154583"/>
                </a:lnTo>
                <a:lnTo>
                  <a:pt x="303542" y="154456"/>
                </a:lnTo>
                <a:lnTo>
                  <a:pt x="484208" y="154456"/>
                </a:lnTo>
                <a:lnTo>
                  <a:pt x="490956" y="113689"/>
                </a:lnTo>
                <a:lnTo>
                  <a:pt x="288620" y="80161"/>
                </a:lnTo>
              </a:path>
              <a:path w="493977" h="1867559">
                <a:moveTo>
                  <a:pt x="489023" y="63270"/>
                </a:moveTo>
                <a:lnTo>
                  <a:pt x="330644" y="63270"/>
                </a:lnTo>
                <a:lnTo>
                  <a:pt x="337146" y="64413"/>
                </a:lnTo>
                <a:lnTo>
                  <a:pt x="455561" y="83971"/>
                </a:lnTo>
                <a:lnTo>
                  <a:pt x="459143" y="84860"/>
                </a:lnTo>
                <a:lnTo>
                  <a:pt x="461429" y="85622"/>
                </a:lnTo>
                <a:lnTo>
                  <a:pt x="463702" y="86511"/>
                </a:lnTo>
                <a:lnTo>
                  <a:pt x="465836" y="87908"/>
                </a:lnTo>
                <a:lnTo>
                  <a:pt x="467817" y="89813"/>
                </a:lnTo>
                <a:lnTo>
                  <a:pt x="468731" y="90575"/>
                </a:lnTo>
                <a:lnTo>
                  <a:pt x="469430" y="91718"/>
                </a:lnTo>
                <a:lnTo>
                  <a:pt x="470395" y="94512"/>
                </a:lnTo>
                <a:lnTo>
                  <a:pt x="470890" y="97941"/>
                </a:lnTo>
                <a:lnTo>
                  <a:pt x="471385" y="103275"/>
                </a:lnTo>
                <a:lnTo>
                  <a:pt x="492609" y="103495"/>
                </a:lnTo>
                <a:lnTo>
                  <a:pt x="493977" y="90575"/>
                </a:lnTo>
                <a:lnTo>
                  <a:pt x="493866" y="83209"/>
                </a:lnTo>
                <a:lnTo>
                  <a:pt x="493766" y="78784"/>
                </a:lnTo>
                <a:lnTo>
                  <a:pt x="491295" y="68844"/>
                </a:lnTo>
                <a:lnTo>
                  <a:pt x="489023" y="63270"/>
                </a:lnTo>
              </a:path>
              <a:path w="493977" h="1867559">
                <a:moveTo>
                  <a:pt x="386963" y="0"/>
                </a:moveTo>
                <a:lnTo>
                  <a:pt x="347796" y="4406"/>
                </a:lnTo>
                <a:lnTo>
                  <a:pt x="314753" y="23399"/>
                </a:lnTo>
                <a:lnTo>
                  <a:pt x="292214" y="60222"/>
                </a:lnTo>
                <a:lnTo>
                  <a:pt x="289763" y="73303"/>
                </a:lnTo>
                <a:lnTo>
                  <a:pt x="311073" y="76732"/>
                </a:lnTo>
                <a:lnTo>
                  <a:pt x="313029" y="71906"/>
                </a:lnTo>
                <a:lnTo>
                  <a:pt x="314629" y="68844"/>
                </a:lnTo>
                <a:lnTo>
                  <a:pt x="315836" y="67588"/>
                </a:lnTo>
                <a:lnTo>
                  <a:pt x="317068" y="66191"/>
                </a:lnTo>
                <a:lnTo>
                  <a:pt x="318858" y="65302"/>
                </a:lnTo>
                <a:lnTo>
                  <a:pt x="321221" y="64667"/>
                </a:lnTo>
                <a:lnTo>
                  <a:pt x="325335" y="63397"/>
                </a:lnTo>
                <a:lnTo>
                  <a:pt x="330644" y="63270"/>
                </a:lnTo>
                <a:lnTo>
                  <a:pt x="489023" y="63270"/>
                </a:lnTo>
                <a:lnTo>
                  <a:pt x="485231" y="53969"/>
                </a:lnTo>
                <a:lnTo>
                  <a:pt x="448556" y="16850"/>
                </a:lnTo>
                <a:lnTo>
                  <a:pt x="398565" y="909"/>
                </a:lnTo>
                <a:lnTo>
                  <a:pt x="386963" y="0"/>
                </a:lnTo>
              </a:path>
            </a:pathLst>
          </a:custGeom>
          <a:solidFill>
            <a:srgbClr val="7E7E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86600" y="1447800"/>
            <a:ext cx="1579879" cy="4657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86882" y="4343400"/>
            <a:ext cx="1223517" cy="1147572"/>
          </a:xfrm>
          <a:custGeom>
            <a:avLst/>
            <a:gdLst/>
            <a:ahLst/>
            <a:cxnLst/>
            <a:rect l="l" t="t" r="r" b="b"/>
            <a:pathLst>
              <a:path w="1223517" h="1147572">
                <a:moveTo>
                  <a:pt x="1205161" y="17161"/>
                </a:moveTo>
                <a:lnTo>
                  <a:pt x="1192975" y="19951"/>
                </a:lnTo>
                <a:lnTo>
                  <a:pt x="0" y="1138428"/>
                </a:lnTo>
                <a:lnTo>
                  <a:pt x="8635" y="1147572"/>
                </a:lnTo>
                <a:lnTo>
                  <a:pt x="1201537" y="29289"/>
                </a:lnTo>
                <a:lnTo>
                  <a:pt x="1205161" y="17161"/>
                </a:lnTo>
              </a:path>
              <a:path w="1223517" h="1147572">
                <a:moveTo>
                  <a:pt x="1222344" y="3937"/>
                </a:moveTo>
                <a:lnTo>
                  <a:pt x="1210056" y="3937"/>
                </a:lnTo>
                <a:lnTo>
                  <a:pt x="1218691" y="13207"/>
                </a:lnTo>
                <a:lnTo>
                  <a:pt x="1201537" y="29289"/>
                </a:lnTo>
                <a:lnTo>
                  <a:pt x="1183004" y="91312"/>
                </a:lnTo>
                <a:lnTo>
                  <a:pt x="1182115" y="94742"/>
                </a:lnTo>
                <a:lnTo>
                  <a:pt x="1184020" y="98170"/>
                </a:lnTo>
                <a:lnTo>
                  <a:pt x="1187322" y="99187"/>
                </a:lnTo>
                <a:lnTo>
                  <a:pt x="1190751" y="100202"/>
                </a:lnTo>
                <a:lnTo>
                  <a:pt x="1194181" y="98298"/>
                </a:lnTo>
                <a:lnTo>
                  <a:pt x="1195272" y="94742"/>
                </a:lnTo>
                <a:lnTo>
                  <a:pt x="1222344" y="3937"/>
                </a:lnTo>
              </a:path>
              <a:path w="1223517" h="1147572">
                <a:moveTo>
                  <a:pt x="1223517" y="0"/>
                </a:moveTo>
                <a:lnTo>
                  <a:pt x="1123568" y="22860"/>
                </a:lnTo>
                <a:lnTo>
                  <a:pt x="1121410" y="26288"/>
                </a:lnTo>
                <a:lnTo>
                  <a:pt x="1122934" y="33147"/>
                </a:lnTo>
                <a:lnTo>
                  <a:pt x="1126363" y="35306"/>
                </a:lnTo>
                <a:lnTo>
                  <a:pt x="1129791" y="34417"/>
                </a:lnTo>
                <a:lnTo>
                  <a:pt x="1192975" y="19951"/>
                </a:lnTo>
                <a:lnTo>
                  <a:pt x="1210056" y="3937"/>
                </a:lnTo>
                <a:lnTo>
                  <a:pt x="1222344" y="3937"/>
                </a:lnTo>
                <a:lnTo>
                  <a:pt x="1223517" y="0"/>
                </a:lnTo>
              </a:path>
              <a:path w="1223517" h="1147572">
                <a:moveTo>
                  <a:pt x="1212658" y="6731"/>
                </a:moveTo>
                <a:lnTo>
                  <a:pt x="1208277" y="6731"/>
                </a:lnTo>
                <a:lnTo>
                  <a:pt x="1215770" y="14731"/>
                </a:lnTo>
                <a:lnTo>
                  <a:pt x="1205161" y="17161"/>
                </a:lnTo>
                <a:lnTo>
                  <a:pt x="1201537" y="29289"/>
                </a:lnTo>
                <a:lnTo>
                  <a:pt x="1218691" y="13207"/>
                </a:lnTo>
                <a:lnTo>
                  <a:pt x="1212658" y="6731"/>
                </a:lnTo>
              </a:path>
              <a:path w="1223517" h="1147572">
                <a:moveTo>
                  <a:pt x="1210056" y="3937"/>
                </a:moveTo>
                <a:lnTo>
                  <a:pt x="1192975" y="19951"/>
                </a:lnTo>
                <a:lnTo>
                  <a:pt x="1205161" y="17161"/>
                </a:lnTo>
                <a:lnTo>
                  <a:pt x="1208277" y="6731"/>
                </a:lnTo>
                <a:lnTo>
                  <a:pt x="1212658" y="6731"/>
                </a:lnTo>
                <a:lnTo>
                  <a:pt x="1210056" y="3937"/>
                </a:lnTo>
              </a:path>
              <a:path w="1223517" h="1147572">
                <a:moveTo>
                  <a:pt x="1208277" y="6731"/>
                </a:moveTo>
                <a:lnTo>
                  <a:pt x="1205161" y="17161"/>
                </a:lnTo>
                <a:lnTo>
                  <a:pt x="1215770" y="14731"/>
                </a:lnTo>
                <a:lnTo>
                  <a:pt x="1208277" y="6731"/>
                </a:lnTo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0" y="5029200"/>
            <a:ext cx="4267200" cy="914400"/>
          </a:xfrm>
          <a:custGeom>
            <a:avLst/>
            <a:gdLst/>
            <a:ahLst/>
            <a:cxnLst/>
            <a:rect l="l" t="t" r="r" b="b"/>
            <a:pathLst>
              <a:path w="4267200" h="914400">
                <a:moveTo>
                  <a:pt x="0" y="152400"/>
                </a:moveTo>
                <a:lnTo>
                  <a:pt x="6105" y="109534"/>
                </a:lnTo>
                <a:lnTo>
                  <a:pt x="23267" y="71398"/>
                </a:lnTo>
                <a:lnTo>
                  <a:pt x="49757" y="39724"/>
                </a:lnTo>
                <a:lnTo>
                  <a:pt x="83844" y="16240"/>
                </a:lnTo>
                <a:lnTo>
                  <a:pt x="123797" y="2676"/>
                </a:lnTo>
                <a:lnTo>
                  <a:pt x="152400" y="0"/>
                </a:lnTo>
                <a:lnTo>
                  <a:pt x="4114800" y="0"/>
                </a:lnTo>
                <a:lnTo>
                  <a:pt x="4129507" y="699"/>
                </a:lnTo>
                <a:lnTo>
                  <a:pt x="4143817" y="2756"/>
                </a:lnTo>
                <a:lnTo>
                  <a:pt x="4183721" y="16425"/>
                </a:lnTo>
                <a:lnTo>
                  <a:pt x="4217742" y="39998"/>
                </a:lnTo>
                <a:lnTo>
                  <a:pt x="4244148" y="71744"/>
                </a:lnTo>
                <a:lnTo>
                  <a:pt x="4261211" y="109934"/>
                </a:lnTo>
                <a:lnTo>
                  <a:pt x="4267200" y="152400"/>
                </a:lnTo>
                <a:lnTo>
                  <a:pt x="4267200" y="762000"/>
                </a:lnTo>
                <a:lnTo>
                  <a:pt x="4266500" y="776701"/>
                </a:lnTo>
                <a:lnTo>
                  <a:pt x="4264443" y="791006"/>
                </a:lnTo>
                <a:lnTo>
                  <a:pt x="4250774" y="830904"/>
                </a:lnTo>
                <a:lnTo>
                  <a:pt x="4227201" y="864927"/>
                </a:lnTo>
                <a:lnTo>
                  <a:pt x="4195455" y="891339"/>
                </a:lnTo>
                <a:lnTo>
                  <a:pt x="4157265" y="908408"/>
                </a:lnTo>
                <a:lnTo>
                  <a:pt x="4114800" y="914400"/>
                </a:lnTo>
                <a:lnTo>
                  <a:pt x="152400" y="914400"/>
                </a:lnTo>
                <a:lnTo>
                  <a:pt x="137692" y="913699"/>
                </a:lnTo>
                <a:lnTo>
                  <a:pt x="123382" y="911642"/>
                </a:lnTo>
                <a:lnTo>
                  <a:pt x="83478" y="897967"/>
                </a:lnTo>
                <a:lnTo>
                  <a:pt x="49457" y="874388"/>
                </a:lnTo>
                <a:lnTo>
                  <a:pt x="23051" y="842638"/>
                </a:lnTo>
                <a:lnTo>
                  <a:pt x="5988" y="804451"/>
                </a:lnTo>
                <a:lnTo>
                  <a:pt x="0" y="762000"/>
                </a:lnTo>
                <a:lnTo>
                  <a:pt x="0" y="15240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53000" y="4419600"/>
            <a:ext cx="1063713" cy="752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34107" y="792289"/>
            <a:ext cx="4963606" cy="5336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Basic Wi</a:t>
            </a:r>
            <a:r>
              <a:rPr sz="6000" b="1" spc="-9" baseline="3413" dirty="0" smtClean="0">
                <a:solidFill>
                  <a:srgbClr val="548ED4"/>
                </a:solidFill>
                <a:latin typeface="Calibri"/>
                <a:cs typeface="Calibri"/>
              </a:rPr>
              <a:t>d</a:t>
            </a:r>
            <a:r>
              <a:rPr sz="6000" b="1" spc="-44" baseline="3413" dirty="0" smtClean="0">
                <a:solidFill>
                  <a:srgbClr val="548ED4"/>
                </a:solidFill>
                <a:latin typeface="Calibri"/>
                <a:cs typeface="Calibri"/>
              </a:rPr>
              <a:t>g</a:t>
            </a:r>
            <a:r>
              <a:rPr sz="6000" b="1" spc="-29" baseline="3413" dirty="0" smtClean="0">
                <a:solidFill>
                  <a:srgbClr val="548ED4"/>
                </a:solidFill>
                <a:latin typeface="Calibri"/>
                <a:cs typeface="Calibri"/>
              </a:rPr>
              <a:t>e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ts:</a:t>
            </a:r>
            <a:r>
              <a:rPr sz="6000" b="1" spc="-40" baseline="3413" dirty="0" smtClean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6000" b="1" spc="-64" baseline="3413" dirty="0" smtClean="0">
                <a:solidFill>
                  <a:srgbClr val="548ED4"/>
                </a:solidFill>
                <a:latin typeface="Calibri"/>
                <a:cs typeface="Calibri"/>
              </a:rPr>
              <a:t>E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di</a:t>
            </a:r>
            <a:r>
              <a:rPr sz="6000" b="1" spc="4" baseline="3413" dirty="0" smtClean="0">
                <a:solidFill>
                  <a:srgbClr val="548ED4"/>
                </a:solidFill>
                <a:latin typeface="Calibri"/>
                <a:cs typeface="Calibri"/>
              </a:rPr>
              <a:t>t</a:t>
            </a:r>
            <a:r>
              <a:rPr sz="6000" b="1" spc="-354" baseline="3413" dirty="0" smtClean="0">
                <a:solidFill>
                  <a:srgbClr val="548ED4"/>
                </a:solidFill>
                <a:latin typeface="Calibri"/>
                <a:cs typeface="Calibri"/>
              </a:rPr>
              <a:t>T</a:t>
            </a:r>
            <a:r>
              <a:rPr sz="6000" b="1" spc="-59" baseline="3413" dirty="0" smtClean="0">
                <a:solidFill>
                  <a:srgbClr val="548ED4"/>
                </a:solidFill>
                <a:latin typeface="Calibri"/>
                <a:cs typeface="Calibri"/>
              </a:rPr>
              <a:t>e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xt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4540" y="1909508"/>
            <a:ext cx="6040299" cy="5839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  <a:spcBef>
                <a:spcPts val="106"/>
              </a:spcBef>
            </a:pPr>
            <a:r>
              <a:rPr sz="3000" spc="0" baseline="2730" dirty="0" smtClean="0">
                <a:latin typeface="Calibri"/>
                <a:cs typeface="Calibri"/>
              </a:rPr>
              <a:t>In</a:t>
            </a:r>
            <a:r>
              <a:rPr sz="3000" spc="-30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addition</a:t>
            </a:r>
            <a:r>
              <a:rPr sz="3000" spc="-52" baseline="2730" dirty="0" smtClean="0">
                <a:latin typeface="Calibri"/>
                <a:cs typeface="Calibri"/>
              </a:rPr>
              <a:t> </a:t>
            </a:r>
            <a:r>
              <a:rPr sz="3000" spc="-14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o</a:t>
            </a:r>
            <a:r>
              <a:rPr sz="3000" spc="-17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the</a:t>
            </a:r>
            <a:r>
              <a:rPr sz="3000" spc="-27" baseline="2730" dirty="0" smtClean="0">
                <a:latin typeface="Calibri"/>
                <a:cs typeface="Calibri"/>
              </a:rPr>
              <a:t> </a:t>
            </a:r>
            <a:r>
              <a:rPr sz="3000" spc="-19" baseline="2730" dirty="0" smtClean="0">
                <a:latin typeface="Calibri"/>
                <a:cs typeface="Calibri"/>
              </a:rPr>
              <a:t>st</a:t>
            </a:r>
            <a:r>
              <a:rPr sz="3000" spc="0" baseline="2730" dirty="0" smtClean="0">
                <a:latin typeface="Calibri"/>
                <a:cs typeface="Calibri"/>
              </a:rPr>
              <a:t>and</a:t>
            </a:r>
            <a:r>
              <a:rPr sz="3000" spc="4" baseline="2730" dirty="0" smtClean="0">
                <a:latin typeface="Calibri"/>
                <a:cs typeface="Calibri"/>
              </a:rPr>
              <a:t>a</a:t>
            </a:r>
            <a:r>
              <a:rPr sz="3000" spc="-29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d</a:t>
            </a:r>
            <a:r>
              <a:rPr sz="3000" spc="-42" baseline="2730" dirty="0" smtClean="0">
                <a:latin typeface="Calibri"/>
                <a:cs typeface="Calibri"/>
              </a:rPr>
              <a:t> </a:t>
            </a:r>
            <a:r>
              <a:rPr sz="3000" spc="-179" baseline="2730" dirty="0" smtClean="0">
                <a:latin typeface="Calibri"/>
                <a:cs typeface="Calibri"/>
              </a:rPr>
              <a:t>T</a:t>
            </a:r>
            <a:r>
              <a:rPr sz="3000" spc="-29" baseline="2730" dirty="0" smtClean="0">
                <a:latin typeface="Calibri"/>
                <a:cs typeface="Calibri"/>
              </a:rPr>
              <a:t>e</a:t>
            </a:r>
            <a:r>
              <a:rPr sz="3000" spc="0" baseline="2730" dirty="0" smtClean="0">
                <a:latin typeface="Calibri"/>
                <a:cs typeface="Calibri"/>
              </a:rPr>
              <a:t>x</a:t>
            </a:r>
            <a:r>
              <a:rPr sz="3000" spc="4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Vi</a:t>
            </a:r>
            <a:r>
              <a:rPr sz="3000" spc="-14" baseline="2730" dirty="0" smtClean="0">
                <a:latin typeface="Calibri"/>
                <a:cs typeface="Calibri"/>
              </a:rPr>
              <a:t>e</a:t>
            </a:r>
            <a:r>
              <a:rPr sz="3000" spc="59" baseline="2730" dirty="0" smtClean="0">
                <a:latin typeface="Calibri"/>
                <a:cs typeface="Calibri"/>
              </a:rPr>
              <a:t>w</a:t>
            </a:r>
            <a:r>
              <a:rPr sz="3000" spc="-114" baseline="2730" dirty="0" smtClean="0">
                <a:latin typeface="Calibri"/>
                <a:cs typeface="Calibri"/>
              </a:rPr>
              <a:t>’</a:t>
            </a:r>
            <a:r>
              <a:rPr sz="3000" spc="0" baseline="2730" dirty="0" smtClean="0">
                <a:latin typeface="Calibri"/>
                <a:cs typeface="Calibri"/>
              </a:rPr>
              <a:t>s</a:t>
            </a:r>
            <a:r>
              <a:rPr sz="3000" spc="-62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p</a:t>
            </a:r>
            <a:r>
              <a:rPr sz="3000" spc="-29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oper</a:t>
            </a:r>
            <a:r>
              <a:rPr sz="3000" spc="4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ies,</a:t>
            </a:r>
            <a:r>
              <a:rPr sz="3000" spc="-64" baseline="2730" dirty="0" smtClean="0">
                <a:latin typeface="Calibri"/>
                <a:cs typeface="Calibri"/>
              </a:rPr>
              <a:t> </a:t>
            </a:r>
            <a:r>
              <a:rPr sz="3000" spc="-29" baseline="2730" dirty="0" smtClean="0">
                <a:latin typeface="Calibri"/>
                <a:cs typeface="Calibri"/>
              </a:rPr>
              <a:t>E</a:t>
            </a:r>
            <a:r>
              <a:rPr sz="3000" spc="0" baseline="2730" dirty="0" smtClean="0">
                <a:latin typeface="Calibri"/>
                <a:cs typeface="Calibri"/>
              </a:rPr>
              <a:t>dit</a:t>
            </a:r>
            <a:r>
              <a:rPr sz="3000" spc="-179" baseline="2730" dirty="0" smtClean="0">
                <a:latin typeface="Calibri"/>
                <a:cs typeface="Calibri"/>
              </a:rPr>
              <a:t>T</a:t>
            </a:r>
            <a:r>
              <a:rPr sz="3000" spc="-29" baseline="2730" dirty="0" smtClean="0">
                <a:latin typeface="Calibri"/>
                <a:cs typeface="Calibri"/>
              </a:rPr>
              <a:t>e</a:t>
            </a:r>
            <a:r>
              <a:rPr sz="3000" spc="0" baseline="2730" dirty="0" smtClean="0">
                <a:latin typeface="Calibri"/>
                <a:cs typeface="Calibri"/>
              </a:rPr>
              <a:t>xt</a:t>
            </a:r>
            <a:endParaRPr sz="2000">
              <a:latin typeface="Calibri"/>
              <a:cs typeface="Calibri"/>
            </a:endParaRPr>
          </a:p>
          <a:p>
            <a:pPr marL="12700" marR="38061">
              <a:lnSpc>
                <a:spcPts val="2400"/>
              </a:lnSpc>
              <a:spcBef>
                <a:spcPts val="13"/>
              </a:spcBef>
            </a:pPr>
            <a:r>
              <a:rPr sz="3000" spc="0" baseline="1365" dirty="0" smtClean="0">
                <a:latin typeface="Calibri"/>
                <a:cs typeface="Calibri"/>
              </a:rPr>
              <a:t>has</a:t>
            </a:r>
            <a:r>
              <a:rPr sz="3000" spc="-22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ma</a:t>
            </a:r>
            <a:r>
              <a:rPr sz="3000" spc="-29" baseline="1365" dirty="0" smtClean="0">
                <a:latin typeface="Calibri"/>
                <a:cs typeface="Calibri"/>
              </a:rPr>
              <a:t>n</a:t>
            </a:r>
            <a:r>
              <a:rPr sz="3000" spc="0" baseline="1365" dirty="0" smtClean="0">
                <a:latin typeface="Calibri"/>
                <a:cs typeface="Calibri"/>
              </a:rPr>
              <a:t>y</a:t>
            </a:r>
            <a:r>
              <a:rPr sz="3000" spc="-45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ot</a:t>
            </a:r>
            <a:r>
              <a:rPr sz="3000" spc="4" baseline="1365" dirty="0" smtClean="0">
                <a:latin typeface="Calibri"/>
                <a:cs typeface="Calibri"/>
              </a:rPr>
              <a:t>h</a:t>
            </a:r>
            <a:r>
              <a:rPr sz="3000" spc="0" baseline="1365" dirty="0" smtClean="0">
                <a:latin typeface="Calibri"/>
                <a:cs typeface="Calibri"/>
              </a:rPr>
              <a:t>er</a:t>
            </a:r>
            <a:r>
              <a:rPr sz="3000" spc="-4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(now)</a:t>
            </a:r>
            <a:r>
              <a:rPr sz="3000" spc="-47" baseline="1365" dirty="0" smtClean="0">
                <a:latin typeface="Calibri"/>
                <a:cs typeface="Calibri"/>
              </a:rPr>
              <a:t> </a:t>
            </a:r>
            <a:r>
              <a:rPr sz="3000" i="1" spc="0" baseline="1365" dirty="0" smtClean="0">
                <a:latin typeface="Calibri"/>
                <a:cs typeface="Calibri"/>
              </a:rPr>
              <a:t>depre</a:t>
            </a:r>
            <a:r>
              <a:rPr sz="3000" i="1" spc="-9" baseline="1365" dirty="0" smtClean="0">
                <a:latin typeface="Calibri"/>
                <a:cs typeface="Calibri"/>
              </a:rPr>
              <a:t>c</a:t>
            </a:r>
            <a:r>
              <a:rPr sz="3000" i="1" spc="0" baseline="1365" dirty="0" smtClean="0">
                <a:latin typeface="Calibri"/>
                <a:cs typeface="Calibri"/>
              </a:rPr>
              <a:t>a</a:t>
            </a:r>
            <a:r>
              <a:rPr sz="3000" i="1" spc="-19" baseline="1365" dirty="0" smtClean="0">
                <a:latin typeface="Calibri"/>
                <a:cs typeface="Calibri"/>
              </a:rPr>
              <a:t>t</a:t>
            </a:r>
            <a:r>
              <a:rPr sz="3000" i="1" spc="0" baseline="1365" dirty="0" smtClean="0">
                <a:latin typeface="Calibri"/>
                <a:cs typeface="Calibri"/>
              </a:rPr>
              <a:t>ed</a:t>
            </a:r>
            <a:r>
              <a:rPr sz="3000" i="1" spc="-101" baseline="1365" dirty="0" smtClean="0">
                <a:latin typeface="Calibri"/>
                <a:cs typeface="Calibri"/>
              </a:rPr>
              <a:t> </a:t>
            </a:r>
            <a:r>
              <a:rPr sz="3000" spc="-44" baseline="1365" dirty="0" smtClean="0">
                <a:latin typeface="Calibri"/>
                <a:cs typeface="Calibri"/>
              </a:rPr>
              <a:t>f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14" baseline="1365" dirty="0" smtClean="0">
                <a:latin typeface="Calibri"/>
                <a:cs typeface="Calibri"/>
              </a:rPr>
              <a:t>a</a:t>
            </a:r>
            <a:r>
              <a:rPr sz="3000" spc="0" baseline="1365" dirty="0" smtClean="0">
                <a:latin typeface="Calibri"/>
                <a:cs typeface="Calibri"/>
              </a:rPr>
              <a:t>tu</a:t>
            </a:r>
            <a:r>
              <a:rPr sz="3000" spc="-1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es</a:t>
            </a:r>
            <a:r>
              <a:rPr sz="3000" spc="-47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such</a:t>
            </a:r>
            <a:r>
              <a:rPr sz="3000" spc="-37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as: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4540" y="2753423"/>
            <a:ext cx="1816610" cy="1448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0518">
              <a:lnSpc>
                <a:spcPts val="1730"/>
              </a:lnSpc>
              <a:spcBef>
                <a:spcPts val="86"/>
              </a:spcBef>
            </a:pPr>
            <a:r>
              <a:rPr sz="2400" spc="0" baseline="3413" dirty="0" smtClean="0">
                <a:latin typeface="Calibri"/>
                <a:cs typeface="Calibri"/>
              </a:rPr>
              <a:t>• </a:t>
            </a:r>
            <a:r>
              <a:rPr sz="2400" b="1" spc="0" baseline="3413" dirty="0" smtClean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2400" b="1" spc="-19" baseline="3413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400" b="1" spc="0" baseline="3413" dirty="0" smtClean="0">
                <a:solidFill>
                  <a:srgbClr val="C00000"/>
                </a:solidFill>
                <a:latin typeface="Calibri"/>
                <a:cs typeface="Calibri"/>
              </a:rPr>
              <a:t>oid:au</a:t>
            </a:r>
            <a:r>
              <a:rPr sz="2400" b="1" spc="-9" baseline="3413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400" b="1" spc="0" baseline="3413" dirty="0" smtClean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2400" b="1" spc="-134" baseline="3413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400" b="1" spc="-25" baseline="3413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400" b="1" spc="0" baseline="3413" dirty="0" smtClean="0">
                <a:solidFill>
                  <a:srgbClr val="C00000"/>
                </a:solidFill>
                <a:latin typeface="Calibri"/>
                <a:cs typeface="Calibri"/>
              </a:rPr>
              <a:t>xt</a:t>
            </a:r>
            <a:r>
              <a:rPr sz="2400" spc="0" baseline="3413" dirty="0" smtClean="0">
                <a:latin typeface="Calibri"/>
                <a:cs typeface="Calibri"/>
              </a:rPr>
              <a:t>,</a:t>
            </a:r>
            <a:endParaRPr sz="1600">
              <a:latin typeface="Calibri"/>
              <a:cs typeface="Calibri"/>
            </a:endParaRPr>
          </a:p>
          <a:p>
            <a:pPr marL="12700" marR="30518">
              <a:lnSpc>
                <a:spcPts val="1920"/>
              </a:lnSpc>
              <a:spcBef>
                <a:spcPts val="9"/>
              </a:spcBef>
            </a:pPr>
            <a:r>
              <a:rPr sz="2400" spc="0" baseline="1706" dirty="0" smtClean="0">
                <a:latin typeface="Calibri"/>
                <a:cs typeface="Calibri"/>
              </a:rPr>
              <a:t>• </a:t>
            </a:r>
            <a:r>
              <a:rPr sz="2400" b="1" spc="0" baseline="1706" dirty="0" smtClean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2400" b="1" spc="-19" baseline="1706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400" b="1" spc="0" baseline="1706" dirty="0" smtClean="0">
                <a:solidFill>
                  <a:srgbClr val="C00000"/>
                </a:solidFill>
                <a:latin typeface="Calibri"/>
                <a:cs typeface="Calibri"/>
              </a:rPr>
              <a:t>oid:</a:t>
            </a:r>
            <a:r>
              <a:rPr sz="2400" b="1" spc="-4" baseline="1706" dirty="0" smtClean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2400" b="1" spc="0" baseline="1706" dirty="0" smtClean="0">
                <a:solidFill>
                  <a:srgbClr val="C00000"/>
                </a:solidFill>
                <a:latin typeface="Calibri"/>
                <a:cs typeface="Calibri"/>
              </a:rPr>
              <a:t>api</a:t>
            </a:r>
            <a:r>
              <a:rPr sz="2400" b="1" spc="-14" baseline="1706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400" b="1" spc="0" baseline="1706" dirty="0" smtClean="0">
                <a:solidFill>
                  <a:srgbClr val="C00000"/>
                </a:solidFill>
                <a:latin typeface="Calibri"/>
                <a:cs typeface="Calibri"/>
              </a:rPr>
              <a:t>al</a:t>
            </a:r>
            <a:r>
              <a:rPr sz="2400" b="1" spc="-4" baseline="1706" dirty="0" smtClean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2400" b="1" spc="-29" baseline="1706" dirty="0" smtClean="0">
                <a:solidFill>
                  <a:srgbClr val="C00000"/>
                </a:solidFill>
                <a:latin typeface="Calibri"/>
                <a:cs typeface="Calibri"/>
              </a:rPr>
              <a:t>z</a:t>
            </a:r>
            <a:r>
              <a:rPr sz="2400" b="1" spc="0" baseline="1706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400" spc="0" baseline="1706" dirty="0" smtClean="0">
                <a:latin typeface="Calibri"/>
                <a:cs typeface="Calibri"/>
              </a:rPr>
              <a:t>,</a:t>
            </a:r>
            <a:endParaRPr sz="1600">
              <a:latin typeface="Calibri"/>
              <a:cs typeface="Calibri"/>
            </a:endParaRPr>
          </a:p>
          <a:p>
            <a:pPr marL="12700" marR="30518">
              <a:lnSpc>
                <a:spcPts val="1920"/>
              </a:lnSpc>
            </a:pPr>
            <a:r>
              <a:rPr sz="2400" spc="0" baseline="1706" dirty="0" smtClean="0">
                <a:latin typeface="Calibri"/>
                <a:cs typeface="Calibri"/>
              </a:rPr>
              <a:t>• </a:t>
            </a:r>
            <a:r>
              <a:rPr sz="2400" b="1" spc="0" baseline="1706" dirty="0" smtClean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2400" b="1" spc="-19" baseline="1706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400" b="1" spc="0" baseline="1706" dirty="0" smtClean="0">
                <a:solidFill>
                  <a:srgbClr val="C00000"/>
                </a:solidFill>
                <a:latin typeface="Calibri"/>
                <a:cs typeface="Calibri"/>
              </a:rPr>
              <a:t>oid:di</a:t>
            </a:r>
            <a:r>
              <a:rPr sz="2400" b="1" spc="9" baseline="1706" dirty="0" smtClean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2400" b="1" spc="0" baseline="1706" dirty="0" smtClean="0">
                <a:solidFill>
                  <a:srgbClr val="C00000"/>
                </a:solidFill>
                <a:latin typeface="Calibri"/>
                <a:cs typeface="Calibri"/>
              </a:rPr>
              <a:t>it</a:t>
            </a:r>
            <a:r>
              <a:rPr sz="2400" b="1" spc="4" baseline="1706" dirty="0" smtClean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2400" spc="0" baseline="1706" dirty="0" smtClean="0">
                <a:latin typeface="Calibri"/>
                <a:cs typeface="Calibri"/>
              </a:rPr>
              <a:t>,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920"/>
              </a:lnSpc>
            </a:pPr>
            <a:r>
              <a:rPr sz="2400" spc="0" baseline="1706" dirty="0" smtClean="0">
                <a:latin typeface="Calibri"/>
                <a:cs typeface="Calibri"/>
              </a:rPr>
              <a:t>• </a:t>
            </a:r>
            <a:r>
              <a:rPr sz="2400" b="1" spc="0" baseline="1706" dirty="0" smtClean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2400" b="1" spc="-19" baseline="1706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400" b="1" spc="0" baseline="1706" dirty="0" smtClean="0">
                <a:solidFill>
                  <a:srgbClr val="C00000"/>
                </a:solidFill>
                <a:latin typeface="Calibri"/>
                <a:cs typeface="Calibri"/>
              </a:rPr>
              <a:t>oid:</a:t>
            </a:r>
            <a:r>
              <a:rPr sz="2400" b="1" spc="4" baseline="1706" dirty="0" smtClean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2400" b="1" spc="0" baseline="1706" dirty="0" smtClean="0">
                <a:solidFill>
                  <a:srgbClr val="C00000"/>
                </a:solidFill>
                <a:latin typeface="Calibri"/>
                <a:cs typeface="Calibri"/>
              </a:rPr>
              <a:t>ingleL</a:t>
            </a:r>
            <a:r>
              <a:rPr sz="2400" b="1" spc="-4" baseline="1706" dirty="0" smtClean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2400" b="1" spc="0" baseline="1706" dirty="0" smtClean="0">
                <a:solidFill>
                  <a:srgbClr val="C00000"/>
                </a:solidFill>
                <a:latin typeface="Calibri"/>
                <a:cs typeface="Calibri"/>
              </a:rPr>
              <a:t>ne</a:t>
            </a:r>
            <a:r>
              <a:rPr sz="2400" spc="0" baseline="1706" dirty="0" smtClean="0">
                <a:latin typeface="Calibri"/>
                <a:cs typeface="Calibri"/>
              </a:rPr>
              <a:t>,</a:t>
            </a:r>
            <a:endParaRPr sz="1600">
              <a:latin typeface="Calibri"/>
              <a:cs typeface="Calibri"/>
            </a:endParaRPr>
          </a:p>
          <a:p>
            <a:pPr marL="12700" marR="30518">
              <a:lnSpc>
                <a:spcPts val="1920"/>
              </a:lnSpc>
            </a:pPr>
            <a:r>
              <a:rPr sz="2400" spc="0" baseline="1706" dirty="0" smtClean="0">
                <a:latin typeface="Calibri"/>
                <a:cs typeface="Calibri"/>
              </a:rPr>
              <a:t>• </a:t>
            </a:r>
            <a:r>
              <a:rPr sz="2400" b="1" spc="0" baseline="1706" dirty="0" smtClean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2400" b="1" spc="-19" baseline="1706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400" b="1" spc="0" baseline="1706" dirty="0" smtClean="0">
                <a:solidFill>
                  <a:srgbClr val="C00000"/>
                </a:solidFill>
                <a:latin typeface="Calibri"/>
                <a:cs typeface="Calibri"/>
              </a:rPr>
              <a:t>oid:pass</a:t>
            </a:r>
            <a:r>
              <a:rPr sz="2400" b="1" spc="-4" baseline="1706" dirty="0" smtClean="0">
                <a:solidFill>
                  <a:srgbClr val="C00000"/>
                </a:solidFill>
                <a:latin typeface="Calibri"/>
                <a:cs typeface="Calibri"/>
              </a:rPr>
              <a:t>w</a:t>
            </a:r>
            <a:r>
              <a:rPr sz="2400" b="1" spc="0" baseline="1706" dirty="0" smtClean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2400" b="1" spc="-14" baseline="1706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400" b="1" spc="0" baseline="1706" dirty="0" smtClean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2400" spc="0" baseline="1706" dirty="0" smtClean="0">
                <a:latin typeface="Calibri"/>
                <a:cs typeface="Calibri"/>
              </a:rPr>
              <a:t>,</a:t>
            </a:r>
            <a:endParaRPr sz="1600">
              <a:latin typeface="Calibri"/>
              <a:cs typeface="Calibri"/>
            </a:endParaRPr>
          </a:p>
          <a:p>
            <a:pPr marL="12700" marR="30518">
              <a:lnSpc>
                <a:spcPts val="1920"/>
              </a:lnSpc>
            </a:pPr>
            <a:r>
              <a:rPr sz="2400" spc="0" baseline="1706" dirty="0" smtClean="0">
                <a:latin typeface="Calibri"/>
                <a:cs typeface="Calibri"/>
              </a:rPr>
              <a:t>• </a:t>
            </a:r>
            <a:r>
              <a:rPr sz="2400" b="1" spc="0" baseline="1706" dirty="0" smtClean="0">
                <a:solidFill>
                  <a:srgbClr val="C00000"/>
                </a:solidFill>
                <a:latin typeface="Calibri"/>
                <a:cs typeface="Calibri"/>
              </a:rPr>
              <a:t>an</a:t>
            </a:r>
            <a:r>
              <a:rPr sz="2400" b="1" spc="-4" baseline="1706" dirty="0" smtClean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2400" b="1" spc="-19" baseline="1706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400" b="1" spc="0" baseline="1706" dirty="0" smtClean="0">
                <a:solidFill>
                  <a:srgbClr val="C00000"/>
                </a:solidFill>
                <a:latin typeface="Calibri"/>
                <a:cs typeface="Calibri"/>
              </a:rPr>
              <a:t>oid:n</a:t>
            </a:r>
            <a:r>
              <a:rPr sz="2400" b="1" spc="-4" baseline="1706" dirty="0" smtClean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2400" b="1" spc="0" baseline="1706" dirty="0" smtClean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2400" b="1" spc="-4" baseline="1706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400" b="1" spc="0" baseline="1706" dirty="0" smtClean="0">
                <a:solidFill>
                  <a:srgbClr val="C00000"/>
                </a:solidFill>
                <a:latin typeface="Calibri"/>
                <a:cs typeface="Calibri"/>
              </a:rPr>
              <a:t>ri</a:t>
            </a:r>
            <a:r>
              <a:rPr sz="2400" b="1" spc="4" baseline="1706" dirty="0" smtClean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2400" spc="0" baseline="1706" dirty="0" smtClean="0">
                <a:latin typeface="Calibri"/>
                <a:cs typeface="Calibri"/>
              </a:rPr>
              <a:t>,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93594" y="2753423"/>
            <a:ext cx="4187911" cy="1448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2400" spc="0" baseline="3413" dirty="0" smtClean="0">
                <a:latin typeface="Calibri"/>
                <a:cs typeface="Calibri"/>
              </a:rPr>
              <a:t>(true/</a:t>
            </a:r>
            <a:r>
              <a:rPr sz="2400" spc="-34" baseline="3413" dirty="0" smtClean="0">
                <a:latin typeface="Calibri"/>
                <a:cs typeface="Calibri"/>
              </a:rPr>
              <a:t>f</a:t>
            </a:r>
            <a:r>
              <a:rPr sz="2400" spc="0" baseline="3413" dirty="0" smtClean="0">
                <a:latin typeface="Calibri"/>
                <a:cs typeface="Calibri"/>
              </a:rPr>
              <a:t>alse)</a:t>
            </a:r>
            <a:r>
              <a:rPr sz="2400" spc="-9" baseline="3413" dirty="0" smtClean="0">
                <a:latin typeface="Calibri"/>
                <a:cs typeface="Calibri"/>
              </a:rPr>
              <a:t> </a:t>
            </a:r>
            <a:r>
              <a:rPr sz="2400" spc="0" baseline="3413" dirty="0" smtClean="0">
                <a:latin typeface="Calibri"/>
                <a:cs typeface="Calibri"/>
              </a:rPr>
              <a:t>p</a:t>
            </a:r>
            <a:r>
              <a:rPr sz="2400" spc="-25" baseline="3413" dirty="0" smtClean="0">
                <a:latin typeface="Calibri"/>
                <a:cs typeface="Calibri"/>
              </a:rPr>
              <a:t>r</a:t>
            </a:r>
            <a:r>
              <a:rPr sz="2400" spc="0" baseline="3413" dirty="0" smtClean="0">
                <a:latin typeface="Calibri"/>
                <a:cs typeface="Calibri"/>
              </a:rPr>
              <a:t>ov</a:t>
            </a:r>
            <a:r>
              <a:rPr sz="2400" spc="-4" baseline="3413" dirty="0" smtClean="0">
                <a:latin typeface="Calibri"/>
                <a:cs typeface="Calibri"/>
              </a:rPr>
              <a:t>i</a:t>
            </a:r>
            <a:r>
              <a:rPr sz="2400" spc="0" baseline="3413" dirty="0" smtClean="0">
                <a:latin typeface="Calibri"/>
                <a:cs typeface="Calibri"/>
              </a:rPr>
              <a:t>des au</a:t>
            </a:r>
            <a:r>
              <a:rPr sz="2400" spc="-19" baseline="3413" dirty="0" smtClean="0">
                <a:latin typeface="Calibri"/>
                <a:cs typeface="Calibri"/>
              </a:rPr>
              <a:t>t</a:t>
            </a:r>
            <a:r>
              <a:rPr sz="2400" spc="0" baseline="3413" dirty="0" smtClean="0">
                <a:latin typeface="Calibri"/>
                <a:cs typeface="Calibri"/>
              </a:rPr>
              <a:t>om</a:t>
            </a:r>
            <a:r>
              <a:rPr sz="2400" spc="-19" baseline="3413" dirty="0" smtClean="0">
                <a:latin typeface="Calibri"/>
                <a:cs typeface="Calibri"/>
              </a:rPr>
              <a:t>a</a:t>
            </a:r>
            <a:r>
              <a:rPr sz="2400" spc="0" baseline="3413" dirty="0" smtClean="0">
                <a:latin typeface="Calibri"/>
                <a:cs typeface="Calibri"/>
              </a:rPr>
              <a:t>t</a:t>
            </a:r>
            <a:r>
              <a:rPr sz="2400" spc="-4" baseline="3413" dirty="0" smtClean="0">
                <a:latin typeface="Calibri"/>
                <a:cs typeface="Calibri"/>
              </a:rPr>
              <a:t>i</a:t>
            </a:r>
            <a:r>
              <a:rPr sz="2400" spc="0" baseline="3413" dirty="0" smtClean="0">
                <a:latin typeface="Calibri"/>
                <a:cs typeface="Calibri"/>
              </a:rPr>
              <a:t>c</a:t>
            </a:r>
            <a:r>
              <a:rPr sz="2400" spc="-4" baseline="3413" dirty="0" smtClean="0">
                <a:latin typeface="Calibri"/>
                <a:cs typeface="Calibri"/>
              </a:rPr>
              <a:t> </a:t>
            </a:r>
            <a:r>
              <a:rPr sz="2400" spc="0" baseline="3413" dirty="0" smtClean="0">
                <a:latin typeface="Calibri"/>
                <a:cs typeface="Calibri"/>
              </a:rPr>
              <a:t>spe</a:t>
            </a:r>
            <a:r>
              <a:rPr sz="2400" spc="-4" baseline="3413" dirty="0" smtClean="0">
                <a:latin typeface="Calibri"/>
                <a:cs typeface="Calibri"/>
              </a:rPr>
              <a:t>l</a:t>
            </a:r>
            <a:r>
              <a:rPr sz="2400" spc="0" baseline="3413" dirty="0" smtClean="0">
                <a:latin typeface="Calibri"/>
                <a:cs typeface="Calibri"/>
              </a:rPr>
              <a:t>l</a:t>
            </a:r>
            <a:r>
              <a:rPr sz="2400" spc="-4" baseline="3413" dirty="0" smtClean="0">
                <a:latin typeface="Calibri"/>
                <a:cs typeface="Calibri"/>
              </a:rPr>
              <a:t>i</a:t>
            </a:r>
            <a:r>
              <a:rPr sz="2400" spc="0" baseline="3413" dirty="0" smtClean="0">
                <a:latin typeface="Calibri"/>
                <a:cs typeface="Calibri"/>
              </a:rPr>
              <a:t>ng</a:t>
            </a:r>
            <a:r>
              <a:rPr sz="2400" spc="-19" baseline="3413" dirty="0" smtClean="0">
                <a:latin typeface="Calibri"/>
                <a:cs typeface="Calibri"/>
              </a:rPr>
              <a:t> </a:t>
            </a:r>
            <a:r>
              <a:rPr sz="2400" spc="0" baseline="3413" dirty="0" smtClean="0">
                <a:latin typeface="Calibri"/>
                <a:cs typeface="Calibri"/>
              </a:rPr>
              <a:t>ass</a:t>
            </a:r>
            <a:r>
              <a:rPr sz="2400" spc="-4" baseline="3413" dirty="0" smtClean="0">
                <a:latin typeface="Calibri"/>
                <a:cs typeface="Calibri"/>
              </a:rPr>
              <a:t>i</a:t>
            </a:r>
            <a:r>
              <a:rPr sz="2400" spc="-19" baseline="3413" dirty="0" smtClean="0">
                <a:latin typeface="Calibri"/>
                <a:cs typeface="Calibri"/>
              </a:rPr>
              <a:t>st</a:t>
            </a:r>
            <a:r>
              <a:rPr sz="2400" spc="0" baseline="3413" dirty="0" smtClean="0">
                <a:latin typeface="Calibri"/>
                <a:cs typeface="Calibri"/>
              </a:rPr>
              <a:t>ance</a:t>
            </a:r>
            <a:endParaRPr sz="1600">
              <a:latin typeface="Calibri"/>
              <a:cs typeface="Calibri"/>
            </a:endParaRPr>
          </a:p>
          <a:p>
            <a:pPr marL="12700" marR="30518">
              <a:lnSpc>
                <a:spcPts val="1920"/>
              </a:lnSpc>
              <a:spcBef>
                <a:spcPts val="9"/>
              </a:spcBef>
            </a:pPr>
            <a:r>
              <a:rPr sz="2400" spc="0" baseline="1706" dirty="0" smtClean="0">
                <a:latin typeface="Calibri"/>
                <a:cs typeface="Calibri"/>
              </a:rPr>
              <a:t>(</a:t>
            </a:r>
            <a:r>
              <a:rPr sz="2400" i="1" spc="0" baseline="1706" dirty="0" smtClean="0">
                <a:latin typeface="Calibri"/>
                <a:cs typeface="Calibri"/>
              </a:rPr>
              <a:t>words</a:t>
            </a:r>
            <a:r>
              <a:rPr sz="2400" i="1" spc="-19" baseline="1706" dirty="0" smtClean="0">
                <a:latin typeface="Calibri"/>
                <a:cs typeface="Calibri"/>
              </a:rPr>
              <a:t>/</a:t>
            </a:r>
            <a:r>
              <a:rPr sz="2400" i="1" spc="0" baseline="1706" dirty="0" smtClean="0">
                <a:latin typeface="Calibri"/>
                <a:cs typeface="Calibri"/>
              </a:rPr>
              <a:t>se</a:t>
            </a:r>
            <a:r>
              <a:rPr sz="2400" i="1" spc="-14" baseline="1706" dirty="0" smtClean="0">
                <a:latin typeface="Calibri"/>
                <a:cs typeface="Calibri"/>
              </a:rPr>
              <a:t>n</a:t>
            </a:r>
            <a:r>
              <a:rPr sz="2400" i="1" spc="-19" baseline="1706" dirty="0" smtClean="0">
                <a:latin typeface="Calibri"/>
                <a:cs typeface="Calibri"/>
              </a:rPr>
              <a:t>t</a:t>
            </a:r>
            <a:r>
              <a:rPr sz="2400" i="1" spc="0" baseline="1706" dirty="0" smtClean="0">
                <a:latin typeface="Calibri"/>
                <a:cs typeface="Calibri"/>
              </a:rPr>
              <a:t>en</a:t>
            </a:r>
            <a:r>
              <a:rPr sz="2400" i="1" spc="-9" baseline="1706" dirty="0" smtClean="0">
                <a:latin typeface="Calibri"/>
                <a:cs typeface="Calibri"/>
              </a:rPr>
              <a:t>c</a:t>
            </a:r>
            <a:r>
              <a:rPr sz="2400" i="1" spc="0" baseline="1706" dirty="0" smtClean="0">
                <a:latin typeface="Calibri"/>
                <a:cs typeface="Calibri"/>
              </a:rPr>
              <a:t>e</a:t>
            </a:r>
            <a:r>
              <a:rPr sz="2400" i="1" spc="4" baseline="1706" dirty="0" smtClean="0">
                <a:latin typeface="Calibri"/>
                <a:cs typeface="Calibri"/>
              </a:rPr>
              <a:t>s</a:t>
            </a:r>
            <a:r>
              <a:rPr sz="2400" spc="0" baseline="1706" dirty="0" smtClean="0">
                <a:latin typeface="Calibri"/>
                <a:cs typeface="Calibri"/>
              </a:rPr>
              <a:t>) </a:t>
            </a:r>
            <a:r>
              <a:rPr sz="2400" spc="4" baseline="1706" dirty="0" smtClean="0">
                <a:latin typeface="Calibri"/>
                <a:cs typeface="Calibri"/>
              </a:rPr>
              <a:t>a</a:t>
            </a:r>
            <a:r>
              <a:rPr sz="2400" spc="0" baseline="1706" dirty="0" smtClean="0">
                <a:latin typeface="Calibri"/>
                <a:cs typeface="Calibri"/>
              </a:rPr>
              <a:t>u</a:t>
            </a:r>
            <a:r>
              <a:rPr sz="2400" spc="-25" baseline="1706" dirty="0" smtClean="0">
                <a:latin typeface="Calibri"/>
                <a:cs typeface="Calibri"/>
              </a:rPr>
              <a:t>t</a:t>
            </a:r>
            <a:r>
              <a:rPr sz="2400" spc="0" baseline="1706" dirty="0" smtClean="0">
                <a:latin typeface="Calibri"/>
                <a:cs typeface="Calibri"/>
              </a:rPr>
              <a:t>om</a:t>
            </a:r>
            <a:r>
              <a:rPr sz="2400" spc="-19" baseline="1706" dirty="0" smtClean="0">
                <a:latin typeface="Calibri"/>
                <a:cs typeface="Calibri"/>
              </a:rPr>
              <a:t>a</a:t>
            </a:r>
            <a:r>
              <a:rPr sz="2400" spc="0" baseline="1706" dirty="0" smtClean="0">
                <a:latin typeface="Calibri"/>
                <a:cs typeface="Calibri"/>
              </a:rPr>
              <a:t>t</a:t>
            </a:r>
            <a:r>
              <a:rPr sz="2400" spc="-4" baseline="1706" dirty="0" smtClean="0">
                <a:latin typeface="Calibri"/>
                <a:cs typeface="Calibri"/>
              </a:rPr>
              <a:t>i</a:t>
            </a:r>
            <a:r>
              <a:rPr sz="2400" spc="0" baseline="1706" dirty="0" smtClean="0">
                <a:latin typeface="Calibri"/>
                <a:cs typeface="Calibri"/>
              </a:rPr>
              <a:t>c</a:t>
            </a:r>
            <a:r>
              <a:rPr sz="2400" spc="-4" baseline="1706" dirty="0" smtClean="0">
                <a:latin typeface="Calibri"/>
                <a:cs typeface="Calibri"/>
              </a:rPr>
              <a:t> </a:t>
            </a:r>
            <a:r>
              <a:rPr sz="2400" spc="-9" baseline="1706" dirty="0" smtClean="0">
                <a:latin typeface="Calibri"/>
                <a:cs typeface="Calibri"/>
              </a:rPr>
              <a:t>c</a:t>
            </a:r>
            <a:r>
              <a:rPr sz="2400" spc="0" baseline="1706" dirty="0" smtClean="0">
                <a:latin typeface="Calibri"/>
                <a:cs typeface="Calibri"/>
              </a:rPr>
              <a:t>api</a:t>
            </a:r>
            <a:r>
              <a:rPr sz="2400" spc="-25" baseline="1706" dirty="0" smtClean="0">
                <a:latin typeface="Calibri"/>
                <a:cs typeface="Calibri"/>
              </a:rPr>
              <a:t>t</a:t>
            </a:r>
            <a:r>
              <a:rPr sz="2400" spc="0" baseline="1706" dirty="0" smtClean="0">
                <a:latin typeface="Calibri"/>
                <a:cs typeface="Calibri"/>
              </a:rPr>
              <a:t>ali</a:t>
            </a:r>
            <a:r>
              <a:rPr sz="2400" spc="-29" baseline="1706" dirty="0" smtClean="0">
                <a:latin typeface="Calibri"/>
                <a:cs typeface="Calibri"/>
              </a:rPr>
              <a:t>z</a:t>
            </a:r>
            <a:r>
              <a:rPr sz="2400" spc="-19" baseline="1706" dirty="0" smtClean="0">
                <a:latin typeface="Calibri"/>
                <a:cs typeface="Calibri"/>
              </a:rPr>
              <a:t>a</a:t>
            </a:r>
            <a:r>
              <a:rPr sz="2400" spc="0" baseline="1706" dirty="0" smtClean="0">
                <a:latin typeface="Calibri"/>
                <a:cs typeface="Calibri"/>
              </a:rPr>
              <a:t>t</a:t>
            </a:r>
            <a:r>
              <a:rPr sz="2400" spc="-4" baseline="1706" dirty="0" smtClean="0">
                <a:latin typeface="Calibri"/>
                <a:cs typeface="Calibri"/>
              </a:rPr>
              <a:t>i</a:t>
            </a:r>
            <a:r>
              <a:rPr sz="2400" spc="0" baseline="1706" dirty="0" smtClean="0">
                <a:latin typeface="Calibri"/>
                <a:cs typeface="Calibri"/>
              </a:rPr>
              <a:t>on</a:t>
            </a:r>
            <a:endParaRPr sz="1600">
              <a:latin typeface="Calibri"/>
              <a:cs typeface="Calibri"/>
            </a:endParaRPr>
          </a:p>
          <a:p>
            <a:pPr marL="12700" marR="30518">
              <a:lnSpc>
                <a:spcPts val="1920"/>
              </a:lnSpc>
            </a:pPr>
            <a:r>
              <a:rPr sz="2400" spc="-19" baseline="1706" dirty="0" smtClean="0">
                <a:latin typeface="Calibri"/>
                <a:cs typeface="Calibri"/>
              </a:rPr>
              <a:t>t</a:t>
            </a:r>
            <a:r>
              <a:rPr sz="2400" spc="0" baseline="1706" dirty="0" smtClean="0">
                <a:latin typeface="Calibri"/>
                <a:cs typeface="Calibri"/>
              </a:rPr>
              <a:t>o</a:t>
            </a:r>
            <a:r>
              <a:rPr sz="2400" spc="4" baseline="1706" dirty="0" smtClean="0">
                <a:latin typeface="Calibri"/>
                <a:cs typeface="Calibri"/>
              </a:rPr>
              <a:t> </a:t>
            </a:r>
            <a:r>
              <a:rPr sz="2400" spc="-9" baseline="1706" dirty="0" smtClean="0">
                <a:latin typeface="Calibri"/>
                <a:cs typeface="Calibri"/>
              </a:rPr>
              <a:t>c</a:t>
            </a:r>
            <a:r>
              <a:rPr sz="2400" spc="0" baseline="1706" dirty="0" smtClean="0">
                <a:latin typeface="Calibri"/>
                <a:cs typeface="Calibri"/>
              </a:rPr>
              <a:t>o</a:t>
            </a:r>
            <a:r>
              <a:rPr sz="2400" spc="-9" baseline="1706" dirty="0" smtClean="0">
                <a:latin typeface="Calibri"/>
                <a:cs typeface="Calibri"/>
              </a:rPr>
              <a:t>n</a:t>
            </a:r>
            <a:r>
              <a:rPr sz="2400" spc="0" baseline="1706" dirty="0" smtClean="0">
                <a:latin typeface="Calibri"/>
                <a:cs typeface="Calibri"/>
              </a:rPr>
              <a:t>f</a:t>
            </a:r>
            <a:r>
              <a:rPr sz="2400" spc="-4" baseline="1706" dirty="0" smtClean="0">
                <a:latin typeface="Calibri"/>
                <a:cs typeface="Calibri"/>
              </a:rPr>
              <a:t>i</a:t>
            </a:r>
            <a:r>
              <a:rPr sz="2400" spc="0" baseline="1706" dirty="0" smtClean="0">
                <a:latin typeface="Calibri"/>
                <a:cs typeface="Calibri"/>
              </a:rPr>
              <a:t>gu</a:t>
            </a:r>
            <a:r>
              <a:rPr sz="2400" spc="-25" baseline="1706" dirty="0" smtClean="0">
                <a:latin typeface="Calibri"/>
                <a:cs typeface="Calibri"/>
              </a:rPr>
              <a:t>r</a:t>
            </a:r>
            <a:r>
              <a:rPr sz="2400" spc="0" baseline="1706" dirty="0" smtClean="0">
                <a:latin typeface="Calibri"/>
                <a:cs typeface="Calibri"/>
              </a:rPr>
              <a:t>e t</a:t>
            </a:r>
            <a:r>
              <a:rPr sz="2400" spc="-4" baseline="1706" dirty="0" smtClean="0">
                <a:latin typeface="Calibri"/>
                <a:cs typeface="Calibri"/>
              </a:rPr>
              <a:t>h</a:t>
            </a:r>
            <a:r>
              <a:rPr sz="2400" spc="0" baseline="1706" dirty="0" smtClean="0">
                <a:latin typeface="Calibri"/>
                <a:cs typeface="Calibri"/>
              </a:rPr>
              <a:t>e field</a:t>
            </a:r>
            <a:r>
              <a:rPr sz="2400" spc="-4" baseline="1706" dirty="0" smtClean="0">
                <a:latin typeface="Calibri"/>
                <a:cs typeface="Calibri"/>
              </a:rPr>
              <a:t> </a:t>
            </a:r>
            <a:r>
              <a:rPr sz="2400" spc="-19" baseline="1706" dirty="0" smtClean="0">
                <a:latin typeface="Calibri"/>
                <a:cs typeface="Calibri"/>
              </a:rPr>
              <a:t>t</a:t>
            </a:r>
            <a:r>
              <a:rPr sz="2400" spc="0" baseline="1706" dirty="0" smtClean="0">
                <a:latin typeface="Calibri"/>
                <a:cs typeface="Calibri"/>
              </a:rPr>
              <a:t>o</a:t>
            </a:r>
            <a:r>
              <a:rPr sz="2400" spc="9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acce</a:t>
            </a:r>
            <a:r>
              <a:rPr sz="2400" spc="-4" baseline="1706" dirty="0" smtClean="0">
                <a:latin typeface="Calibri"/>
                <a:cs typeface="Calibri"/>
              </a:rPr>
              <a:t>p</a:t>
            </a:r>
            <a:r>
              <a:rPr sz="2400" spc="0" baseline="1706" dirty="0" smtClean="0">
                <a:latin typeface="Calibri"/>
                <a:cs typeface="Calibri"/>
              </a:rPr>
              <a:t>t</a:t>
            </a:r>
            <a:r>
              <a:rPr sz="2400" spc="-9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only</a:t>
            </a:r>
            <a:r>
              <a:rPr sz="2400" spc="-9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cer</a:t>
            </a:r>
            <a:r>
              <a:rPr sz="2400" spc="-19" baseline="1706" dirty="0" smtClean="0">
                <a:latin typeface="Calibri"/>
                <a:cs typeface="Calibri"/>
              </a:rPr>
              <a:t>t</a:t>
            </a:r>
            <a:r>
              <a:rPr sz="2400" spc="0" baseline="1706" dirty="0" smtClean="0">
                <a:latin typeface="Calibri"/>
                <a:cs typeface="Calibri"/>
              </a:rPr>
              <a:t>ain</a:t>
            </a:r>
            <a:r>
              <a:rPr sz="2400" spc="-4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digi</a:t>
            </a:r>
            <a:r>
              <a:rPr sz="2400" spc="-4" baseline="1706" dirty="0" smtClean="0">
                <a:latin typeface="Calibri"/>
                <a:cs typeface="Calibri"/>
              </a:rPr>
              <a:t>t</a:t>
            </a:r>
            <a:r>
              <a:rPr sz="2400" spc="0" baseline="1706" dirty="0" smtClean="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 marL="12700" marR="30518">
              <a:lnSpc>
                <a:spcPts val="1920"/>
              </a:lnSpc>
            </a:pPr>
            <a:r>
              <a:rPr sz="2400" spc="0" baseline="1706" dirty="0" smtClean="0">
                <a:latin typeface="Calibri"/>
                <a:cs typeface="Calibri"/>
              </a:rPr>
              <a:t>is</a:t>
            </a:r>
            <a:r>
              <a:rPr sz="2400" spc="-9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the fie</a:t>
            </a:r>
            <a:r>
              <a:rPr sz="2400" spc="-4" baseline="1706" dirty="0" smtClean="0">
                <a:latin typeface="Calibri"/>
                <a:cs typeface="Calibri"/>
              </a:rPr>
              <a:t>l</a:t>
            </a:r>
            <a:r>
              <a:rPr sz="2400" spc="0" baseline="1706" dirty="0" smtClean="0">
                <a:latin typeface="Calibri"/>
                <a:cs typeface="Calibri"/>
              </a:rPr>
              <a:t>d</a:t>
            </a:r>
            <a:r>
              <a:rPr sz="2400" spc="-9" baseline="1706" dirty="0" smtClean="0">
                <a:latin typeface="Calibri"/>
                <a:cs typeface="Calibri"/>
              </a:rPr>
              <a:t> </a:t>
            </a:r>
            <a:r>
              <a:rPr sz="2400" spc="-39" baseline="1706" dirty="0" smtClean="0">
                <a:latin typeface="Calibri"/>
                <a:cs typeface="Calibri"/>
              </a:rPr>
              <a:t>f</a:t>
            </a:r>
            <a:r>
              <a:rPr sz="2400" spc="0" baseline="1706" dirty="0" smtClean="0">
                <a:latin typeface="Calibri"/>
                <a:cs typeface="Calibri"/>
              </a:rPr>
              <a:t>or</a:t>
            </a:r>
            <a:r>
              <a:rPr sz="2400" spc="14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s</a:t>
            </a:r>
            <a:r>
              <a:rPr sz="2400" spc="-4" baseline="1706" dirty="0" smtClean="0">
                <a:latin typeface="Calibri"/>
                <a:cs typeface="Calibri"/>
              </a:rPr>
              <a:t>i</a:t>
            </a:r>
            <a:r>
              <a:rPr sz="2400" spc="0" baseline="1706" dirty="0" smtClean="0">
                <a:latin typeface="Calibri"/>
                <a:cs typeface="Calibri"/>
              </a:rPr>
              <a:t>ngle-l</a:t>
            </a:r>
            <a:r>
              <a:rPr sz="2400" spc="-4" baseline="1706" dirty="0" smtClean="0">
                <a:latin typeface="Calibri"/>
                <a:cs typeface="Calibri"/>
              </a:rPr>
              <a:t>in</a:t>
            </a:r>
            <a:r>
              <a:rPr sz="2400" spc="0" baseline="1706" dirty="0" smtClean="0">
                <a:latin typeface="Calibri"/>
                <a:cs typeface="Calibri"/>
              </a:rPr>
              <a:t>e</a:t>
            </a:r>
            <a:r>
              <a:rPr sz="2400" spc="-19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/ m</a:t>
            </a:r>
            <a:r>
              <a:rPr sz="2400" spc="-4" baseline="1706" dirty="0" smtClean="0">
                <a:latin typeface="Calibri"/>
                <a:cs typeface="Calibri"/>
              </a:rPr>
              <a:t>u</a:t>
            </a:r>
            <a:r>
              <a:rPr sz="2400" spc="0" baseline="1706" dirty="0" smtClean="0">
                <a:latin typeface="Calibri"/>
                <a:cs typeface="Calibri"/>
              </a:rPr>
              <a:t>l</a:t>
            </a:r>
            <a:r>
              <a:rPr sz="2400" spc="-4" baseline="1706" dirty="0" smtClean="0">
                <a:latin typeface="Calibri"/>
                <a:cs typeface="Calibri"/>
              </a:rPr>
              <a:t>t</a:t>
            </a:r>
            <a:r>
              <a:rPr sz="2400" spc="0" baseline="1706" dirty="0" smtClean="0">
                <a:latin typeface="Calibri"/>
                <a:cs typeface="Calibri"/>
              </a:rPr>
              <a:t>ip</a:t>
            </a:r>
            <a:r>
              <a:rPr sz="2400" spc="-4" baseline="1706" dirty="0" smtClean="0">
                <a:latin typeface="Calibri"/>
                <a:cs typeface="Calibri"/>
              </a:rPr>
              <a:t>l</a:t>
            </a:r>
            <a:r>
              <a:rPr sz="2400" spc="0" baseline="1706" dirty="0" smtClean="0">
                <a:latin typeface="Calibri"/>
                <a:cs typeface="Calibri"/>
              </a:rPr>
              <a:t>e-l</a:t>
            </a:r>
            <a:r>
              <a:rPr sz="2400" spc="-4" baseline="1706" dirty="0" smtClean="0">
                <a:latin typeface="Calibri"/>
                <a:cs typeface="Calibri"/>
              </a:rPr>
              <a:t>in</a:t>
            </a:r>
            <a:r>
              <a:rPr sz="2400" spc="0" baseline="1706" dirty="0" smtClean="0">
                <a:latin typeface="Calibri"/>
                <a:cs typeface="Calibri"/>
              </a:rPr>
              <a:t>e</a:t>
            </a:r>
            <a:r>
              <a:rPr sz="2400" spc="-19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inp</a:t>
            </a:r>
            <a:r>
              <a:rPr sz="2400" spc="-4" baseline="1706" dirty="0" smtClean="0">
                <a:latin typeface="Calibri"/>
                <a:cs typeface="Calibri"/>
              </a:rPr>
              <a:t>u</a:t>
            </a:r>
            <a:r>
              <a:rPr sz="2400" spc="0" baseline="1706" dirty="0" smtClean="0">
                <a:latin typeface="Calibri"/>
                <a:cs typeface="Calibri"/>
              </a:rPr>
              <a:t>t</a:t>
            </a:r>
            <a:endParaRPr sz="1600">
              <a:latin typeface="Calibri"/>
              <a:cs typeface="Calibri"/>
            </a:endParaRPr>
          </a:p>
          <a:p>
            <a:pPr marL="12700" marR="30518">
              <a:lnSpc>
                <a:spcPts val="1920"/>
              </a:lnSpc>
            </a:pPr>
            <a:r>
              <a:rPr sz="2400" spc="0" baseline="1706" dirty="0" smtClean="0">
                <a:latin typeface="Calibri"/>
                <a:cs typeface="Calibri"/>
              </a:rPr>
              <a:t>(</a:t>
            </a:r>
            <a:r>
              <a:rPr sz="2400" i="1" spc="0" baseline="1706" dirty="0" smtClean="0">
                <a:latin typeface="Calibri"/>
                <a:cs typeface="Calibri"/>
              </a:rPr>
              <a:t>true/</a:t>
            </a:r>
            <a:r>
              <a:rPr sz="2400" i="1" spc="-14" baseline="1706" dirty="0" smtClean="0">
                <a:latin typeface="Calibri"/>
                <a:cs typeface="Calibri"/>
              </a:rPr>
              <a:t>f</a:t>
            </a:r>
            <a:r>
              <a:rPr sz="2400" i="1" spc="0" baseline="1706" dirty="0" smtClean="0">
                <a:latin typeface="Calibri"/>
                <a:cs typeface="Calibri"/>
              </a:rPr>
              <a:t>alse</a:t>
            </a:r>
            <a:r>
              <a:rPr sz="2400" spc="0" baseline="1706" dirty="0" smtClean="0">
                <a:latin typeface="Calibri"/>
                <a:cs typeface="Calibri"/>
              </a:rPr>
              <a:t>)</a:t>
            </a:r>
            <a:r>
              <a:rPr sz="2400" spc="-9" baseline="1706" dirty="0" smtClean="0">
                <a:latin typeface="Calibri"/>
                <a:cs typeface="Calibri"/>
              </a:rPr>
              <a:t> c</a:t>
            </a:r>
            <a:r>
              <a:rPr sz="2400" spc="0" baseline="1706" dirty="0" smtClean="0">
                <a:latin typeface="Calibri"/>
                <a:cs typeface="Calibri"/>
              </a:rPr>
              <a:t>o</a:t>
            </a:r>
            <a:r>
              <a:rPr sz="2400" spc="-19" baseline="1706" dirty="0" smtClean="0">
                <a:latin typeface="Calibri"/>
                <a:cs typeface="Calibri"/>
              </a:rPr>
              <a:t>n</a:t>
            </a:r>
            <a:r>
              <a:rPr sz="2400" spc="0" baseline="1706" dirty="0" smtClean="0">
                <a:latin typeface="Calibri"/>
                <a:cs typeface="Calibri"/>
              </a:rPr>
              <a:t>t</a:t>
            </a:r>
            <a:r>
              <a:rPr sz="2400" spc="-25" baseline="1706" dirty="0" smtClean="0">
                <a:latin typeface="Calibri"/>
                <a:cs typeface="Calibri"/>
              </a:rPr>
              <a:t>r</a:t>
            </a:r>
            <a:r>
              <a:rPr sz="2400" spc="0" baseline="1706" dirty="0" smtClean="0">
                <a:latin typeface="Calibri"/>
                <a:cs typeface="Calibri"/>
              </a:rPr>
              <a:t>ols</a:t>
            </a:r>
            <a:r>
              <a:rPr sz="2400" spc="4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f</a:t>
            </a:r>
            <a:r>
              <a:rPr sz="2400" spc="-4" baseline="1706" dirty="0" smtClean="0">
                <a:latin typeface="Calibri"/>
                <a:cs typeface="Calibri"/>
              </a:rPr>
              <a:t>i</a:t>
            </a:r>
            <a:r>
              <a:rPr sz="2400" spc="0" baseline="1706" dirty="0" smtClean="0">
                <a:latin typeface="Calibri"/>
                <a:cs typeface="Calibri"/>
              </a:rPr>
              <a:t>eld</a:t>
            </a:r>
            <a:r>
              <a:rPr sz="2400" spc="-100" baseline="1706" dirty="0" smtClean="0">
                <a:latin typeface="Calibri"/>
                <a:cs typeface="Calibri"/>
              </a:rPr>
              <a:t>’</a:t>
            </a:r>
            <a:r>
              <a:rPr sz="2400" spc="0" baseline="1706" dirty="0" smtClean="0">
                <a:latin typeface="Calibri"/>
                <a:cs typeface="Calibri"/>
              </a:rPr>
              <a:t>s</a:t>
            </a:r>
            <a:r>
              <a:rPr sz="2400" spc="-9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vis</a:t>
            </a:r>
            <a:r>
              <a:rPr sz="2400" spc="-4" baseline="1706" dirty="0" smtClean="0">
                <a:latin typeface="Calibri"/>
                <a:cs typeface="Calibri"/>
              </a:rPr>
              <a:t>i</a:t>
            </a:r>
            <a:r>
              <a:rPr sz="2400" spc="0" baseline="1706" dirty="0" smtClean="0">
                <a:latin typeface="Calibri"/>
                <a:cs typeface="Calibri"/>
              </a:rPr>
              <a:t>bi</a:t>
            </a:r>
            <a:r>
              <a:rPr sz="2400" spc="-4" baseline="1706" dirty="0" smtClean="0">
                <a:latin typeface="Calibri"/>
                <a:cs typeface="Calibri"/>
              </a:rPr>
              <a:t>l</a:t>
            </a:r>
            <a:r>
              <a:rPr sz="2400" spc="0" baseline="1706" dirty="0" smtClean="0">
                <a:latin typeface="Calibri"/>
                <a:cs typeface="Calibri"/>
              </a:rPr>
              <a:t>i</a:t>
            </a:r>
            <a:r>
              <a:rPr sz="2400" spc="-4" baseline="1706" dirty="0" smtClean="0">
                <a:latin typeface="Calibri"/>
                <a:cs typeface="Calibri"/>
              </a:rPr>
              <a:t>t</a:t>
            </a:r>
            <a:r>
              <a:rPr sz="2400" spc="0" baseline="1706" dirty="0" smtClean="0"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  <a:p>
            <a:pPr marL="12700" marR="9979">
              <a:lnSpc>
                <a:spcPts val="1920"/>
              </a:lnSpc>
            </a:pPr>
            <a:r>
              <a:rPr sz="2400" spc="0" baseline="1706" dirty="0" smtClean="0">
                <a:latin typeface="Calibri"/>
                <a:cs typeface="Calibri"/>
              </a:rPr>
              <a:t>(</a:t>
            </a:r>
            <a:r>
              <a:rPr sz="2400" i="1" spc="0" baseline="1706" dirty="0" smtClean="0">
                <a:latin typeface="Calibri"/>
                <a:cs typeface="Calibri"/>
              </a:rPr>
              <a:t>i</a:t>
            </a:r>
            <a:r>
              <a:rPr sz="2400" i="1" spc="-25" baseline="1706" dirty="0" smtClean="0">
                <a:latin typeface="Calibri"/>
                <a:cs typeface="Calibri"/>
              </a:rPr>
              <a:t>n</a:t>
            </a:r>
            <a:r>
              <a:rPr sz="2400" i="1" spc="-19" baseline="1706" dirty="0" smtClean="0">
                <a:latin typeface="Calibri"/>
                <a:cs typeface="Calibri"/>
              </a:rPr>
              <a:t>t</a:t>
            </a:r>
            <a:r>
              <a:rPr sz="2400" i="1" spc="0" baseline="1706" dirty="0" smtClean="0">
                <a:latin typeface="Calibri"/>
                <a:cs typeface="Calibri"/>
              </a:rPr>
              <a:t>ege</a:t>
            </a:r>
            <a:r>
              <a:rPr sz="2400" i="1" spc="-119" baseline="1706" dirty="0" smtClean="0">
                <a:latin typeface="Calibri"/>
                <a:cs typeface="Calibri"/>
              </a:rPr>
              <a:t>r</a:t>
            </a:r>
            <a:r>
              <a:rPr sz="2400" i="1" spc="0" baseline="1706" dirty="0" smtClean="0">
                <a:latin typeface="Calibri"/>
                <a:cs typeface="Calibri"/>
              </a:rPr>
              <a:t>,</a:t>
            </a:r>
            <a:r>
              <a:rPr sz="2400" i="1" spc="-4" baseline="1706" dirty="0" smtClean="0">
                <a:latin typeface="Calibri"/>
                <a:cs typeface="Calibri"/>
              </a:rPr>
              <a:t> </a:t>
            </a:r>
            <a:r>
              <a:rPr sz="2400" i="1" spc="0" baseline="1706" dirty="0" smtClean="0">
                <a:latin typeface="Calibri"/>
                <a:cs typeface="Calibri"/>
              </a:rPr>
              <a:t>dec</a:t>
            </a:r>
            <a:r>
              <a:rPr sz="2400" i="1" spc="-4" baseline="1706" dirty="0" smtClean="0">
                <a:latin typeface="Calibri"/>
                <a:cs typeface="Calibri"/>
              </a:rPr>
              <a:t>i</a:t>
            </a:r>
            <a:r>
              <a:rPr sz="2400" i="1" spc="0" baseline="1706" dirty="0" smtClean="0">
                <a:latin typeface="Calibri"/>
                <a:cs typeface="Calibri"/>
              </a:rPr>
              <a:t>m</a:t>
            </a:r>
            <a:r>
              <a:rPr sz="2400" i="1" spc="-4" baseline="1706" dirty="0" smtClean="0">
                <a:latin typeface="Calibri"/>
                <a:cs typeface="Calibri"/>
              </a:rPr>
              <a:t>a</a:t>
            </a:r>
            <a:r>
              <a:rPr sz="2400" i="1" spc="0" baseline="1706" dirty="0" smtClean="0">
                <a:latin typeface="Calibri"/>
                <a:cs typeface="Calibri"/>
              </a:rPr>
              <a:t>l,</a:t>
            </a:r>
            <a:r>
              <a:rPr sz="2400" i="1" spc="-14" baseline="1706" dirty="0" smtClean="0">
                <a:latin typeface="Calibri"/>
                <a:cs typeface="Calibri"/>
              </a:rPr>
              <a:t> </a:t>
            </a:r>
            <a:r>
              <a:rPr sz="2400" i="1" spc="0" baseline="1706" dirty="0" smtClean="0">
                <a:latin typeface="Calibri"/>
                <a:cs typeface="Calibri"/>
              </a:rPr>
              <a:t>si</a:t>
            </a:r>
            <a:r>
              <a:rPr sz="2400" i="1" spc="-4" baseline="1706" dirty="0" smtClean="0">
                <a:latin typeface="Calibri"/>
                <a:cs typeface="Calibri"/>
              </a:rPr>
              <a:t>g</a:t>
            </a:r>
            <a:r>
              <a:rPr sz="2400" i="1" spc="0" baseline="1706" dirty="0" smtClean="0">
                <a:latin typeface="Calibri"/>
                <a:cs typeface="Calibri"/>
              </a:rPr>
              <a:t>ne</a:t>
            </a:r>
            <a:r>
              <a:rPr sz="2400" i="1" spc="-4" baseline="1706" dirty="0" smtClean="0">
                <a:latin typeface="Calibri"/>
                <a:cs typeface="Calibri"/>
              </a:rPr>
              <a:t>d</a:t>
            </a:r>
            <a:r>
              <a:rPr sz="2400" spc="0" baseline="1706" dirty="0" smtClean="0">
                <a:latin typeface="Calibri"/>
                <a:cs typeface="Calibri"/>
              </a:rPr>
              <a:t>) </a:t>
            </a:r>
            <a:r>
              <a:rPr sz="2400" spc="-14" baseline="1706" dirty="0" smtClean="0">
                <a:latin typeface="Calibri"/>
                <a:cs typeface="Calibri"/>
              </a:rPr>
              <a:t>c</a:t>
            </a:r>
            <a:r>
              <a:rPr sz="2400" spc="0" baseline="1706" dirty="0" smtClean="0">
                <a:latin typeface="Calibri"/>
                <a:cs typeface="Calibri"/>
              </a:rPr>
              <a:t>o</a:t>
            </a:r>
            <a:r>
              <a:rPr sz="2400" spc="-19" baseline="1706" dirty="0" smtClean="0">
                <a:latin typeface="Calibri"/>
                <a:cs typeface="Calibri"/>
              </a:rPr>
              <a:t>n</a:t>
            </a:r>
            <a:r>
              <a:rPr sz="2400" spc="0" baseline="1706" dirty="0" smtClean="0">
                <a:latin typeface="Calibri"/>
                <a:cs typeface="Calibri"/>
              </a:rPr>
              <a:t>t</a:t>
            </a:r>
            <a:r>
              <a:rPr sz="2400" spc="-29" baseline="1706" dirty="0" smtClean="0">
                <a:latin typeface="Calibri"/>
                <a:cs typeface="Calibri"/>
              </a:rPr>
              <a:t>r</a:t>
            </a:r>
            <a:r>
              <a:rPr sz="2400" spc="0" baseline="1706" dirty="0" smtClean="0">
                <a:latin typeface="Calibri"/>
                <a:cs typeface="Calibri"/>
              </a:rPr>
              <a:t>ols</a:t>
            </a:r>
            <a:r>
              <a:rPr sz="2400" spc="4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nu</a:t>
            </a:r>
            <a:r>
              <a:rPr sz="2400" spc="-9" baseline="1706" dirty="0" smtClean="0">
                <a:latin typeface="Calibri"/>
                <a:cs typeface="Calibri"/>
              </a:rPr>
              <a:t>m</a:t>
            </a:r>
            <a:r>
              <a:rPr sz="2400" spc="0" baseline="1706" dirty="0" smtClean="0">
                <a:latin typeface="Calibri"/>
                <a:cs typeface="Calibri"/>
              </a:rPr>
              <a:t>er</a:t>
            </a:r>
            <a:r>
              <a:rPr sz="2400" spc="-4" baseline="1706" dirty="0" smtClean="0">
                <a:latin typeface="Calibri"/>
                <a:cs typeface="Calibri"/>
              </a:rPr>
              <a:t>i</a:t>
            </a:r>
            <a:r>
              <a:rPr sz="2400" spc="0" baseline="1706" dirty="0" smtClean="0">
                <a:latin typeface="Calibri"/>
                <a:cs typeface="Calibri"/>
              </a:rPr>
              <a:t>c</a:t>
            </a:r>
            <a:r>
              <a:rPr sz="2400" spc="-9" baseline="1706" dirty="0" smtClean="0">
                <a:latin typeface="Calibri"/>
                <a:cs typeface="Calibri"/>
              </a:rPr>
              <a:t> </a:t>
            </a:r>
            <a:r>
              <a:rPr sz="2400" spc="-39" baseline="1706" dirty="0" smtClean="0">
                <a:latin typeface="Calibri"/>
                <a:cs typeface="Calibri"/>
              </a:rPr>
              <a:t>f</a:t>
            </a:r>
            <a:r>
              <a:rPr sz="2400" spc="0" baseline="1706" dirty="0" smtClean="0">
                <a:latin typeface="Calibri"/>
                <a:cs typeface="Calibri"/>
              </a:rPr>
              <a:t>orm</a:t>
            </a:r>
            <a:r>
              <a:rPr sz="2400" spc="-19" baseline="1706" dirty="0" smtClean="0">
                <a:latin typeface="Calibri"/>
                <a:cs typeface="Calibri"/>
              </a:rPr>
              <a:t>a</a:t>
            </a:r>
            <a:r>
              <a:rPr sz="2400" spc="0" baseline="1706" dirty="0" smtClean="0">
                <a:latin typeface="Calibri"/>
                <a:cs typeface="Calibri"/>
              </a:rPr>
              <a:t>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4540" y="4216717"/>
            <a:ext cx="5470864" cy="2288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2400" spc="0" baseline="3413" dirty="0" smtClean="0">
                <a:latin typeface="Calibri"/>
                <a:cs typeface="Calibri"/>
              </a:rPr>
              <a:t>• </a:t>
            </a:r>
            <a:r>
              <a:rPr sz="2400" b="1" spc="0" baseline="3413" dirty="0" smtClean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2400" b="1" spc="-19" baseline="3413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400" b="1" spc="0" baseline="3413" dirty="0" smtClean="0">
                <a:solidFill>
                  <a:srgbClr val="C00000"/>
                </a:solidFill>
                <a:latin typeface="Calibri"/>
                <a:cs typeface="Calibri"/>
              </a:rPr>
              <a:t>oid:phonenum</a:t>
            </a:r>
            <a:r>
              <a:rPr sz="2400" b="1" spc="-4" baseline="3413" dirty="0" smtClean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sz="2400" b="1" spc="0" baseline="3413" dirty="0" smtClean="0">
                <a:solidFill>
                  <a:srgbClr val="C00000"/>
                </a:solidFill>
                <a:latin typeface="Calibri"/>
                <a:cs typeface="Calibri"/>
              </a:rPr>
              <a:t>er</a:t>
            </a:r>
            <a:r>
              <a:rPr sz="2400" spc="0" baseline="3413" dirty="0" smtClean="0">
                <a:latin typeface="Calibri"/>
                <a:cs typeface="Calibri"/>
              </a:rPr>
              <a:t>,</a:t>
            </a:r>
            <a:r>
              <a:rPr sz="2400" spc="10" baseline="3413" dirty="0" smtClean="0">
                <a:latin typeface="Calibri"/>
                <a:cs typeface="Calibri"/>
              </a:rPr>
              <a:t> </a:t>
            </a:r>
            <a:r>
              <a:rPr sz="2400" spc="0" baseline="3413" dirty="0" smtClean="0">
                <a:latin typeface="Calibri"/>
                <a:cs typeface="Calibri"/>
              </a:rPr>
              <a:t>(true/</a:t>
            </a:r>
            <a:r>
              <a:rPr sz="2400" spc="-34" baseline="3413" dirty="0" smtClean="0">
                <a:latin typeface="Calibri"/>
                <a:cs typeface="Calibri"/>
              </a:rPr>
              <a:t>f</a:t>
            </a:r>
            <a:r>
              <a:rPr sz="2400" spc="0" baseline="3413" dirty="0" smtClean="0">
                <a:latin typeface="Calibri"/>
                <a:cs typeface="Calibri"/>
              </a:rPr>
              <a:t>alse) </a:t>
            </a:r>
            <a:r>
              <a:rPr sz="2400" spc="-19" baseline="3413" dirty="0" smtClean="0">
                <a:latin typeface="Calibri"/>
                <a:cs typeface="Calibri"/>
              </a:rPr>
              <a:t>F</a:t>
            </a:r>
            <a:r>
              <a:rPr sz="2400" spc="0" baseline="3413" dirty="0" smtClean="0">
                <a:latin typeface="Calibri"/>
                <a:cs typeface="Calibri"/>
              </a:rPr>
              <a:t>orm</a:t>
            </a:r>
            <a:r>
              <a:rPr sz="2400" spc="-19" baseline="3413" dirty="0" smtClean="0">
                <a:latin typeface="Calibri"/>
                <a:cs typeface="Calibri"/>
              </a:rPr>
              <a:t>a</a:t>
            </a:r>
            <a:r>
              <a:rPr sz="2400" spc="-25" baseline="3413" dirty="0" smtClean="0">
                <a:latin typeface="Calibri"/>
                <a:cs typeface="Calibri"/>
              </a:rPr>
              <a:t>t</a:t>
            </a:r>
            <a:r>
              <a:rPr sz="2400" spc="0" baseline="3413" dirty="0" smtClean="0">
                <a:latin typeface="Calibri"/>
                <a:cs typeface="Calibri"/>
              </a:rPr>
              <a:t>t</a:t>
            </a:r>
            <a:r>
              <a:rPr sz="2400" spc="-4" baseline="3413" dirty="0" smtClean="0">
                <a:latin typeface="Calibri"/>
                <a:cs typeface="Calibri"/>
              </a:rPr>
              <a:t>i</a:t>
            </a:r>
            <a:r>
              <a:rPr sz="2400" spc="0" baseline="3413" dirty="0" smtClean="0">
                <a:latin typeface="Calibri"/>
                <a:cs typeface="Calibri"/>
              </a:rPr>
              <a:t>ng phone numbe</a:t>
            </a:r>
            <a:r>
              <a:rPr sz="2400" spc="-34" baseline="3413" dirty="0" smtClean="0">
                <a:latin typeface="Calibri"/>
                <a:cs typeface="Calibri"/>
              </a:rPr>
              <a:t>r</a:t>
            </a:r>
            <a:r>
              <a:rPr sz="2400" spc="0" baseline="3413" dirty="0" smtClean="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4540" y="4713922"/>
            <a:ext cx="3068946" cy="279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  <a:spcBef>
                <a:spcPts val="106"/>
              </a:spcBef>
            </a:pPr>
            <a:r>
              <a:rPr sz="3000" spc="0" baseline="2730" dirty="0" smtClean="0">
                <a:latin typeface="Calibri"/>
                <a:cs typeface="Calibri"/>
              </a:rPr>
              <a:t>In</a:t>
            </a:r>
            <a:r>
              <a:rPr sz="3000" spc="-25" baseline="2730" dirty="0" smtClean="0">
                <a:latin typeface="Calibri"/>
                <a:cs typeface="Calibri"/>
              </a:rPr>
              <a:t>s</a:t>
            </a:r>
            <a:r>
              <a:rPr sz="3000" spc="-19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ead</a:t>
            </a:r>
            <a:r>
              <a:rPr sz="3000" spc="-45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use</a:t>
            </a:r>
            <a:r>
              <a:rPr sz="3000" spc="-18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the</a:t>
            </a:r>
            <a:r>
              <a:rPr sz="3000" spc="-17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n</a:t>
            </a:r>
            <a:r>
              <a:rPr sz="3000" spc="-9" baseline="2730" dirty="0" smtClean="0">
                <a:latin typeface="Calibri"/>
                <a:cs typeface="Calibri"/>
              </a:rPr>
              <a:t>e</a:t>
            </a:r>
            <a:r>
              <a:rPr sz="3000" spc="-19" baseline="2730" dirty="0" smtClean="0">
                <a:latin typeface="Calibri"/>
                <a:cs typeface="Calibri"/>
              </a:rPr>
              <a:t>w</a:t>
            </a:r>
            <a:r>
              <a:rPr sz="3000" spc="0" baseline="2730" dirty="0" smtClean="0">
                <a:latin typeface="Calibri"/>
                <a:cs typeface="Calibri"/>
              </a:rPr>
              <a:t>er</a:t>
            </a:r>
            <a:r>
              <a:rPr sz="3000" spc="-41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clause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78939" y="5323522"/>
            <a:ext cx="3519930" cy="5839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  <a:spcBef>
                <a:spcPts val="106"/>
              </a:spcBef>
            </a:pPr>
            <a:r>
              <a:rPr sz="3000" b="1" spc="0" baseline="2730" dirty="0" smtClean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3000" b="1" spc="-25" baseline="2730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3000" b="1" spc="0" baseline="2730" dirty="0" smtClean="0">
                <a:solidFill>
                  <a:srgbClr val="C00000"/>
                </a:solidFill>
                <a:latin typeface="Calibri"/>
                <a:cs typeface="Calibri"/>
              </a:rPr>
              <a:t>oid:Input</a:t>
            </a:r>
            <a:r>
              <a:rPr sz="3000" b="1" spc="-50" baseline="2730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3000" b="1" spc="0" baseline="2730" dirty="0" smtClean="0">
                <a:solidFill>
                  <a:srgbClr val="C00000"/>
                </a:solidFill>
                <a:latin typeface="Calibri"/>
                <a:cs typeface="Calibri"/>
              </a:rPr>
              <a:t>yp</a:t>
            </a:r>
            <a:r>
              <a:rPr sz="3000" b="1" spc="9" baseline="2730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3000" b="1" spc="0" baseline="2730" dirty="0" smtClean="0">
                <a:solidFill>
                  <a:srgbClr val="C00000"/>
                </a:solidFill>
                <a:latin typeface="Calibri"/>
                <a:cs typeface="Calibri"/>
              </a:rPr>
              <a:t>=“…choic</a:t>
            </a:r>
            <a:r>
              <a:rPr sz="3000" b="1" spc="9" baseline="2730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3000" b="1" spc="0" baseline="2730" dirty="0" smtClean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3000" b="1" spc="4" baseline="2730" dirty="0" smtClean="0">
                <a:solidFill>
                  <a:srgbClr val="C00000"/>
                </a:solidFill>
                <a:latin typeface="Calibri"/>
                <a:cs typeface="Calibri"/>
              </a:rPr>
              <a:t>…</a:t>
            </a:r>
            <a:r>
              <a:rPr sz="3000" b="1" spc="0" baseline="2730" dirty="0" smtClean="0">
                <a:solidFill>
                  <a:srgbClr val="C00000"/>
                </a:solidFill>
                <a:latin typeface="Calibri"/>
                <a:cs typeface="Calibri"/>
              </a:rPr>
              <a:t>”</a:t>
            </a:r>
            <a:endParaRPr sz="2000">
              <a:latin typeface="Calibri"/>
              <a:cs typeface="Calibri"/>
            </a:endParaRPr>
          </a:p>
          <a:p>
            <a:pPr marL="12700" marR="38061">
              <a:lnSpc>
                <a:spcPts val="2400"/>
              </a:lnSpc>
              <a:spcBef>
                <a:spcPts val="13"/>
              </a:spcBef>
            </a:pPr>
            <a:r>
              <a:rPr sz="3000" spc="0" baseline="1365" dirty="0" smtClean="0">
                <a:latin typeface="Calibri"/>
                <a:cs typeface="Calibri"/>
              </a:rPr>
              <a:t>whe</a:t>
            </a:r>
            <a:r>
              <a:rPr sz="3000" spc="-25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51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choices</a:t>
            </a:r>
            <a:r>
              <a:rPr sz="3000" spc="-45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include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27719" y="6463538"/>
            <a:ext cx="21483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71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1752600"/>
            <a:ext cx="7467600" cy="3754881"/>
          </a:xfrm>
          <a:custGeom>
            <a:avLst/>
            <a:gdLst/>
            <a:ahLst/>
            <a:cxnLst/>
            <a:rect l="l" t="t" r="r" b="b"/>
            <a:pathLst>
              <a:path w="7467600" h="3754881">
                <a:moveTo>
                  <a:pt x="0" y="3754881"/>
                </a:moveTo>
                <a:lnTo>
                  <a:pt x="7467600" y="3754881"/>
                </a:lnTo>
                <a:lnTo>
                  <a:pt x="7467600" y="0"/>
                </a:lnTo>
                <a:lnTo>
                  <a:pt x="0" y="0"/>
                </a:lnTo>
                <a:lnTo>
                  <a:pt x="0" y="3754881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1752600"/>
            <a:ext cx="7467600" cy="3754881"/>
          </a:xfrm>
          <a:custGeom>
            <a:avLst/>
            <a:gdLst/>
            <a:ahLst/>
            <a:cxnLst/>
            <a:rect l="l" t="t" r="r" b="b"/>
            <a:pathLst>
              <a:path w="7467600" h="3754881">
                <a:moveTo>
                  <a:pt x="0" y="3754881"/>
                </a:moveTo>
                <a:lnTo>
                  <a:pt x="7467600" y="3754881"/>
                </a:lnTo>
                <a:lnTo>
                  <a:pt x="7467600" y="0"/>
                </a:lnTo>
                <a:lnTo>
                  <a:pt x="0" y="0"/>
                </a:lnTo>
                <a:lnTo>
                  <a:pt x="0" y="3754881"/>
                </a:lnTo>
                <a:close/>
              </a:path>
            </a:pathLst>
          </a:custGeom>
          <a:ln w="9524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05600" y="3263138"/>
            <a:ext cx="2209800" cy="762000"/>
          </a:xfrm>
          <a:custGeom>
            <a:avLst/>
            <a:gdLst/>
            <a:ahLst/>
            <a:cxnLst/>
            <a:rect l="l" t="t" r="r" b="b"/>
            <a:pathLst>
              <a:path w="2209800" h="762000">
                <a:moveTo>
                  <a:pt x="0" y="762000"/>
                </a:moveTo>
                <a:lnTo>
                  <a:pt x="2209800" y="762000"/>
                </a:lnTo>
                <a:lnTo>
                  <a:pt x="2209800" y="0"/>
                </a:lnTo>
                <a:lnTo>
                  <a:pt x="0" y="0"/>
                </a:lnTo>
                <a:lnTo>
                  <a:pt x="0" y="762000"/>
                </a:lnTo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05600" y="3263138"/>
            <a:ext cx="2209800" cy="762000"/>
          </a:xfrm>
          <a:custGeom>
            <a:avLst/>
            <a:gdLst/>
            <a:ahLst/>
            <a:cxnLst/>
            <a:rect l="l" t="t" r="r" b="b"/>
            <a:pathLst>
              <a:path w="2209800" h="762000">
                <a:moveTo>
                  <a:pt x="0" y="762000"/>
                </a:moveTo>
                <a:lnTo>
                  <a:pt x="2209800" y="762000"/>
                </a:lnTo>
                <a:lnTo>
                  <a:pt x="2209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9525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18734" y="3406013"/>
            <a:ext cx="902715" cy="771779"/>
          </a:xfrm>
          <a:custGeom>
            <a:avLst/>
            <a:gdLst/>
            <a:ahLst/>
            <a:cxnLst/>
            <a:rect l="l" t="t" r="r" b="b"/>
            <a:pathLst>
              <a:path w="902715" h="771778">
                <a:moveTo>
                  <a:pt x="902715" y="0"/>
                </a:moveTo>
                <a:lnTo>
                  <a:pt x="0" y="771779"/>
                </a:lnTo>
              </a:path>
            </a:pathLst>
          </a:custGeom>
          <a:ln w="9524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03065" y="4907026"/>
            <a:ext cx="1403985" cy="984186"/>
          </a:xfrm>
          <a:custGeom>
            <a:avLst/>
            <a:gdLst/>
            <a:ahLst/>
            <a:cxnLst/>
            <a:rect l="l" t="t" r="r" b="b"/>
            <a:pathLst>
              <a:path w="1403985" h="984186">
                <a:moveTo>
                  <a:pt x="1403985" y="984186"/>
                </a:moveTo>
                <a:lnTo>
                  <a:pt x="0" y="0"/>
                </a:lnTo>
              </a:path>
            </a:pathLst>
          </a:custGeom>
          <a:ln w="6349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34200" y="4800600"/>
            <a:ext cx="1828800" cy="762000"/>
          </a:xfrm>
          <a:custGeom>
            <a:avLst/>
            <a:gdLst/>
            <a:ahLst/>
            <a:cxnLst/>
            <a:rect l="l" t="t" r="r" b="b"/>
            <a:pathLst>
              <a:path w="1828800" h="762000">
                <a:moveTo>
                  <a:pt x="0" y="762000"/>
                </a:moveTo>
                <a:lnTo>
                  <a:pt x="1828800" y="762000"/>
                </a:lnTo>
                <a:lnTo>
                  <a:pt x="1828800" y="0"/>
                </a:lnTo>
                <a:lnTo>
                  <a:pt x="0" y="0"/>
                </a:lnTo>
                <a:lnTo>
                  <a:pt x="0" y="762000"/>
                </a:lnTo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34200" y="4800600"/>
            <a:ext cx="1828800" cy="762000"/>
          </a:xfrm>
          <a:custGeom>
            <a:avLst/>
            <a:gdLst/>
            <a:ahLst/>
            <a:cxnLst/>
            <a:rect l="l" t="t" r="r" b="b"/>
            <a:pathLst>
              <a:path w="1828800" h="762000">
                <a:moveTo>
                  <a:pt x="0" y="762000"/>
                </a:moveTo>
                <a:lnTo>
                  <a:pt x="1828800" y="762000"/>
                </a:lnTo>
                <a:lnTo>
                  <a:pt x="1828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3175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79467" y="4490592"/>
            <a:ext cx="2402332" cy="452881"/>
          </a:xfrm>
          <a:custGeom>
            <a:avLst/>
            <a:gdLst/>
            <a:ahLst/>
            <a:cxnLst/>
            <a:rect l="l" t="t" r="r" b="b"/>
            <a:pathLst>
              <a:path w="2402332" h="452881">
                <a:moveTo>
                  <a:pt x="2402332" y="452881"/>
                </a:moveTo>
                <a:lnTo>
                  <a:pt x="0" y="0"/>
                </a:lnTo>
              </a:path>
            </a:pathLst>
          </a:custGeom>
          <a:ln w="3174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96000" y="381000"/>
            <a:ext cx="1828800" cy="2721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2762" y="1813686"/>
            <a:ext cx="417037" cy="205597"/>
          </a:xfrm>
          <a:custGeom>
            <a:avLst/>
            <a:gdLst/>
            <a:ahLst/>
            <a:cxnLst/>
            <a:rect l="l" t="t" r="r" b="b"/>
            <a:pathLst>
              <a:path w="417037" h="205597">
                <a:moveTo>
                  <a:pt x="41844" y="131076"/>
                </a:moveTo>
                <a:lnTo>
                  <a:pt x="2227" y="152161"/>
                </a:lnTo>
                <a:lnTo>
                  <a:pt x="0" y="163479"/>
                </a:lnTo>
                <a:lnTo>
                  <a:pt x="1133" y="176512"/>
                </a:lnTo>
                <a:lnTo>
                  <a:pt x="6037" y="191010"/>
                </a:lnTo>
                <a:lnTo>
                  <a:pt x="14989" y="199251"/>
                </a:lnTo>
                <a:lnTo>
                  <a:pt x="25920" y="204239"/>
                </a:lnTo>
                <a:lnTo>
                  <a:pt x="37934" y="205597"/>
                </a:lnTo>
                <a:lnTo>
                  <a:pt x="50134" y="202946"/>
                </a:lnTo>
                <a:lnTo>
                  <a:pt x="72692" y="173354"/>
                </a:lnTo>
                <a:lnTo>
                  <a:pt x="38450" y="173354"/>
                </a:lnTo>
                <a:lnTo>
                  <a:pt x="33624" y="161671"/>
                </a:lnTo>
                <a:lnTo>
                  <a:pt x="68421" y="147747"/>
                </a:lnTo>
                <a:lnTo>
                  <a:pt x="62275" y="140088"/>
                </a:lnTo>
                <a:lnTo>
                  <a:pt x="53035" y="134081"/>
                </a:lnTo>
                <a:lnTo>
                  <a:pt x="41844" y="131076"/>
                </a:lnTo>
              </a:path>
              <a:path w="417037" h="205597">
                <a:moveTo>
                  <a:pt x="68421" y="147747"/>
                </a:moveTo>
                <a:lnTo>
                  <a:pt x="33624" y="161671"/>
                </a:lnTo>
                <a:lnTo>
                  <a:pt x="38450" y="173354"/>
                </a:lnTo>
                <a:lnTo>
                  <a:pt x="72219" y="159849"/>
                </a:lnTo>
                <a:lnTo>
                  <a:pt x="69182" y="148696"/>
                </a:lnTo>
                <a:lnTo>
                  <a:pt x="68421" y="147747"/>
                </a:lnTo>
              </a:path>
              <a:path w="417037" h="205597">
                <a:moveTo>
                  <a:pt x="72219" y="159849"/>
                </a:moveTo>
                <a:lnTo>
                  <a:pt x="38450" y="173354"/>
                </a:lnTo>
                <a:lnTo>
                  <a:pt x="72692" y="173354"/>
                </a:lnTo>
                <a:lnTo>
                  <a:pt x="72848" y="162160"/>
                </a:lnTo>
                <a:lnTo>
                  <a:pt x="72219" y="159849"/>
                </a:lnTo>
              </a:path>
              <a:path w="417037" h="205597">
                <a:moveTo>
                  <a:pt x="381221" y="22584"/>
                </a:moveTo>
                <a:lnTo>
                  <a:pt x="68421" y="147747"/>
                </a:lnTo>
                <a:lnTo>
                  <a:pt x="69182" y="148696"/>
                </a:lnTo>
                <a:lnTo>
                  <a:pt x="72219" y="159849"/>
                </a:lnTo>
                <a:lnTo>
                  <a:pt x="385996" y="34360"/>
                </a:lnTo>
                <a:lnTo>
                  <a:pt x="393725" y="24440"/>
                </a:lnTo>
                <a:lnTo>
                  <a:pt x="381221" y="22584"/>
                </a:lnTo>
              </a:path>
              <a:path w="417037" h="205597">
                <a:moveTo>
                  <a:pt x="408511" y="13842"/>
                </a:moveTo>
                <a:lnTo>
                  <a:pt x="403067" y="13842"/>
                </a:lnTo>
                <a:lnTo>
                  <a:pt x="407766" y="25653"/>
                </a:lnTo>
                <a:lnTo>
                  <a:pt x="385996" y="34360"/>
                </a:lnTo>
                <a:lnTo>
                  <a:pt x="346171" y="85471"/>
                </a:lnTo>
                <a:lnTo>
                  <a:pt x="344012" y="88264"/>
                </a:lnTo>
                <a:lnTo>
                  <a:pt x="344393" y="92201"/>
                </a:lnTo>
                <a:lnTo>
                  <a:pt x="349981" y="96520"/>
                </a:lnTo>
                <a:lnTo>
                  <a:pt x="353918" y="96012"/>
                </a:lnTo>
                <a:lnTo>
                  <a:pt x="356077" y="93217"/>
                </a:lnTo>
                <a:lnTo>
                  <a:pt x="417037" y="15112"/>
                </a:lnTo>
                <a:lnTo>
                  <a:pt x="408511" y="13842"/>
                </a:lnTo>
              </a:path>
              <a:path w="417037" h="205597">
                <a:moveTo>
                  <a:pt x="393725" y="24440"/>
                </a:moveTo>
                <a:lnTo>
                  <a:pt x="385996" y="34360"/>
                </a:lnTo>
                <a:lnTo>
                  <a:pt x="406813" y="26035"/>
                </a:lnTo>
                <a:lnTo>
                  <a:pt x="404464" y="26035"/>
                </a:lnTo>
                <a:lnTo>
                  <a:pt x="393725" y="24440"/>
                </a:lnTo>
              </a:path>
              <a:path w="417037" h="205597">
                <a:moveTo>
                  <a:pt x="400400" y="15875"/>
                </a:moveTo>
                <a:lnTo>
                  <a:pt x="393725" y="24440"/>
                </a:lnTo>
                <a:lnTo>
                  <a:pt x="404464" y="26035"/>
                </a:lnTo>
                <a:lnTo>
                  <a:pt x="400400" y="15875"/>
                </a:lnTo>
              </a:path>
              <a:path w="417037" h="205597">
                <a:moveTo>
                  <a:pt x="403875" y="15875"/>
                </a:moveTo>
                <a:lnTo>
                  <a:pt x="400400" y="15875"/>
                </a:lnTo>
                <a:lnTo>
                  <a:pt x="404464" y="26035"/>
                </a:lnTo>
                <a:lnTo>
                  <a:pt x="406813" y="26035"/>
                </a:lnTo>
                <a:lnTo>
                  <a:pt x="407766" y="25653"/>
                </a:lnTo>
                <a:lnTo>
                  <a:pt x="403875" y="15875"/>
                </a:lnTo>
              </a:path>
              <a:path w="417037" h="205597">
                <a:moveTo>
                  <a:pt x="403067" y="13842"/>
                </a:moveTo>
                <a:lnTo>
                  <a:pt x="381221" y="22584"/>
                </a:lnTo>
                <a:lnTo>
                  <a:pt x="393725" y="24440"/>
                </a:lnTo>
                <a:lnTo>
                  <a:pt x="400400" y="15875"/>
                </a:lnTo>
                <a:lnTo>
                  <a:pt x="403875" y="15875"/>
                </a:lnTo>
                <a:lnTo>
                  <a:pt x="403067" y="13842"/>
                </a:lnTo>
              </a:path>
              <a:path w="417037" h="205597">
                <a:moveTo>
                  <a:pt x="315564" y="0"/>
                </a:moveTo>
                <a:lnTo>
                  <a:pt x="312389" y="2412"/>
                </a:lnTo>
                <a:lnTo>
                  <a:pt x="311881" y="5841"/>
                </a:lnTo>
                <a:lnTo>
                  <a:pt x="311246" y="9398"/>
                </a:lnTo>
                <a:lnTo>
                  <a:pt x="313659" y="12573"/>
                </a:lnTo>
                <a:lnTo>
                  <a:pt x="381221" y="22584"/>
                </a:lnTo>
                <a:lnTo>
                  <a:pt x="403067" y="13842"/>
                </a:lnTo>
                <a:lnTo>
                  <a:pt x="408511" y="13842"/>
                </a:lnTo>
                <a:lnTo>
                  <a:pt x="315564" y="0"/>
                </a:lnTo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91200" y="5791200"/>
            <a:ext cx="2209800" cy="533400"/>
          </a:xfrm>
          <a:custGeom>
            <a:avLst/>
            <a:gdLst/>
            <a:ahLst/>
            <a:cxnLst/>
            <a:rect l="l" t="t" r="r" b="b"/>
            <a:pathLst>
              <a:path w="2209800" h="533400">
                <a:moveTo>
                  <a:pt x="0" y="533400"/>
                </a:moveTo>
                <a:lnTo>
                  <a:pt x="2209800" y="533400"/>
                </a:lnTo>
                <a:lnTo>
                  <a:pt x="2209800" y="0"/>
                </a:lnTo>
                <a:lnTo>
                  <a:pt x="0" y="0"/>
                </a:lnTo>
                <a:lnTo>
                  <a:pt x="0" y="533400"/>
                </a:lnTo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91200" y="5791200"/>
            <a:ext cx="2209800" cy="533400"/>
          </a:xfrm>
          <a:custGeom>
            <a:avLst/>
            <a:gdLst/>
            <a:ahLst/>
            <a:cxnLst/>
            <a:rect l="l" t="t" r="r" b="b"/>
            <a:pathLst>
              <a:path w="2209800" h="533400">
                <a:moveTo>
                  <a:pt x="0" y="533400"/>
                </a:moveTo>
                <a:lnTo>
                  <a:pt x="2209800" y="533400"/>
                </a:lnTo>
                <a:lnTo>
                  <a:pt x="22098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635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35940" y="792289"/>
            <a:ext cx="1190407" cy="5336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Basic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27287" y="792289"/>
            <a:ext cx="1977843" cy="5336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Wi</a:t>
            </a:r>
            <a:r>
              <a:rPr sz="6000" b="1" spc="-9" baseline="3413" dirty="0" smtClean="0">
                <a:solidFill>
                  <a:srgbClr val="548ED4"/>
                </a:solidFill>
                <a:latin typeface="Calibri"/>
                <a:cs typeface="Calibri"/>
              </a:rPr>
              <a:t>d</a:t>
            </a:r>
            <a:r>
              <a:rPr sz="6000" b="1" spc="-44" baseline="3413" dirty="0" smtClean="0">
                <a:solidFill>
                  <a:srgbClr val="548ED4"/>
                </a:solidFill>
                <a:latin typeface="Calibri"/>
                <a:cs typeface="Calibri"/>
              </a:rPr>
              <a:t>g</a:t>
            </a:r>
            <a:r>
              <a:rPr sz="6000" b="1" spc="-29" baseline="3413" dirty="0" smtClean="0">
                <a:solidFill>
                  <a:srgbClr val="548ED4"/>
                </a:solidFill>
                <a:latin typeface="Calibri"/>
                <a:cs typeface="Calibri"/>
              </a:rPr>
              <a:t>e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ts: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06114" y="792289"/>
            <a:ext cx="2185435" cy="5336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b="1" spc="-64" baseline="3413" dirty="0" smtClean="0">
                <a:solidFill>
                  <a:srgbClr val="548ED4"/>
                </a:solidFill>
                <a:latin typeface="Calibri"/>
                <a:cs typeface="Calibri"/>
              </a:rPr>
              <a:t>E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ditVi</a:t>
            </a:r>
            <a:r>
              <a:rPr sz="6000" b="1" spc="-14" baseline="3413" dirty="0" smtClean="0">
                <a:solidFill>
                  <a:srgbClr val="548ED4"/>
                </a:solidFill>
                <a:latin typeface="Calibri"/>
                <a:cs typeface="Calibri"/>
              </a:rPr>
              <a:t>e</a:t>
            </a:r>
            <a:r>
              <a:rPr sz="6000" b="1" spc="-25" baseline="3413" dirty="0" smtClean="0">
                <a:solidFill>
                  <a:srgbClr val="548ED4"/>
                </a:solidFill>
                <a:latin typeface="Calibri"/>
                <a:cs typeface="Calibri"/>
              </a:rPr>
              <a:t>w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985683" y="3400044"/>
            <a:ext cx="816482" cy="528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3583" marR="3429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It will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  <a:spcBef>
                <a:spcPts val="11"/>
              </a:spcBef>
            </a:pPr>
            <a:r>
              <a:rPr sz="2700" spc="0" baseline="1517" dirty="0" smtClean="0">
                <a:solidFill>
                  <a:srgbClr val="FFFFFF"/>
                </a:solidFill>
                <a:latin typeface="Calibri"/>
                <a:cs typeface="Calibri"/>
              </a:rPr>
              <a:t>o:</a:t>
            </a:r>
            <a:r>
              <a:rPr sz="2700" spc="9" baseline="1517" dirty="0" smtClean="0">
                <a:solidFill>
                  <a:srgbClr val="FFFFFF"/>
                </a:solidFill>
                <a:latin typeface="Calibri"/>
                <a:cs typeface="Calibri"/>
              </a:rPr>
              <a:t> “</a:t>
            </a:r>
            <a:r>
              <a:rPr sz="2700" b="1" spc="0" baseline="1517" dirty="0" smtClean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700" spc="0" baseline="1517" dirty="0" smtClean="0">
                <a:solidFill>
                  <a:srgbClr val="FFFFFF"/>
                </a:solidFill>
                <a:latin typeface="Calibri"/>
                <a:cs typeface="Calibri"/>
              </a:rPr>
              <a:t>”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87044" y="4691409"/>
            <a:ext cx="5072198" cy="2288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89"/>
              </a:lnSpc>
              <a:spcBef>
                <a:spcPts val="84"/>
              </a:spcBef>
            </a:pPr>
            <a:r>
              <a:rPr sz="2400" spc="-4" baseline="1779" dirty="0" smtClean="0">
                <a:solidFill>
                  <a:srgbClr val="7E007E"/>
                </a:solidFill>
                <a:latin typeface="Consolas"/>
                <a:cs typeface="Consolas"/>
              </a:rPr>
              <a:t>andr</a:t>
            </a:r>
            <a:r>
              <a:rPr sz="2400" spc="-9" baseline="1779" dirty="0" smtClean="0">
                <a:solidFill>
                  <a:srgbClr val="7E007E"/>
                </a:solidFill>
                <a:latin typeface="Consolas"/>
                <a:cs typeface="Consolas"/>
              </a:rPr>
              <a:t>o</a:t>
            </a:r>
            <a:r>
              <a:rPr sz="2400" spc="-4" baseline="1779" dirty="0" smtClean="0">
                <a:solidFill>
                  <a:srgbClr val="7E007E"/>
                </a:solidFill>
                <a:latin typeface="Consolas"/>
                <a:cs typeface="Consolas"/>
              </a:rPr>
              <a:t>id:hin</a:t>
            </a:r>
            <a:r>
              <a:rPr sz="2400" spc="-9" baseline="1779" dirty="0" smtClean="0">
                <a:solidFill>
                  <a:srgbClr val="7E007E"/>
                </a:solidFill>
                <a:latin typeface="Consolas"/>
                <a:cs typeface="Consolas"/>
              </a:rPr>
              <a:t>t</a:t>
            </a:r>
            <a:r>
              <a:rPr sz="2400" spc="-4" baseline="1779" dirty="0" smtClean="0">
                <a:latin typeface="Consolas"/>
                <a:cs typeface="Consolas"/>
              </a:rPr>
              <a:t>=</a:t>
            </a:r>
            <a:r>
              <a:rPr sz="2400" i="1" spc="-4" baseline="1779" dirty="0" smtClean="0">
                <a:solidFill>
                  <a:srgbClr val="2A00FF"/>
                </a:solidFill>
                <a:latin typeface="Consolas"/>
                <a:cs typeface="Consolas"/>
              </a:rPr>
              <a:t>"Ente</a:t>
            </a:r>
            <a:r>
              <a:rPr sz="2400" i="1" spc="0" baseline="1779" dirty="0" smtClean="0">
                <a:solidFill>
                  <a:srgbClr val="2A00FF"/>
                </a:solidFill>
                <a:latin typeface="Consolas"/>
                <a:cs typeface="Consolas"/>
              </a:rPr>
              <a:t>r</a:t>
            </a:r>
            <a:r>
              <a:rPr sz="2400" i="1" spc="-14" baseline="1779" dirty="0" smtClean="0">
                <a:solidFill>
                  <a:srgbClr val="2A00FF"/>
                </a:solidFill>
                <a:latin typeface="Consolas"/>
                <a:cs typeface="Consolas"/>
              </a:rPr>
              <a:t> </a:t>
            </a:r>
            <a:r>
              <a:rPr sz="2400" i="1" spc="-4" baseline="1779" dirty="0" smtClean="0">
                <a:solidFill>
                  <a:srgbClr val="2A00FF"/>
                </a:solidFill>
                <a:latin typeface="Consolas"/>
                <a:cs typeface="Consolas"/>
              </a:rPr>
              <a:t>you</a:t>
            </a:r>
            <a:r>
              <a:rPr sz="2400" i="1" spc="0" baseline="1779" dirty="0" smtClean="0">
                <a:solidFill>
                  <a:srgbClr val="2A00FF"/>
                </a:solidFill>
                <a:latin typeface="Consolas"/>
                <a:cs typeface="Consolas"/>
              </a:rPr>
              <a:t>r </a:t>
            </a:r>
            <a:r>
              <a:rPr sz="2400" i="1" spc="-9" baseline="1779" dirty="0" smtClean="0">
                <a:solidFill>
                  <a:srgbClr val="2A00FF"/>
                </a:solidFill>
                <a:latin typeface="Consolas"/>
                <a:cs typeface="Consolas"/>
              </a:rPr>
              <a:t>F</a:t>
            </a:r>
            <a:r>
              <a:rPr sz="2400" i="1" spc="-4" baseline="1779" dirty="0" smtClean="0">
                <a:solidFill>
                  <a:srgbClr val="2A00FF"/>
                </a:solidFill>
                <a:latin typeface="Consolas"/>
                <a:cs typeface="Consolas"/>
              </a:rPr>
              <a:t>irs</a:t>
            </a:r>
            <a:r>
              <a:rPr sz="2400" i="1" spc="0" baseline="1779" dirty="0" smtClean="0">
                <a:solidFill>
                  <a:srgbClr val="2A00FF"/>
                </a:solidFill>
                <a:latin typeface="Consolas"/>
                <a:cs typeface="Consolas"/>
              </a:rPr>
              <a:t>t </a:t>
            </a:r>
            <a:r>
              <a:rPr sz="2400" i="1" spc="-4" baseline="1779" dirty="0" smtClean="0">
                <a:solidFill>
                  <a:srgbClr val="2A00FF"/>
                </a:solidFill>
                <a:latin typeface="Consolas"/>
                <a:cs typeface="Consolas"/>
              </a:rPr>
              <a:t>a</a:t>
            </a:r>
            <a:r>
              <a:rPr sz="2400" i="1" spc="-9" baseline="1779" dirty="0" smtClean="0">
                <a:solidFill>
                  <a:srgbClr val="2A00FF"/>
                </a:solidFill>
                <a:latin typeface="Consolas"/>
                <a:cs typeface="Consolas"/>
              </a:rPr>
              <a:t>n</a:t>
            </a:r>
            <a:r>
              <a:rPr sz="2400" i="1" spc="0" baseline="1779" dirty="0" smtClean="0">
                <a:solidFill>
                  <a:srgbClr val="2A00FF"/>
                </a:solidFill>
                <a:latin typeface="Consolas"/>
                <a:cs typeface="Consolas"/>
              </a:rPr>
              <a:t>d </a:t>
            </a:r>
            <a:r>
              <a:rPr sz="2400" i="1" spc="-4" baseline="1779" dirty="0" smtClean="0">
                <a:solidFill>
                  <a:srgbClr val="2A00FF"/>
                </a:solidFill>
                <a:latin typeface="Consolas"/>
                <a:cs typeface="Consolas"/>
              </a:rPr>
              <a:t>Las</a:t>
            </a:r>
            <a:r>
              <a:rPr sz="2400" i="1" spc="0" baseline="1779" dirty="0" smtClean="0">
                <a:solidFill>
                  <a:srgbClr val="2A00FF"/>
                </a:solidFill>
                <a:latin typeface="Consolas"/>
                <a:cs typeface="Consolas"/>
              </a:rPr>
              <a:t>t</a:t>
            </a:r>
            <a:r>
              <a:rPr sz="2400" i="1" spc="-14" baseline="1779" dirty="0" smtClean="0">
                <a:solidFill>
                  <a:srgbClr val="2A00FF"/>
                </a:solidFill>
                <a:latin typeface="Consolas"/>
                <a:cs typeface="Consolas"/>
              </a:rPr>
              <a:t> </a:t>
            </a:r>
            <a:r>
              <a:rPr sz="2400" i="1" spc="-4" baseline="1779" dirty="0" smtClean="0">
                <a:solidFill>
                  <a:srgbClr val="2A00FF"/>
                </a:solidFill>
                <a:latin typeface="Consolas"/>
                <a:cs typeface="Consolas"/>
              </a:rPr>
              <a:t>Name</a:t>
            </a:r>
            <a:r>
              <a:rPr sz="2400" i="1" spc="0" baseline="1779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30261" y="4800600"/>
            <a:ext cx="21426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427719" y="6463538"/>
            <a:ext cx="21483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72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91200" y="5791200"/>
            <a:ext cx="2222500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948">
              <a:lnSpc>
                <a:spcPts val="2115"/>
              </a:lnSpc>
              <a:spcBef>
                <a:spcPts val="105"/>
              </a:spcBef>
            </a:pPr>
            <a:r>
              <a:rPr sz="2700" spc="0" baseline="1517" dirty="0" smtClean="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sz="2700" spc="19" baseline="1517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700" spc="-19" baseline="1517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700" spc="0" baseline="1517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700" spc="-19" baseline="1517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700" spc="0" baseline="1517" dirty="0" smtClean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sz="2700" spc="-14" baseline="151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9" baseline="1517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2700" spc="0" baseline="1517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700" spc="-19" baseline="1517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spc="-14" baseline="1517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700" spc="0" baseline="1517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700" spc="-26" baseline="151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0" baseline="1517" dirty="0" smtClean="0">
                <a:solidFill>
                  <a:srgbClr val="FFFFFF"/>
                </a:solidFill>
                <a:latin typeface="Calibri"/>
                <a:cs typeface="Calibri"/>
              </a:rPr>
              <a:t>out)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5800" y="1752600"/>
            <a:ext cx="7480300" cy="15105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40">
              <a:lnSpc>
                <a:spcPct val="101725"/>
              </a:lnSpc>
              <a:spcBef>
                <a:spcPts val="330"/>
              </a:spcBef>
            </a:pPr>
            <a:r>
              <a:rPr sz="2000" b="1" spc="0" dirty="0" smtClean="0">
                <a:latin typeface="Calibri"/>
                <a:cs typeface="Calibri"/>
              </a:rPr>
              <a:t>E</a:t>
            </a:r>
            <a:r>
              <a:rPr sz="2000" b="1" spc="-29" dirty="0" smtClean="0">
                <a:latin typeface="Calibri"/>
                <a:cs typeface="Calibri"/>
              </a:rPr>
              <a:t>x</a:t>
            </a:r>
            <a:r>
              <a:rPr sz="2000" b="1" spc="0" dirty="0" smtClean="0">
                <a:latin typeface="Calibri"/>
                <a:cs typeface="Calibri"/>
              </a:rPr>
              <a:t>ample</a:t>
            </a:r>
            <a:endParaRPr sz="2000">
              <a:latin typeface="Calibri"/>
              <a:cs typeface="Calibri"/>
            </a:endParaRPr>
          </a:p>
          <a:p>
            <a:pPr marL="91440">
              <a:lnSpc>
                <a:spcPct val="94401"/>
              </a:lnSpc>
              <a:spcBef>
                <a:spcPts val="2482"/>
              </a:spcBef>
            </a:pPr>
            <a:r>
              <a:rPr sz="1800" b="1" spc="-4" dirty="0" smtClean="0">
                <a:solidFill>
                  <a:srgbClr val="C00000"/>
                </a:solidFill>
                <a:latin typeface="Courier New"/>
                <a:cs typeface="Courier New"/>
              </a:rPr>
              <a:t>.</a:t>
            </a:r>
            <a:r>
              <a:rPr sz="1800" b="1" spc="0" dirty="0" smtClean="0">
                <a:solidFill>
                  <a:srgbClr val="C00000"/>
                </a:solidFill>
                <a:latin typeface="Courier New"/>
                <a:cs typeface="Courier New"/>
              </a:rPr>
              <a:t>..</a:t>
            </a:r>
            <a:endParaRPr sz="1800">
              <a:latin typeface="Courier New"/>
              <a:cs typeface="Courier New"/>
            </a:endParaRPr>
          </a:p>
          <a:p>
            <a:pPr marL="91440">
              <a:lnSpc>
                <a:spcPct val="97574"/>
              </a:lnSpc>
              <a:spcBef>
                <a:spcPts val="2223"/>
              </a:spcBef>
            </a:pPr>
            <a:r>
              <a:rPr sz="1600" spc="-4" dirty="0" smtClean="0">
                <a:solidFill>
                  <a:srgbClr val="008080"/>
                </a:solidFill>
                <a:latin typeface="Consolas"/>
                <a:cs typeface="Consolas"/>
              </a:rPr>
              <a:t>&lt;</a:t>
            </a:r>
            <a:r>
              <a:rPr sz="1600" spc="-4" dirty="0" smtClean="0">
                <a:solidFill>
                  <a:srgbClr val="3E7E7E"/>
                </a:solidFill>
                <a:latin typeface="Consolas"/>
                <a:cs typeface="Consolas"/>
              </a:rPr>
              <a:t>EditT</a:t>
            </a:r>
            <a:r>
              <a:rPr sz="1600" spc="-9" dirty="0" smtClean="0">
                <a:solidFill>
                  <a:srgbClr val="3E7E7E"/>
                </a:solidFill>
                <a:latin typeface="Consolas"/>
                <a:cs typeface="Consolas"/>
              </a:rPr>
              <a:t>e</a:t>
            </a:r>
            <a:r>
              <a:rPr sz="1600" spc="-4" dirty="0" smtClean="0">
                <a:solidFill>
                  <a:srgbClr val="3E7E7E"/>
                </a:solidFill>
                <a:latin typeface="Consolas"/>
                <a:cs typeface="Consolas"/>
              </a:rPr>
              <a:t>x</a:t>
            </a:r>
            <a:r>
              <a:rPr sz="1600" spc="0" dirty="0" smtClean="0">
                <a:solidFill>
                  <a:srgbClr val="3E7E7E"/>
                </a:solidFill>
                <a:latin typeface="Consolas"/>
                <a:cs typeface="Consolas"/>
              </a:rPr>
              <a:t>t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153400" y="1752600"/>
            <a:ext cx="762000" cy="15105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685800" y="3263138"/>
            <a:ext cx="6032500" cy="76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13944">
              <a:lnSpc>
                <a:spcPts val="1415"/>
              </a:lnSpc>
              <a:spcBef>
                <a:spcPts val="70"/>
              </a:spcBef>
            </a:pPr>
            <a:r>
              <a:rPr sz="2400" spc="-4" baseline="3558" dirty="0" smtClean="0">
                <a:solidFill>
                  <a:srgbClr val="7E007E"/>
                </a:solidFill>
                <a:latin typeface="Consolas"/>
                <a:cs typeface="Consolas"/>
              </a:rPr>
              <a:t>andr</a:t>
            </a:r>
            <a:r>
              <a:rPr sz="2400" spc="-9" baseline="3558" dirty="0" smtClean="0">
                <a:solidFill>
                  <a:srgbClr val="7E007E"/>
                </a:solidFill>
                <a:latin typeface="Consolas"/>
                <a:cs typeface="Consolas"/>
              </a:rPr>
              <a:t>o</a:t>
            </a:r>
            <a:r>
              <a:rPr sz="2400" spc="-4" baseline="3558" dirty="0" smtClean="0">
                <a:solidFill>
                  <a:srgbClr val="7E007E"/>
                </a:solidFill>
                <a:latin typeface="Consolas"/>
                <a:cs typeface="Consolas"/>
              </a:rPr>
              <a:t>id:id</a:t>
            </a:r>
            <a:r>
              <a:rPr sz="2400" spc="-4" baseline="3558" dirty="0" smtClean="0">
                <a:latin typeface="Consolas"/>
                <a:cs typeface="Consolas"/>
              </a:rPr>
              <a:t>=</a:t>
            </a:r>
            <a:r>
              <a:rPr sz="2400" i="1" spc="-9" baseline="3558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2400" i="1" spc="-4" baseline="3558" dirty="0" smtClean="0">
                <a:solidFill>
                  <a:srgbClr val="2A00FF"/>
                </a:solidFill>
                <a:latin typeface="Consolas"/>
                <a:cs typeface="Consolas"/>
              </a:rPr>
              <a:t>@+id/t</a:t>
            </a:r>
            <a:r>
              <a:rPr sz="2400" i="1" spc="-9" baseline="3558" dirty="0" smtClean="0">
                <a:solidFill>
                  <a:srgbClr val="2A00FF"/>
                </a:solidFill>
                <a:latin typeface="Consolas"/>
                <a:cs typeface="Consolas"/>
              </a:rPr>
              <a:t>x</a:t>
            </a:r>
            <a:r>
              <a:rPr sz="2400" i="1" spc="-4" baseline="3558" dirty="0" smtClean="0">
                <a:solidFill>
                  <a:srgbClr val="2A00FF"/>
                </a:solidFill>
                <a:latin typeface="Consolas"/>
                <a:cs typeface="Consolas"/>
              </a:rPr>
              <a:t>tUserN</a:t>
            </a:r>
            <a:r>
              <a:rPr sz="2400" i="1" spc="-9" baseline="3558" dirty="0" smtClean="0">
                <a:solidFill>
                  <a:srgbClr val="2A00FF"/>
                </a:solidFill>
                <a:latin typeface="Consolas"/>
                <a:cs typeface="Consolas"/>
              </a:rPr>
              <a:t>a</a:t>
            </a:r>
            <a:r>
              <a:rPr sz="2400" i="1" spc="-4" baseline="3558" dirty="0" smtClean="0">
                <a:solidFill>
                  <a:srgbClr val="2A00FF"/>
                </a:solidFill>
                <a:latin typeface="Consolas"/>
                <a:cs typeface="Consolas"/>
              </a:rPr>
              <a:t>me</a:t>
            </a:r>
            <a:r>
              <a:rPr sz="2400" i="1" spc="0" baseline="3558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endParaRPr sz="1600">
              <a:latin typeface="Consolas"/>
              <a:cs typeface="Consolas"/>
            </a:endParaRPr>
          </a:p>
          <a:p>
            <a:pPr marL="313944">
              <a:lnSpc>
                <a:spcPct val="97574"/>
              </a:lnSpc>
            </a:pP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andr</a:t>
            </a:r>
            <a:r>
              <a:rPr sz="1600" spc="-9" dirty="0" smtClean="0">
                <a:solidFill>
                  <a:srgbClr val="7E007E"/>
                </a:solidFill>
                <a:latin typeface="Consolas"/>
                <a:cs typeface="Consolas"/>
              </a:rPr>
              <a:t>o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id:lay</a:t>
            </a:r>
            <a:r>
              <a:rPr sz="1600" spc="-9" dirty="0" smtClean="0">
                <a:solidFill>
                  <a:srgbClr val="7E007E"/>
                </a:solidFill>
                <a:latin typeface="Consolas"/>
                <a:cs typeface="Consolas"/>
              </a:rPr>
              <a:t>o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ut_wid</a:t>
            </a:r>
            <a:r>
              <a:rPr sz="1600" spc="-9" dirty="0" smtClean="0">
                <a:solidFill>
                  <a:srgbClr val="7E007E"/>
                </a:solidFill>
                <a:latin typeface="Consolas"/>
                <a:cs typeface="Consolas"/>
              </a:rPr>
              <a:t>t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h</a:t>
            </a:r>
            <a:r>
              <a:rPr sz="1600" spc="-4" dirty="0" smtClean="0">
                <a:latin typeface="Consolas"/>
                <a:cs typeface="Consolas"/>
              </a:rPr>
              <a:t>=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"fil</a:t>
            </a:r>
            <a:r>
              <a:rPr sz="1600" i="1" spc="-9" dirty="0" smtClean="0">
                <a:solidFill>
                  <a:srgbClr val="2A00FF"/>
                </a:solidFill>
                <a:latin typeface="Consolas"/>
                <a:cs typeface="Consolas"/>
              </a:rPr>
              <a:t>l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_paren</a:t>
            </a:r>
            <a:r>
              <a:rPr sz="1600" i="1" spc="-14" dirty="0" smtClean="0">
                <a:solidFill>
                  <a:srgbClr val="2A00FF"/>
                </a:solidFill>
                <a:latin typeface="Consolas"/>
                <a:cs typeface="Consolas"/>
              </a:rPr>
              <a:t>t</a:t>
            </a:r>
            <a:r>
              <a:rPr sz="16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endParaRPr sz="1600">
              <a:latin typeface="Consolas"/>
              <a:cs typeface="Consolas"/>
            </a:endParaRPr>
          </a:p>
          <a:p>
            <a:pPr marL="313944">
              <a:lnSpc>
                <a:spcPct val="97574"/>
              </a:lnSpc>
              <a:spcBef>
                <a:spcPts val="45"/>
              </a:spcBef>
            </a:pP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andr</a:t>
            </a:r>
            <a:r>
              <a:rPr sz="1600" spc="-9" dirty="0" smtClean="0">
                <a:solidFill>
                  <a:srgbClr val="7E007E"/>
                </a:solidFill>
                <a:latin typeface="Consolas"/>
                <a:cs typeface="Consolas"/>
              </a:rPr>
              <a:t>o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id:lay</a:t>
            </a:r>
            <a:r>
              <a:rPr sz="1600" spc="-9" dirty="0" smtClean="0">
                <a:solidFill>
                  <a:srgbClr val="7E007E"/>
                </a:solidFill>
                <a:latin typeface="Consolas"/>
                <a:cs typeface="Consolas"/>
              </a:rPr>
              <a:t>o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ut_hei</a:t>
            </a:r>
            <a:r>
              <a:rPr sz="1600" spc="-9" dirty="0" smtClean="0">
                <a:solidFill>
                  <a:srgbClr val="7E007E"/>
                </a:solidFill>
                <a:latin typeface="Consolas"/>
                <a:cs typeface="Consolas"/>
              </a:rPr>
              <a:t>g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ht</a:t>
            </a:r>
            <a:r>
              <a:rPr sz="1600" spc="-4" dirty="0" smtClean="0">
                <a:latin typeface="Consolas"/>
                <a:cs typeface="Consolas"/>
              </a:rPr>
              <a:t>=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"wr</a:t>
            </a:r>
            <a:r>
              <a:rPr sz="1600" i="1" spc="-9" dirty="0" smtClean="0">
                <a:solidFill>
                  <a:srgbClr val="2A00FF"/>
                </a:solidFill>
                <a:latin typeface="Consolas"/>
                <a:cs typeface="Consolas"/>
              </a:rPr>
              <a:t>a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p_cont</a:t>
            </a:r>
            <a:r>
              <a:rPr sz="1600" i="1" spc="-9" dirty="0" smtClean="0">
                <a:solidFill>
                  <a:srgbClr val="2A00FF"/>
                </a:solidFill>
                <a:latin typeface="Consolas"/>
                <a:cs typeface="Consolas"/>
              </a:rPr>
              <a:t>e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nt</a:t>
            </a:r>
            <a:r>
              <a:rPr sz="16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705600" y="3263138"/>
            <a:ext cx="1460500" cy="76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14"/>
              </a:spcBef>
            </a:pPr>
            <a:endParaRPr sz="800"/>
          </a:p>
          <a:p>
            <a:pPr marL="91948">
              <a:lnSpc>
                <a:spcPct val="101725"/>
              </a:lnSpc>
              <a:tabLst>
                <a:tab pos="736600" algn="l"/>
              </a:tabLst>
            </a:pPr>
            <a:r>
              <a:rPr sz="18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19" dirty="0" smtClean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sz="1800" spc="0" dirty="0" smtClean="0">
                <a:solidFill>
                  <a:srgbClr val="FFFFFF"/>
                </a:solidFill>
                <a:latin typeface="Calibri"/>
                <a:cs typeface="Calibri"/>
              </a:rPr>
              <a:t>er	</a:t>
            </a:r>
            <a:r>
              <a:rPr sz="1800" spc="9" dirty="0" smtClean="0">
                <a:solidFill>
                  <a:srgbClr val="FFFFFF"/>
                </a:solidFill>
                <a:latin typeface="Calibri"/>
                <a:cs typeface="Calibri"/>
              </a:rPr>
              <a:t>“</a:t>
            </a:r>
            <a:r>
              <a:rPr sz="18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eh</a:t>
            </a:r>
            <a:r>
              <a:rPr sz="1800" spc="0" dirty="0" smtClean="0">
                <a:solidFill>
                  <a:srgbClr val="FFFFFF"/>
                </a:solidFill>
                <a:latin typeface="Calibri"/>
                <a:cs typeface="Calibri"/>
              </a:rPr>
              <a:t>”</a:t>
            </a:r>
            <a:endParaRPr sz="1800">
              <a:latin typeface="Calibri"/>
              <a:cs typeface="Calibri"/>
            </a:endParaRPr>
          </a:p>
          <a:p>
            <a:pPr marL="91948">
              <a:lnSpc>
                <a:spcPts val="2160"/>
              </a:lnSpc>
              <a:spcBef>
                <a:spcPts val="108"/>
              </a:spcBef>
            </a:pPr>
            <a:r>
              <a:rPr sz="2700" spc="0" baseline="1517" dirty="0" smtClean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700" spc="4" baseline="151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0" baseline="1517" dirty="0" smtClean="0">
                <a:solidFill>
                  <a:srgbClr val="FFFFFF"/>
                </a:solidFill>
                <a:latin typeface="Calibri"/>
                <a:cs typeface="Calibri"/>
              </a:rPr>
              <a:t>ch</a:t>
            </a:r>
            <a:r>
              <a:rPr sz="2700" spc="4" baseline="1517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700" spc="0" baseline="1517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700" spc="-14" baseline="1517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700" spc="0" baseline="1517" dirty="0" smtClean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2700" spc="24" baseline="151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0" baseline="1517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153400" y="3263138"/>
            <a:ext cx="762000" cy="76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685800" y="4025138"/>
            <a:ext cx="7480300" cy="7754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1200"/>
              </a:lnSpc>
              <a:spcBef>
                <a:spcPts val="24"/>
              </a:spcBef>
            </a:pPr>
            <a:endParaRPr sz="1200"/>
          </a:p>
          <a:p>
            <a:pPr marL="313944">
              <a:lnSpc>
                <a:spcPct val="97574"/>
              </a:lnSpc>
            </a:pP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andr</a:t>
            </a:r>
            <a:r>
              <a:rPr sz="1600" spc="-9" dirty="0" smtClean="0">
                <a:solidFill>
                  <a:srgbClr val="7E007E"/>
                </a:solidFill>
                <a:latin typeface="Consolas"/>
                <a:cs typeface="Consolas"/>
              </a:rPr>
              <a:t>o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id:inp</a:t>
            </a:r>
            <a:r>
              <a:rPr sz="1600" spc="-9" dirty="0" smtClean="0">
                <a:solidFill>
                  <a:srgbClr val="7E007E"/>
                </a:solidFill>
                <a:latin typeface="Consolas"/>
                <a:cs typeface="Consolas"/>
              </a:rPr>
              <a:t>u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tType</a:t>
            </a:r>
            <a:r>
              <a:rPr sz="1600" spc="-4" dirty="0" smtClean="0">
                <a:latin typeface="Consolas"/>
                <a:cs typeface="Consolas"/>
              </a:rPr>
              <a:t>=</a:t>
            </a:r>
            <a:r>
              <a:rPr sz="1600" i="1" spc="-9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textCa</a:t>
            </a:r>
            <a:r>
              <a:rPr sz="1600" i="1" spc="-9" dirty="0" smtClean="0">
                <a:solidFill>
                  <a:srgbClr val="2A00FF"/>
                </a:solidFill>
                <a:latin typeface="Consolas"/>
                <a:cs typeface="Consolas"/>
              </a:rPr>
              <a:t>p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Words|</a:t>
            </a:r>
            <a:r>
              <a:rPr sz="1600" i="1" spc="-9" dirty="0" smtClean="0">
                <a:solidFill>
                  <a:srgbClr val="2A00FF"/>
                </a:solidFill>
                <a:latin typeface="Consolas"/>
                <a:cs typeface="Consolas"/>
              </a:rPr>
              <a:t>t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extAut</a:t>
            </a:r>
            <a:r>
              <a:rPr sz="1600" i="1" spc="-9" dirty="0" smtClean="0">
                <a:solidFill>
                  <a:srgbClr val="2A00FF"/>
                </a:solidFill>
                <a:latin typeface="Consolas"/>
                <a:cs typeface="Consolas"/>
              </a:rPr>
              <a:t>o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Correc</a:t>
            </a:r>
            <a:r>
              <a:rPr sz="1600" i="1" spc="-14" dirty="0" smtClean="0">
                <a:solidFill>
                  <a:srgbClr val="2A00FF"/>
                </a:solidFill>
                <a:latin typeface="Consolas"/>
                <a:cs typeface="Consolas"/>
              </a:rPr>
              <a:t>t</a:t>
            </a:r>
            <a:r>
              <a:rPr sz="16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153400" y="4025138"/>
            <a:ext cx="762000" cy="7754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0" name="object 30"/>
          <p:cNvSpPr txBox="1"/>
          <p:nvPr/>
        </p:nvSpPr>
        <p:spPr>
          <a:xfrm>
            <a:off x="685800" y="4800600"/>
            <a:ext cx="6261100" cy="7068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6"/>
              </a:spcBef>
            </a:pPr>
            <a:endParaRPr sz="800"/>
          </a:p>
          <a:p>
            <a:pPr marL="313944">
              <a:lnSpc>
                <a:spcPct val="97574"/>
              </a:lnSpc>
            </a:pP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andr</a:t>
            </a:r>
            <a:r>
              <a:rPr sz="1600" spc="-9" dirty="0" smtClean="0">
                <a:solidFill>
                  <a:srgbClr val="7E007E"/>
                </a:solidFill>
                <a:latin typeface="Consolas"/>
                <a:cs typeface="Consolas"/>
              </a:rPr>
              <a:t>o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id:tex</a:t>
            </a:r>
            <a:r>
              <a:rPr sz="1600" spc="-9" dirty="0" smtClean="0">
                <a:solidFill>
                  <a:srgbClr val="7E007E"/>
                </a:solidFill>
                <a:latin typeface="Consolas"/>
                <a:cs typeface="Consolas"/>
              </a:rPr>
              <a:t>t</a:t>
            </a:r>
            <a:r>
              <a:rPr sz="1600" spc="-4" dirty="0" smtClean="0">
                <a:solidFill>
                  <a:srgbClr val="7E007E"/>
                </a:solidFill>
                <a:latin typeface="Consolas"/>
                <a:cs typeface="Consolas"/>
              </a:rPr>
              <a:t>Size</a:t>
            </a:r>
            <a:r>
              <a:rPr sz="1600" spc="-4" dirty="0" smtClean="0">
                <a:latin typeface="Consolas"/>
                <a:cs typeface="Consolas"/>
              </a:rPr>
              <a:t>=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1600" i="1" spc="-9" dirty="0" smtClean="0">
                <a:solidFill>
                  <a:srgbClr val="2A00FF"/>
                </a:solidFill>
                <a:latin typeface="Consolas"/>
                <a:cs typeface="Consolas"/>
              </a:rPr>
              <a:t>1</a:t>
            </a:r>
            <a:r>
              <a:rPr sz="16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8sp</a:t>
            </a:r>
            <a:r>
              <a:rPr sz="16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1600" i="1" spc="-9" dirty="0" smtClean="0">
                <a:solidFill>
                  <a:srgbClr val="2A00FF"/>
                </a:solidFill>
                <a:latin typeface="Consolas"/>
                <a:cs typeface="Consolas"/>
              </a:rPr>
              <a:t> </a:t>
            </a:r>
            <a:r>
              <a:rPr sz="1600" i="1" spc="0" dirty="0" smtClean="0">
                <a:solidFill>
                  <a:srgbClr val="008080"/>
                </a:solidFill>
                <a:latin typeface="Consolas"/>
                <a:cs typeface="Consolas"/>
              </a:rPr>
              <a:t>&gt;</a:t>
            </a:r>
            <a:endParaRPr sz="1600">
              <a:latin typeface="Consolas"/>
              <a:cs typeface="Consolas"/>
            </a:endParaRPr>
          </a:p>
          <a:p>
            <a:pPr marL="91440">
              <a:lnSpc>
                <a:spcPct val="94401"/>
              </a:lnSpc>
              <a:spcBef>
                <a:spcPts val="175"/>
              </a:spcBef>
            </a:pPr>
            <a:r>
              <a:rPr sz="1800" b="1" spc="-4" dirty="0" smtClean="0">
                <a:solidFill>
                  <a:srgbClr val="C00000"/>
                </a:solidFill>
                <a:latin typeface="Courier New"/>
                <a:cs typeface="Courier New"/>
              </a:rPr>
              <a:t>.</a:t>
            </a:r>
            <a:r>
              <a:rPr sz="1800" b="1" spc="0" dirty="0" smtClean="0">
                <a:solidFill>
                  <a:srgbClr val="C00000"/>
                </a:solidFill>
                <a:latin typeface="Courier New"/>
                <a:cs typeface="Courier New"/>
              </a:rPr>
              <a:t>..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934200" y="4800600"/>
            <a:ext cx="1231900" cy="7068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948">
              <a:lnSpc>
                <a:spcPts val="1935"/>
              </a:lnSpc>
              <a:spcBef>
                <a:spcPts val="96"/>
              </a:spcBef>
            </a:pPr>
            <a:r>
              <a:rPr sz="2700" spc="-34" baseline="303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ach </a:t>
            </a:r>
            <a:r>
              <a:rPr sz="2700" spc="-19" baseline="3034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700" spc="-25" baseline="303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  <a:p>
            <a:pPr marL="91948">
              <a:lnSpc>
                <a:spcPts val="2160"/>
              </a:lnSpc>
              <a:spcBef>
                <a:spcPts val="11"/>
              </a:spcBef>
            </a:pPr>
            <a:r>
              <a:rPr sz="2700" spc="-19" baseline="1517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700" spc="0" baseline="1517" dirty="0" smtClean="0">
                <a:solidFill>
                  <a:srgbClr val="FFFFFF"/>
                </a:solidFill>
                <a:latin typeface="Calibri"/>
                <a:cs typeface="Calibri"/>
              </a:rPr>
              <a:t>api</a:t>
            </a:r>
            <a:r>
              <a:rPr sz="2700" spc="-19" baseline="1517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00" spc="0" baseline="1517" dirty="0" smtClean="0">
                <a:solidFill>
                  <a:srgbClr val="FFFFFF"/>
                </a:solidFill>
                <a:latin typeface="Calibri"/>
                <a:cs typeface="Calibri"/>
              </a:rPr>
              <a:t>ali</a:t>
            </a:r>
            <a:r>
              <a:rPr sz="2700" spc="-34" baseline="1517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700" spc="0" baseline="1517" dirty="0" smtClean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153400" y="4800600"/>
            <a:ext cx="609600" cy="7068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33"/>
          <p:cNvSpPr txBox="1"/>
          <p:nvPr/>
        </p:nvSpPr>
        <p:spPr>
          <a:xfrm>
            <a:off x="8763000" y="4800600"/>
            <a:ext cx="152400" cy="76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4" name="object 34"/>
          <p:cNvSpPr txBox="1"/>
          <p:nvPr/>
        </p:nvSpPr>
        <p:spPr>
          <a:xfrm>
            <a:off x="685800" y="5507482"/>
            <a:ext cx="6248400" cy="551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934200" y="5507482"/>
            <a:ext cx="1828800" cy="551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990600"/>
            <a:ext cx="2362200" cy="3543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05200" y="988313"/>
            <a:ext cx="2362200" cy="3543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0" y="990600"/>
            <a:ext cx="2362200" cy="3543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67600" y="1219200"/>
            <a:ext cx="0" cy="1371600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0"/>
                </a:moveTo>
                <a:lnTo>
                  <a:pt x="0" y="1371600"/>
                </a:lnTo>
              </a:path>
            </a:pathLst>
          </a:custGeom>
          <a:ln w="9525">
            <a:solidFill>
              <a:srgbClr val="497DBA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43600" y="1676400"/>
            <a:ext cx="2590800" cy="0"/>
          </a:xfrm>
          <a:custGeom>
            <a:avLst/>
            <a:gdLst/>
            <a:ahLst/>
            <a:cxnLst/>
            <a:rect l="l" t="t" r="r" b="b"/>
            <a:pathLst>
              <a:path w="2590800">
                <a:moveTo>
                  <a:pt x="25908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497DBA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43600" y="2043938"/>
            <a:ext cx="2590800" cy="0"/>
          </a:xfrm>
          <a:custGeom>
            <a:avLst/>
            <a:gdLst/>
            <a:ahLst/>
            <a:cxnLst/>
            <a:rect l="l" t="t" r="r" b="b"/>
            <a:pathLst>
              <a:path w="2590800">
                <a:moveTo>
                  <a:pt x="25908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497DBA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43600" y="2433955"/>
            <a:ext cx="2590800" cy="0"/>
          </a:xfrm>
          <a:custGeom>
            <a:avLst/>
            <a:gdLst/>
            <a:ahLst/>
            <a:cxnLst/>
            <a:rect l="l" t="t" r="r" b="b"/>
            <a:pathLst>
              <a:path w="2590800">
                <a:moveTo>
                  <a:pt x="25908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497DBA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5940" y="118363"/>
            <a:ext cx="1342114" cy="820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548ED4"/>
                </a:solidFill>
                <a:latin typeface="Calibri"/>
                <a:cs typeface="Calibri"/>
              </a:rPr>
              <a:t>A</a:t>
            </a:r>
            <a:r>
              <a:rPr sz="5400" spc="-20" baseline="3034" dirty="0" smtClean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5400" spc="0" baseline="3034" dirty="0" smtClean="0">
                <a:solidFill>
                  <a:srgbClr val="548ED4"/>
                </a:solidFill>
                <a:latin typeface="Calibri"/>
                <a:cs typeface="Calibri"/>
              </a:rPr>
              <a:t>bri</a:t>
            </a:r>
            <a:r>
              <a:rPr sz="5400" spc="-34" baseline="3034" dirty="0" smtClean="0">
                <a:solidFill>
                  <a:srgbClr val="548ED4"/>
                </a:solidFill>
                <a:latin typeface="Calibri"/>
                <a:cs typeface="Calibri"/>
              </a:rPr>
              <a:t>e</a:t>
            </a:r>
            <a:r>
              <a:rPr sz="5400" spc="0" baseline="3034" dirty="0" smtClean="0">
                <a:solidFill>
                  <a:srgbClr val="548ED4"/>
                </a:solidFill>
                <a:latin typeface="Calibri"/>
                <a:cs typeface="Calibri"/>
              </a:rPr>
              <a:t>f</a:t>
            </a:r>
            <a:endParaRPr sz="3600">
              <a:latin typeface="Calibri"/>
              <a:cs typeface="Calibri"/>
            </a:endParaRPr>
          </a:p>
          <a:p>
            <a:pPr marL="165100" marR="68580">
              <a:lnSpc>
                <a:spcPct val="101725"/>
              </a:lnSpc>
              <a:spcBef>
                <a:spcPts val="241"/>
              </a:spcBef>
            </a:pPr>
            <a:r>
              <a:rPr sz="1800" b="1" spc="0" dirty="0" smtClean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1800" b="1" spc="-29" dirty="0" smtClean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800" b="1" spc="-19" dirty="0" smtClean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1800" b="1" spc="0" dirty="0" smtClean="0">
                <a:solidFill>
                  <a:srgbClr val="C00000"/>
                </a:solidFill>
                <a:latin typeface="Calibri"/>
                <a:cs typeface="Calibri"/>
              </a:rPr>
              <a:t>outs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72792" y="118363"/>
            <a:ext cx="1442338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548ED4"/>
                </a:solidFill>
                <a:latin typeface="Calibri"/>
                <a:cs typeface="Calibri"/>
              </a:rPr>
              <a:t>sample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12058" y="118363"/>
            <a:ext cx="487307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548ED4"/>
                </a:solidFill>
                <a:latin typeface="Calibri"/>
                <a:cs typeface="Calibri"/>
              </a:rPr>
              <a:t>of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95776" y="118363"/>
            <a:ext cx="515213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548ED4"/>
                </a:solidFill>
                <a:latin typeface="Calibri"/>
                <a:cs typeface="Calibri"/>
              </a:rPr>
              <a:t>UI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07840" y="118363"/>
            <a:ext cx="2418774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-25" baseline="3034" dirty="0" smtClean="0">
                <a:solidFill>
                  <a:srgbClr val="548ED4"/>
                </a:solidFill>
                <a:latin typeface="Calibri"/>
                <a:cs typeface="Calibri"/>
              </a:rPr>
              <a:t>c</a:t>
            </a:r>
            <a:r>
              <a:rPr sz="5400" spc="0" baseline="3034" dirty="0" smtClean="0">
                <a:solidFill>
                  <a:srgbClr val="548ED4"/>
                </a:solidFill>
                <a:latin typeface="Calibri"/>
                <a:cs typeface="Calibri"/>
              </a:rPr>
              <a:t>ompone</a:t>
            </a:r>
            <a:r>
              <a:rPr sz="5400" spc="-44" baseline="3034" dirty="0" smtClean="0">
                <a:solidFill>
                  <a:srgbClr val="548ED4"/>
                </a:solidFill>
                <a:latin typeface="Calibri"/>
                <a:cs typeface="Calibri"/>
              </a:rPr>
              <a:t>n</a:t>
            </a:r>
            <a:r>
              <a:rPr sz="5400" spc="0" baseline="3034" dirty="0" smtClean="0">
                <a:solidFill>
                  <a:srgbClr val="548ED4"/>
                </a:solidFill>
                <a:latin typeface="Calibri"/>
                <a:cs typeface="Calibri"/>
              </a:rPr>
              <a:t>ts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2140" y="4894071"/>
            <a:ext cx="2092287" cy="12301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0518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latin typeface="Calibri"/>
                <a:cs typeface="Calibri"/>
              </a:rPr>
              <a:t>Linear</a:t>
            </a:r>
            <a:r>
              <a:rPr sz="2700" b="1" spc="-65" baseline="3034" dirty="0" smtClean="0">
                <a:latin typeface="Calibri"/>
                <a:cs typeface="Calibri"/>
              </a:rPr>
              <a:t> </a:t>
            </a:r>
            <a:r>
              <a:rPr sz="2700" b="1" spc="0" baseline="3034" dirty="0" smtClean="0">
                <a:latin typeface="Calibri"/>
                <a:cs typeface="Calibri"/>
              </a:rPr>
              <a:t>L</a:t>
            </a:r>
            <a:r>
              <a:rPr sz="2700" b="1" spc="-29" baseline="3034" dirty="0" smtClean="0">
                <a:latin typeface="Calibri"/>
                <a:cs typeface="Calibri"/>
              </a:rPr>
              <a:t>a</a:t>
            </a:r>
            <a:r>
              <a:rPr sz="2700" b="1" spc="-19" baseline="3034" dirty="0" smtClean="0">
                <a:latin typeface="Calibri"/>
                <a:cs typeface="Calibri"/>
              </a:rPr>
              <a:t>y</a:t>
            </a:r>
            <a:r>
              <a:rPr sz="2700" b="1" spc="0" baseline="3034" dirty="0" smtClean="0">
                <a:latin typeface="Calibri"/>
                <a:cs typeface="Calibri"/>
              </a:rPr>
              <a:t>out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920"/>
              </a:lnSpc>
            </a:pPr>
            <a:r>
              <a:rPr sz="2400" spc="0" baseline="1706" dirty="0" smtClean="0">
                <a:latin typeface="Calibri"/>
                <a:cs typeface="Calibri"/>
              </a:rPr>
              <a:t>A</a:t>
            </a:r>
            <a:r>
              <a:rPr sz="2400" spc="-4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Linear</a:t>
            </a:r>
            <a:r>
              <a:rPr sz="2400" spc="-4" baseline="1706" dirty="0" smtClean="0">
                <a:latin typeface="Calibri"/>
                <a:cs typeface="Calibri"/>
              </a:rPr>
              <a:t>L</a:t>
            </a:r>
            <a:r>
              <a:rPr sz="2400" spc="-29" baseline="1706" dirty="0" smtClean="0">
                <a:latin typeface="Calibri"/>
                <a:cs typeface="Calibri"/>
              </a:rPr>
              <a:t>a</a:t>
            </a:r>
            <a:r>
              <a:rPr sz="2400" spc="-14" baseline="1706" dirty="0" smtClean="0">
                <a:latin typeface="Calibri"/>
                <a:cs typeface="Calibri"/>
              </a:rPr>
              <a:t>y</a:t>
            </a:r>
            <a:r>
              <a:rPr sz="2400" spc="0" baseline="1706" dirty="0" smtClean="0">
                <a:latin typeface="Calibri"/>
                <a:cs typeface="Calibri"/>
              </a:rPr>
              <a:t>out</a:t>
            </a:r>
            <a:r>
              <a:rPr sz="2400" spc="-4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places</a:t>
            </a:r>
            <a:r>
              <a:rPr sz="2400" spc="-19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i</a:t>
            </a:r>
            <a:r>
              <a:rPr sz="2400" spc="-4" baseline="1706" dirty="0" smtClean="0">
                <a:latin typeface="Calibri"/>
                <a:cs typeface="Calibri"/>
              </a:rPr>
              <a:t>t</a:t>
            </a:r>
            <a:r>
              <a:rPr sz="2400" spc="0" baseline="1706" dirty="0" smtClean="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 marL="12700" marR="30518">
              <a:lnSpc>
                <a:spcPts val="1920"/>
              </a:lnSpc>
            </a:pPr>
            <a:r>
              <a:rPr sz="2400" spc="0" baseline="1706" dirty="0" smtClean="0">
                <a:latin typeface="Calibri"/>
                <a:cs typeface="Calibri"/>
              </a:rPr>
              <a:t>inner</a:t>
            </a:r>
            <a:r>
              <a:rPr sz="2400" spc="-9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vi</a:t>
            </a:r>
            <a:r>
              <a:rPr sz="2400" spc="-4" baseline="1706" dirty="0" smtClean="0">
                <a:latin typeface="Calibri"/>
                <a:cs typeface="Calibri"/>
              </a:rPr>
              <a:t>e</a:t>
            </a:r>
            <a:r>
              <a:rPr sz="2400" spc="-9" baseline="1706" dirty="0" smtClean="0">
                <a:latin typeface="Calibri"/>
                <a:cs typeface="Calibri"/>
              </a:rPr>
              <a:t>w</a:t>
            </a:r>
            <a:r>
              <a:rPr sz="2400" spc="0" baseline="1706" dirty="0" smtClean="0">
                <a:latin typeface="Calibri"/>
                <a:cs typeface="Calibri"/>
              </a:rPr>
              <a:t>s e</a:t>
            </a:r>
            <a:r>
              <a:rPr sz="2400" spc="-4" baseline="1706" dirty="0" smtClean="0">
                <a:latin typeface="Calibri"/>
                <a:cs typeface="Calibri"/>
              </a:rPr>
              <a:t>i</a:t>
            </a:r>
            <a:r>
              <a:rPr sz="2400" spc="0" baseline="1706" dirty="0" smtClean="0">
                <a:latin typeface="Calibri"/>
                <a:cs typeface="Calibri"/>
              </a:rPr>
              <a:t>ther</a:t>
            </a:r>
            <a:r>
              <a:rPr sz="2400" spc="4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in</a:t>
            </a:r>
            <a:endParaRPr sz="1600">
              <a:latin typeface="Calibri"/>
              <a:cs typeface="Calibri"/>
            </a:endParaRPr>
          </a:p>
          <a:p>
            <a:pPr marL="12700" marR="30518">
              <a:lnSpc>
                <a:spcPts val="1920"/>
              </a:lnSpc>
            </a:pPr>
            <a:r>
              <a:rPr sz="2400" spc="0" baseline="1706" dirty="0" smtClean="0">
                <a:latin typeface="Calibri"/>
                <a:cs typeface="Calibri"/>
              </a:rPr>
              <a:t>hor</a:t>
            </a:r>
            <a:r>
              <a:rPr sz="2400" spc="-4" baseline="1706" dirty="0" smtClean="0">
                <a:latin typeface="Calibri"/>
                <a:cs typeface="Calibri"/>
              </a:rPr>
              <a:t>i</a:t>
            </a:r>
            <a:r>
              <a:rPr sz="2400" spc="-39" baseline="1706" dirty="0" smtClean="0">
                <a:latin typeface="Calibri"/>
                <a:cs typeface="Calibri"/>
              </a:rPr>
              <a:t>z</a:t>
            </a:r>
            <a:r>
              <a:rPr sz="2400" spc="0" baseline="1706" dirty="0" smtClean="0">
                <a:latin typeface="Calibri"/>
                <a:cs typeface="Calibri"/>
              </a:rPr>
              <a:t>o</a:t>
            </a:r>
            <a:r>
              <a:rPr sz="2400" spc="-19" baseline="1706" dirty="0" smtClean="0">
                <a:latin typeface="Calibri"/>
                <a:cs typeface="Calibri"/>
              </a:rPr>
              <a:t>nt</a:t>
            </a:r>
            <a:r>
              <a:rPr sz="2400" spc="0" baseline="1706" dirty="0" smtClean="0">
                <a:latin typeface="Calibri"/>
                <a:cs typeface="Calibri"/>
              </a:rPr>
              <a:t>al or</a:t>
            </a:r>
            <a:r>
              <a:rPr sz="2400" spc="4" baseline="1706" dirty="0" smtClean="0">
                <a:latin typeface="Calibri"/>
                <a:cs typeface="Calibri"/>
              </a:rPr>
              <a:t> </a:t>
            </a:r>
            <a:r>
              <a:rPr sz="2400" spc="-14" baseline="1706" dirty="0" smtClean="0">
                <a:latin typeface="Calibri"/>
                <a:cs typeface="Calibri"/>
              </a:rPr>
              <a:t>v</a:t>
            </a:r>
            <a:r>
              <a:rPr sz="2400" spc="0" baseline="1706" dirty="0" smtClean="0">
                <a:latin typeface="Calibri"/>
                <a:cs typeface="Calibri"/>
              </a:rPr>
              <a:t>er</a:t>
            </a:r>
            <a:r>
              <a:rPr sz="2400" spc="-4" baseline="1706" dirty="0" smtClean="0">
                <a:latin typeface="Calibri"/>
                <a:cs typeface="Calibri"/>
              </a:rPr>
              <a:t>t</a:t>
            </a:r>
            <a:r>
              <a:rPr sz="2400" spc="0" baseline="1706" dirty="0" smtClean="0">
                <a:latin typeface="Calibri"/>
                <a:cs typeface="Calibri"/>
              </a:rPr>
              <a:t>i</a:t>
            </a:r>
            <a:r>
              <a:rPr sz="2400" spc="-14" baseline="1706" dirty="0" smtClean="0">
                <a:latin typeface="Calibri"/>
                <a:cs typeface="Calibri"/>
              </a:rPr>
              <a:t>c</a:t>
            </a:r>
            <a:r>
              <a:rPr sz="2400" spc="0" baseline="1706" dirty="0" smtClean="0">
                <a:latin typeface="Calibri"/>
                <a:cs typeface="Calibri"/>
              </a:rPr>
              <a:t>al</a:t>
            </a:r>
            <a:endParaRPr sz="1600">
              <a:latin typeface="Calibri"/>
              <a:cs typeface="Calibri"/>
            </a:endParaRPr>
          </a:p>
          <a:p>
            <a:pPr marL="12700" marR="30518">
              <a:lnSpc>
                <a:spcPts val="1920"/>
              </a:lnSpc>
            </a:pPr>
            <a:r>
              <a:rPr sz="2400" spc="0" baseline="1706" dirty="0" smtClean="0">
                <a:latin typeface="Calibri"/>
                <a:cs typeface="Calibri"/>
              </a:rPr>
              <a:t>di</a:t>
            </a:r>
            <a:r>
              <a:rPr sz="2400" spc="-4" baseline="1706" dirty="0" smtClean="0">
                <a:latin typeface="Calibri"/>
                <a:cs typeface="Calibri"/>
              </a:rPr>
              <a:t>s</a:t>
            </a:r>
            <a:r>
              <a:rPr sz="2400" spc="0" baseline="1706" dirty="0" smtClean="0">
                <a:latin typeface="Calibri"/>
                <a:cs typeface="Calibri"/>
              </a:rPr>
              <a:t>posi</a:t>
            </a:r>
            <a:r>
              <a:rPr sz="2400" spc="-4" baseline="1706" dirty="0" smtClean="0">
                <a:latin typeface="Calibri"/>
                <a:cs typeface="Calibri"/>
              </a:rPr>
              <a:t>t</a:t>
            </a:r>
            <a:r>
              <a:rPr sz="2400" spc="0" baseline="1706" dirty="0" smtClean="0">
                <a:latin typeface="Calibri"/>
                <a:cs typeface="Calibri"/>
              </a:rPr>
              <a:t>ion.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55594" y="4894071"/>
            <a:ext cx="2723640" cy="9864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0518">
              <a:lnSpc>
                <a:spcPts val="1935"/>
              </a:lnSpc>
              <a:spcBef>
                <a:spcPts val="96"/>
              </a:spcBef>
            </a:pPr>
            <a:r>
              <a:rPr sz="2700" b="1" spc="-25" baseline="3034" dirty="0" smtClean="0">
                <a:latin typeface="Calibri"/>
                <a:cs typeface="Calibri"/>
              </a:rPr>
              <a:t>R</a:t>
            </a:r>
            <a:r>
              <a:rPr sz="2700" b="1" spc="0" baseline="3034" dirty="0" smtClean="0">
                <a:latin typeface="Calibri"/>
                <a:cs typeface="Calibri"/>
              </a:rPr>
              <a:t>el</a:t>
            </a:r>
            <a:r>
              <a:rPr sz="2700" b="1" spc="-14" baseline="3034" dirty="0" smtClean="0">
                <a:latin typeface="Calibri"/>
                <a:cs typeface="Calibri"/>
              </a:rPr>
              <a:t>a</a:t>
            </a:r>
            <a:r>
              <a:rPr sz="2700" b="1" spc="0" baseline="3034" dirty="0" smtClean="0">
                <a:latin typeface="Calibri"/>
                <a:cs typeface="Calibri"/>
              </a:rPr>
              <a:t>ti</a:t>
            </a:r>
            <a:r>
              <a:rPr sz="2700" b="1" spc="-19" baseline="3034" dirty="0" smtClean="0">
                <a:latin typeface="Calibri"/>
                <a:cs typeface="Calibri"/>
              </a:rPr>
              <a:t>v</a:t>
            </a:r>
            <a:r>
              <a:rPr sz="2700" b="1" spc="0" baseline="3034" dirty="0" smtClean="0">
                <a:latin typeface="Calibri"/>
                <a:cs typeface="Calibri"/>
              </a:rPr>
              <a:t>e</a:t>
            </a:r>
            <a:r>
              <a:rPr sz="2700" b="1" spc="-56" baseline="3034" dirty="0" smtClean="0">
                <a:latin typeface="Calibri"/>
                <a:cs typeface="Calibri"/>
              </a:rPr>
              <a:t> </a:t>
            </a:r>
            <a:r>
              <a:rPr sz="2700" b="1" spc="0" baseline="3034" dirty="0" smtClean="0">
                <a:latin typeface="Calibri"/>
                <a:cs typeface="Calibri"/>
              </a:rPr>
              <a:t>L</a:t>
            </a:r>
            <a:r>
              <a:rPr sz="2700" b="1" spc="-29" baseline="3034" dirty="0" smtClean="0">
                <a:latin typeface="Calibri"/>
                <a:cs typeface="Calibri"/>
              </a:rPr>
              <a:t>a</a:t>
            </a:r>
            <a:r>
              <a:rPr sz="2700" b="1" spc="-19" baseline="3034" dirty="0" smtClean="0">
                <a:latin typeface="Calibri"/>
                <a:cs typeface="Calibri"/>
              </a:rPr>
              <a:t>y</a:t>
            </a:r>
            <a:r>
              <a:rPr sz="2700" b="1" spc="0" baseline="3034" dirty="0" smtClean="0">
                <a:latin typeface="Calibri"/>
                <a:cs typeface="Calibri"/>
              </a:rPr>
              <a:t>o</a:t>
            </a:r>
            <a:r>
              <a:rPr sz="2700" b="1" spc="-9" baseline="3034" dirty="0" smtClean="0">
                <a:latin typeface="Calibri"/>
                <a:cs typeface="Calibri"/>
              </a:rPr>
              <a:t>u</a:t>
            </a:r>
            <a:r>
              <a:rPr sz="2700" b="1" spc="0" baseline="3034" dirty="0" smtClean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920"/>
              </a:lnSpc>
            </a:pPr>
            <a:r>
              <a:rPr sz="2400" spc="0" baseline="1706" dirty="0" smtClean="0">
                <a:latin typeface="Calibri"/>
                <a:cs typeface="Calibri"/>
              </a:rPr>
              <a:t>A</a:t>
            </a:r>
            <a:r>
              <a:rPr sz="2400" spc="-4" baseline="1706" dirty="0" smtClean="0">
                <a:latin typeface="Calibri"/>
                <a:cs typeface="Calibri"/>
              </a:rPr>
              <a:t> </a:t>
            </a:r>
            <a:r>
              <a:rPr sz="2400" spc="-29" baseline="1706" dirty="0" smtClean="0">
                <a:latin typeface="Calibri"/>
                <a:cs typeface="Calibri"/>
              </a:rPr>
              <a:t>R</a:t>
            </a:r>
            <a:r>
              <a:rPr sz="2400" spc="0" baseline="1706" dirty="0" smtClean="0">
                <a:latin typeface="Calibri"/>
                <a:cs typeface="Calibri"/>
              </a:rPr>
              <a:t>el</a:t>
            </a:r>
            <a:r>
              <a:rPr sz="2400" spc="-19" baseline="1706" dirty="0" smtClean="0">
                <a:latin typeface="Calibri"/>
                <a:cs typeface="Calibri"/>
              </a:rPr>
              <a:t>a</a:t>
            </a:r>
            <a:r>
              <a:rPr sz="2400" spc="0" baseline="1706" dirty="0" smtClean="0">
                <a:latin typeface="Calibri"/>
                <a:cs typeface="Calibri"/>
              </a:rPr>
              <a:t>t</a:t>
            </a:r>
            <a:r>
              <a:rPr sz="2400" spc="-4" baseline="1706" dirty="0" smtClean="0">
                <a:latin typeface="Calibri"/>
                <a:cs typeface="Calibri"/>
              </a:rPr>
              <a:t>i</a:t>
            </a:r>
            <a:r>
              <a:rPr sz="2400" spc="-14" baseline="1706" dirty="0" smtClean="0">
                <a:latin typeface="Calibri"/>
                <a:cs typeface="Calibri"/>
              </a:rPr>
              <a:t>v</a:t>
            </a:r>
            <a:r>
              <a:rPr sz="2400" spc="0" baseline="1706" dirty="0" smtClean="0">
                <a:latin typeface="Calibri"/>
                <a:cs typeface="Calibri"/>
              </a:rPr>
              <a:t>eL</a:t>
            </a:r>
            <a:r>
              <a:rPr sz="2400" spc="-29" baseline="1706" dirty="0" smtClean="0">
                <a:latin typeface="Calibri"/>
                <a:cs typeface="Calibri"/>
              </a:rPr>
              <a:t>a</a:t>
            </a:r>
            <a:r>
              <a:rPr sz="2400" spc="-14" baseline="1706" dirty="0" smtClean="0">
                <a:latin typeface="Calibri"/>
                <a:cs typeface="Calibri"/>
              </a:rPr>
              <a:t>y</a:t>
            </a:r>
            <a:r>
              <a:rPr sz="2400" spc="0" baseline="1706" dirty="0" smtClean="0">
                <a:latin typeface="Calibri"/>
                <a:cs typeface="Calibri"/>
              </a:rPr>
              <a:t>out is</a:t>
            </a:r>
            <a:r>
              <a:rPr sz="2400" spc="-4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a Vi</a:t>
            </a:r>
            <a:r>
              <a:rPr sz="2400" spc="-9" baseline="1706" dirty="0" smtClean="0">
                <a:latin typeface="Calibri"/>
                <a:cs typeface="Calibri"/>
              </a:rPr>
              <a:t>e</a:t>
            </a:r>
            <a:r>
              <a:rPr sz="2400" spc="0" baseline="1706" dirty="0" smtClean="0">
                <a:latin typeface="Calibri"/>
                <a:cs typeface="Calibri"/>
              </a:rPr>
              <a:t>wG</a:t>
            </a:r>
            <a:r>
              <a:rPr sz="2400" spc="-25" baseline="1706" dirty="0" smtClean="0">
                <a:latin typeface="Calibri"/>
                <a:cs typeface="Calibri"/>
              </a:rPr>
              <a:t>r</a:t>
            </a:r>
            <a:r>
              <a:rPr sz="2400" spc="0" baseline="1706" dirty="0" smtClean="0">
                <a:latin typeface="Calibri"/>
                <a:cs typeface="Calibri"/>
              </a:rPr>
              <a:t>oup</a:t>
            </a:r>
            <a:endParaRPr sz="1600">
              <a:latin typeface="Calibri"/>
              <a:cs typeface="Calibri"/>
            </a:endParaRPr>
          </a:p>
          <a:p>
            <a:pPr marL="12700" marR="30518">
              <a:lnSpc>
                <a:spcPts val="1920"/>
              </a:lnSpc>
            </a:pPr>
            <a:r>
              <a:rPr sz="2400" spc="0" baseline="1706" dirty="0" smtClean="0">
                <a:latin typeface="Calibri"/>
                <a:cs typeface="Calibri"/>
              </a:rPr>
              <a:t>th</a:t>
            </a:r>
            <a:r>
              <a:rPr sz="2400" spc="-19" baseline="1706" dirty="0" smtClean="0">
                <a:latin typeface="Calibri"/>
                <a:cs typeface="Calibri"/>
              </a:rPr>
              <a:t>a</a:t>
            </a:r>
            <a:r>
              <a:rPr sz="2400" spc="0" baseline="1706" dirty="0" smtClean="0">
                <a:latin typeface="Calibri"/>
                <a:cs typeface="Calibri"/>
              </a:rPr>
              <a:t>t a</a:t>
            </a:r>
            <a:r>
              <a:rPr sz="2400" spc="-4" baseline="1706" dirty="0" smtClean="0">
                <a:latin typeface="Calibri"/>
                <a:cs typeface="Calibri"/>
              </a:rPr>
              <a:t>l</a:t>
            </a:r>
            <a:r>
              <a:rPr sz="2400" spc="0" baseline="1706" dirty="0" smtClean="0">
                <a:latin typeface="Calibri"/>
                <a:cs typeface="Calibri"/>
              </a:rPr>
              <a:t>l</a:t>
            </a:r>
            <a:r>
              <a:rPr sz="2400" spc="-4" baseline="1706" dirty="0" smtClean="0">
                <a:latin typeface="Calibri"/>
                <a:cs typeface="Calibri"/>
              </a:rPr>
              <a:t>o</a:t>
            </a:r>
            <a:r>
              <a:rPr sz="2400" spc="-9" baseline="1706" dirty="0" smtClean="0">
                <a:latin typeface="Calibri"/>
                <a:cs typeface="Calibri"/>
              </a:rPr>
              <a:t>w</a:t>
            </a:r>
            <a:r>
              <a:rPr sz="2400" spc="0" baseline="1706" dirty="0" smtClean="0">
                <a:latin typeface="Calibri"/>
                <a:cs typeface="Calibri"/>
              </a:rPr>
              <a:t>s</a:t>
            </a:r>
            <a:r>
              <a:rPr sz="2400" spc="-9" baseline="1706" dirty="0" smtClean="0">
                <a:latin typeface="Calibri"/>
                <a:cs typeface="Calibri"/>
              </a:rPr>
              <a:t> </a:t>
            </a:r>
            <a:r>
              <a:rPr sz="2400" spc="-14" baseline="1706" dirty="0" smtClean="0">
                <a:latin typeface="Calibri"/>
                <a:cs typeface="Calibri"/>
              </a:rPr>
              <a:t>y</a:t>
            </a:r>
            <a:r>
              <a:rPr sz="2400" spc="0" baseline="1706" dirty="0" smtClean="0">
                <a:latin typeface="Calibri"/>
                <a:cs typeface="Calibri"/>
              </a:rPr>
              <a:t>ou </a:t>
            </a:r>
            <a:r>
              <a:rPr sz="2400" spc="-14" baseline="1706" dirty="0" smtClean="0">
                <a:latin typeface="Calibri"/>
                <a:cs typeface="Calibri"/>
              </a:rPr>
              <a:t>t</a:t>
            </a:r>
            <a:r>
              <a:rPr sz="2400" spc="0" baseline="1706" dirty="0" smtClean="0">
                <a:latin typeface="Calibri"/>
                <a:cs typeface="Calibri"/>
              </a:rPr>
              <a:t>o</a:t>
            </a:r>
            <a:r>
              <a:rPr sz="2400" spc="9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posi</a:t>
            </a:r>
            <a:r>
              <a:rPr sz="2400" spc="-4" baseline="1706" dirty="0" smtClean="0">
                <a:latin typeface="Calibri"/>
                <a:cs typeface="Calibri"/>
              </a:rPr>
              <a:t>t</a:t>
            </a:r>
            <a:r>
              <a:rPr sz="2400" spc="0" baseline="1706" dirty="0" smtClean="0">
                <a:latin typeface="Calibri"/>
                <a:cs typeface="Calibri"/>
              </a:rPr>
              <a:t>ion</a:t>
            </a:r>
            <a:endParaRPr sz="1600">
              <a:latin typeface="Calibri"/>
              <a:cs typeface="Calibri"/>
            </a:endParaRPr>
          </a:p>
          <a:p>
            <a:pPr marL="12700" marR="30518">
              <a:lnSpc>
                <a:spcPts val="1920"/>
              </a:lnSpc>
            </a:pPr>
            <a:r>
              <a:rPr sz="2400" spc="0" baseline="1706" dirty="0" smtClean="0">
                <a:latin typeface="Calibri"/>
                <a:cs typeface="Calibri"/>
              </a:rPr>
              <a:t>ele</a:t>
            </a:r>
            <a:r>
              <a:rPr sz="2400" spc="-4" baseline="1706" dirty="0" smtClean="0">
                <a:latin typeface="Calibri"/>
                <a:cs typeface="Calibri"/>
              </a:rPr>
              <a:t>m</a:t>
            </a:r>
            <a:r>
              <a:rPr sz="2400" spc="0" baseline="1706" dirty="0" smtClean="0">
                <a:latin typeface="Calibri"/>
                <a:cs typeface="Calibri"/>
              </a:rPr>
              <a:t>e</a:t>
            </a:r>
            <a:r>
              <a:rPr sz="2400" spc="-19" baseline="1706" dirty="0" smtClean="0">
                <a:latin typeface="Calibri"/>
                <a:cs typeface="Calibri"/>
              </a:rPr>
              <a:t>n</a:t>
            </a:r>
            <a:r>
              <a:rPr sz="2400" spc="0" baseline="1706" dirty="0" smtClean="0">
                <a:latin typeface="Calibri"/>
                <a:cs typeface="Calibri"/>
              </a:rPr>
              <a:t>ts</a:t>
            </a:r>
            <a:r>
              <a:rPr sz="2400" spc="-4" baseline="1706" dirty="0" smtClean="0">
                <a:latin typeface="Calibri"/>
                <a:cs typeface="Calibri"/>
              </a:rPr>
              <a:t> </a:t>
            </a:r>
            <a:r>
              <a:rPr sz="2400" spc="-29" baseline="1706" dirty="0" smtClean="0">
                <a:latin typeface="Calibri"/>
                <a:cs typeface="Calibri"/>
              </a:rPr>
              <a:t>r</a:t>
            </a:r>
            <a:r>
              <a:rPr sz="2400" spc="0" baseline="1706" dirty="0" smtClean="0">
                <a:latin typeface="Calibri"/>
                <a:cs typeface="Calibri"/>
              </a:rPr>
              <a:t>el</a:t>
            </a:r>
            <a:r>
              <a:rPr sz="2400" spc="-19" baseline="1706" dirty="0" smtClean="0">
                <a:latin typeface="Calibri"/>
                <a:cs typeface="Calibri"/>
              </a:rPr>
              <a:t>a</a:t>
            </a:r>
            <a:r>
              <a:rPr sz="2400" spc="0" baseline="1706" dirty="0" smtClean="0">
                <a:latin typeface="Calibri"/>
                <a:cs typeface="Calibri"/>
              </a:rPr>
              <a:t>t</a:t>
            </a:r>
            <a:r>
              <a:rPr sz="2400" spc="-4" baseline="1706" dirty="0" smtClean="0">
                <a:latin typeface="Calibri"/>
                <a:cs typeface="Calibri"/>
              </a:rPr>
              <a:t>i</a:t>
            </a:r>
            <a:r>
              <a:rPr sz="2400" spc="-14" baseline="1706" dirty="0" smtClean="0">
                <a:latin typeface="Calibri"/>
                <a:cs typeface="Calibri"/>
              </a:rPr>
              <a:t>v</a:t>
            </a:r>
            <a:r>
              <a:rPr sz="2400" spc="0" baseline="1706" dirty="0" smtClean="0">
                <a:latin typeface="Calibri"/>
                <a:cs typeface="Calibri"/>
              </a:rPr>
              <a:t>e</a:t>
            </a:r>
            <a:r>
              <a:rPr sz="2400" spc="9" baseline="1706" dirty="0" smtClean="0">
                <a:latin typeface="Calibri"/>
                <a:cs typeface="Calibri"/>
              </a:rPr>
              <a:t> </a:t>
            </a:r>
            <a:r>
              <a:rPr sz="2400" spc="-19" baseline="1706" dirty="0" smtClean="0">
                <a:latin typeface="Calibri"/>
                <a:cs typeface="Calibri"/>
              </a:rPr>
              <a:t>t</a:t>
            </a:r>
            <a:r>
              <a:rPr sz="2400" spc="0" baseline="1706" dirty="0" smtClean="0">
                <a:latin typeface="Calibri"/>
                <a:cs typeface="Calibri"/>
              </a:rPr>
              <a:t>o</a:t>
            </a:r>
            <a:r>
              <a:rPr sz="2400" spc="9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each</a:t>
            </a:r>
            <a:r>
              <a:rPr sz="2400" spc="-9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oth</a:t>
            </a:r>
            <a:r>
              <a:rPr sz="2400" spc="-4" baseline="1706" dirty="0" smtClean="0">
                <a:latin typeface="Calibri"/>
                <a:cs typeface="Calibri"/>
              </a:rPr>
              <a:t>e</a:t>
            </a:r>
            <a:r>
              <a:rPr sz="2400" spc="-164" baseline="1706" dirty="0" smtClean="0">
                <a:latin typeface="Calibri"/>
                <a:cs typeface="Calibri"/>
              </a:rPr>
              <a:t>r</a:t>
            </a:r>
            <a:r>
              <a:rPr sz="2400" spc="0" baseline="1706" dirty="0" smtClean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80047" y="4894071"/>
            <a:ext cx="2007167" cy="12301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0556">
              <a:lnSpc>
                <a:spcPts val="1935"/>
              </a:lnSpc>
              <a:spcBef>
                <a:spcPts val="96"/>
              </a:spcBef>
            </a:pPr>
            <a:r>
              <a:rPr sz="2700" b="1" spc="-134" baseline="3034" dirty="0" smtClean="0">
                <a:latin typeface="Calibri"/>
                <a:cs typeface="Calibri"/>
              </a:rPr>
              <a:t>T</a:t>
            </a:r>
            <a:r>
              <a:rPr sz="2700" b="1" spc="0" baseline="3034" dirty="0" smtClean="0">
                <a:latin typeface="Calibri"/>
                <a:cs typeface="Calibri"/>
              </a:rPr>
              <a:t>able</a:t>
            </a:r>
            <a:r>
              <a:rPr sz="2700" b="1" spc="-51" baseline="3034" dirty="0" smtClean="0">
                <a:latin typeface="Calibri"/>
                <a:cs typeface="Calibri"/>
              </a:rPr>
              <a:t> </a:t>
            </a:r>
            <a:r>
              <a:rPr sz="2700" b="1" spc="0" baseline="3034" dirty="0" smtClean="0">
                <a:latin typeface="Calibri"/>
                <a:cs typeface="Calibri"/>
              </a:rPr>
              <a:t>L</a:t>
            </a:r>
            <a:r>
              <a:rPr sz="2700" b="1" spc="-29" baseline="3034" dirty="0" smtClean="0">
                <a:latin typeface="Calibri"/>
                <a:cs typeface="Calibri"/>
              </a:rPr>
              <a:t>a</a:t>
            </a:r>
            <a:r>
              <a:rPr sz="2700" b="1" spc="-19" baseline="3034" dirty="0" smtClean="0">
                <a:latin typeface="Calibri"/>
                <a:cs typeface="Calibri"/>
              </a:rPr>
              <a:t>y</a:t>
            </a:r>
            <a:r>
              <a:rPr sz="2700" b="1" spc="0" baseline="3034" dirty="0" smtClean="0">
                <a:latin typeface="Calibri"/>
                <a:cs typeface="Calibri"/>
              </a:rPr>
              <a:t>out</a:t>
            </a:r>
            <a:endParaRPr sz="1800">
              <a:latin typeface="Calibri"/>
              <a:cs typeface="Calibri"/>
            </a:endParaRPr>
          </a:p>
          <a:p>
            <a:pPr marL="12700" marR="30556">
              <a:lnSpc>
                <a:spcPts val="1920"/>
              </a:lnSpc>
            </a:pPr>
            <a:r>
              <a:rPr sz="2400" spc="0" baseline="1706" dirty="0" smtClean="0">
                <a:latin typeface="Calibri"/>
                <a:cs typeface="Calibri"/>
              </a:rPr>
              <a:t>A</a:t>
            </a:r>
            <a:r>
              <a:rPr sz="2400" spc="-4" baseline="1706" dirty="0" smtClean="0">
                <a:latin typeface="Calibri"/>
                <a:cs typeface="Calibri"/>
              </a:rPr>
              <a:t> </a:t>
            </a:r>
            <a:r>
              <a:rPr sz="2400" spc="-125" baseline="1706" dirty="0" smtClean="0">
                <a:latin typeface="Calibri"/>
                <a:cs typeface="Calibri"/>
              </a:rPr>
              <a:t>T</a:t>
            </a:r>
            <a:r>
              <a:rPr sz="2400" spc="0" baseline="1706" dirty="0" smtClean="0">
                <a:latin typeface="Calibri"/>
                <a:cs typeface="Calibri"/>
              </a:rPr>
              <a:t>ableL</a:t>
            </a:r>
            <a:r>
              <a:rPr sz="2400" spc="-34" baseline="1706" dirty="0" smtClean="0">
                <a:latin typeface="Calibri"/>
                <a:cs typeface="Calibri"/>
              </a:rPr>
              <a:t>a</a:t>
            </a:r>
            <a:r>
              <a:rPr sz="2400" spc="-14" baseline="1706" dirty="0" smtClean="0">
                <a:latin typeface="Calibri"/>
                <a:cs typeface="Calibri"/>
              </a:rPr>
              <a:t>y</a:t>
            </a:r>
            <a:r>
              <a:rPr sz="2400" spc="0" baseline="1706" dirty="0" smtClean="0">
                <a:latin typeface="Calibri"/>
                <a:cs typeface="Calibri"/>
              </a:rPr>
              <a:t>out</a:t>
            </a:r>
            <a:r>
              <a:rPr sz="2400" spc="-14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is</a:t>
            </a:r>
            <a:r>
              <a:rPr sz="2400" spc="-4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a</a:t>
            </a:r>
            <a:endParaRPr sz="1600">
              <a:latin typeface="Calibri"/>
              <a:cs typeface="Calibri"/>
            </a:endParaRPr>
          </a:p>
          <a:p>
            <a:pPr marL="12700" marR="30556">
              <a:lnSpc>
                <a:spcPts val="1920"/>
              </a:lnSpc>
            </a:pPr>
            <a:r>
              <a:rPr sz="2400" spc="0" baseline="1706" dirty="0" smtClean="0">
                <a:latin typeface="Calibri"/>
                <a:cs typeface="Calibri"/>
              </a:rPr>
              <a:t>Vi</a:t>
            </a:r>
            <a:r>
              <a:rPr sz="2400" spc="-9" baseline="1706" dirty="0" smtClean="0">
                <a:latin typeface="Calibri"/>
                <a:cs typeface="Calibri"/>
              </a:rPr>
              <a:t>e</a:t>
            </a:r>
            <a:r>
              <a:rPr sz="2400" spc="0" baseline="1706" dirty="0" smtClean="0">
                <a:latin typeface="Calibri"/>
                <a:cs typeface="Calibri"/>
              </a:rPr>
              <a:t>wG</a:t>
            </a:r>
            <a:r>
              <a:rPr sz="2400" spc="-25" baseline="1706" dirty="0" smtClean="0">
                <a:latin typeface="Calibri"/>
                <a:cs typeface="Calibri"/>
              </a:rPr>
              <a:t>r</a:t>
            </a:r>
            <a:r>
              <a:rPr sz="2400" spc="0" baseline="1706" dirty="0" smtClean="0">
                <a:latin typeface="Calibri"/>
                <a:cs typeface="Calibri"/>
              </a:rPr>
              <a:t>oup</a:t>
            </a:r>
            <a:r>
              <a:rPr sz="2400" spc="9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th</a:t>
            </a:r>
            <a:r>
              <a:rPr sz="2400" spc="-19" baseline="1706" dirty="0" smtClean="0">
                <a:latin typeface="Calibri"/>
                <a:cs typeface="Calibri"/>
              </a:rPr>
              <a:t>a</a:t>
            </a:r>
            <a:r>
              <a:rPr sz="2400" spc="0" baseline="1706" dirty="0" smtClean="0">
                <a:latin typeface="Calibri"/>
                <a:cs typeface="Calibri"/>
              </a:rPr>
              <a:t>t </a:t>
            </a:r>
            <a:r>
              <a:rPr sz="2400" spc="-4" baseline="1706" dirty="0" smtClean="0">
                <a:latin typeface="Calibri"/>
                <a:cs typeface="Calibri"/>
              </a:rPr>
              <a:t>p</a:t>
            </a:r>
            <a:r>
              <a:rPr sz="2400" spc="0" baseline="1706" dirty="0" smtClean="0">
                <a:latin typeface="Calibri"/>
                <a:cs typeface="Calibri"/>
              </a:rPr>
              <a:t>laces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920"/>
              </a:lnSpc>
            </a:pPr>
            <a:r>
              <a:rPr sz="2400" spc="0" baseline="1706" dirty="0" smtClean="0">
                <a:latin typeface="Calibri"/>
                <a:cs typeface="Calibri"/>
              </a:rPr>
              <a:t>ele</a:t>
            </a:r>
            <a:r>
              <a:rPr sz="2400" spc="-4" baseline="1706" dirty="0" smtClean="0">
                <a:latin typeface="Calibri"/>
                <a:cs typeface="Calibri"/>
              </a:rPr>
              <a:t>m</a:t>
            </a:r>
            <a:r>
              <a:rPr sz="2400" spc="0" baseline="1706" dirty="0" smtClean="0">
                <a:latin typeface="Calibri"/>
                <a:cs typeface="Calibri"/>
              </a:rPr>
              <a:t>e</a:t>
            </a:r>
            <a:r>
              <a:rPr sz="2400" spc="-19" baseline="1706" dirty="0" smtClean="0">
                <a:latin typeface="Calibri"/>
                <a:cs typeface="Calibri"/>
              </a:rPr>
              <a:t>n</a:t>
            </a:r>
            <a:r>
              <a:rPr sz="2400" spc="0" baseline="1706" dirty="0" smtClean="0">
                <a:latin typeface="Calibri"/>
                <a:cs typeface="Calibri"/>
              </a:rPr>
              <a:t>ts</a:t>
            </a:r>
            <a:r>
              <a:rPr sz="2400" spc="-4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u</a:t>
            </a:r>
            <a:r>
              <a:rPr sz="2400" spc="-9" baseline="1706" dirty="0" smtClean="0">
                <a:latin typeface="Calibri"/>
                <a:cs typeface="Calibri"/>
              </a:rPr>
              <a:t>s</a:t>
            </a:r>
            <a:r>
              <a:rPr sz="2400" spc="0" baseline="1706" dirty="0" smtClean="0">
                <a:latin typeface="Calibri"/>
                <a:cs typeface="Calibri"/>
              </a:rPr>
              <a:t>i</a:t>
            </a:r>
            <a:r>
              <a:rPr sz="2400" spc="-4" baseline="1706" dirty="0" smtClean="0">
                <a:latin typeface="Calibri"/>
                <a:cs typeface="Calibri"/>
              </a:rPr>
              <a:t>n</a:t>
            </a:r>
            <a:r>
              <a:rPr sz="2400" spc="0" baseline="1706" dirty="0" smtClean="0">
                <a:latin typeface="Calibri"/>
                <a:cs typeface="Calibri"/>
              </a:rPr>
              <a:t>g</a:t>
            </a:r>
            <a:r>
              <a:rPr sz="2400" spc="-14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a </a:t>
            </a:r>
            <a:r>
              <a:rPr sz="2400" spc="-29" baseline="1706" dirty="0" smtClean="0">
                <a:latin typeface="Calibri"/>
                <a:cs typeface="Calibri"/>
              </a:rPr>
              <a:t>r</a:t>
            </a:r>
            <a:r>
              <a:rPr sz="2400" spc="-4" baseline="1706" dirty="0" smtClean="0">
                <a:latin typeface="Calibri"/>
                <a:cs typeface="Calibri"/>
              </a:rPr>
              <a:t>o</a:t>
            </a:r>
            <a:r>
              <a:rPr sz="2400" spc="0" baseline="1706" dirty="0" smtClean="0">
                <a:latin typeface="Calibri"/>
                <a:cs typeface="Calibri"/>
              </a:rPr>
              <a:t>w</a:t>
            </a:r>
            <a:r>
              <a:rPr sz="2400" spc="9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&amp;</a:t>
            </a:r>
            <a:endParaRPr sz="1600">
              <a:latin typeface="Calibri"/>
              <a:cs typeface="Calibri"/>
            </a:endParaRPr>
          </a:p>
          <a:p>
            <a:pPr marL="12700" marR="30556">
              <a:lnSpc>
                <a:spcPts val="1920"/>
              </a:lnSpc>
            </a:pPr>
            <a:r>
              <a:rPr sz="2400" spc="-9" baseline="1706" dirty="0" smtClean="0">
                <a:latin typeface="Calibri"/>
                <a:cs typeface="Calibri"/>
              </a:rPr>
              <a:t>c</a:t>
            </a:r>
            <a:r>
              <a:rPr sz="2400" spc="0" baseline="1706" dirty="0" smtClean="0">
                <a:latin typeface="Calibri"/>
                <a:cs typeface="Calibri"/>
              </a:rPr>
              <a:t>olumn</a:t>
            </a:r>
            <a:r>
              <a:rPr sz="2400" spc="-25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di</a:t>
            </a:r>
            <a:r>
              <a:rPr sz="2400" spc="-4" baseline="1706" dirty="0" smtClean="0">
                <a:latin typeface="Calibri"/>
                <a:cs typeface="Calibri"/>
              </a:rPr>
              <a:t>s</a:t>
            </a:r>
            <a:r>
              <a:rPr sz="2400" spc="0" baseline="1706" dirty="0" smtClean="0">
                <a:latin typeface="Calibri"/>
                <a:cs typeface="Calibri"/>
              </a:rPr>
              <a:t>posi</a:t>
            </a:r>
            <a:r>
              <a:rPr sz="2400" spc="-4" baseline="1706" dirty="0" smtClean="0">
                <a:latin typeface="Calibri"/>
                <a:cs typeface="Calibri"/>
              </a:rPr>
              <a:t>t</a:t>
            </a:r>
            <a:r>
              <a:rPr sz="2400" spc="0" baseline="1706" dirty="0" smtClean="0">
                <a:latin typeface="Calibri"/>
                <a:cs typeface="Calibri"/>
              </a:rPr>
              <a:t>ion.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3540" y="6306883"/>
            <a:ext cx="4293647" cy="1587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70"/>
              </a:lnSpc>
              <a:spcBef>
                <a:spcPts val="58"/>
              </a:spcBef>
            </a:pPr>
            <a:r>
              <a:rPr sz="1575" spc="0" baseline="2600" dirty="0" smtClean="0">
                <a:latin typeface="Calibri"/>
                <a:cs typeface="Calibri"/>
              </a:rPr>
              <a:t>Re</a:t>
            </a:r>
            <a:r>
              <a:rPr sz="1575" spc="-4" baseline="2600" dirty="0" smtClean="0">
                <a:latin typeface="Calibri"/>
                <a:cs typeface="Calibri"/>
              </a:rPr>
              <a:t>f</a:t>
            </a:r>
            <a:r>
              <a:rPr sz="1575" spc="0" baseline="2600" dirty="0" smtClean="0">
                <a:latin typeface="Calibri"/>
                <a:cs typeface="Calibri"/>
              </a:rPr>
              <a:t>erence:</a:t>
            </a:r>
            <a:r>
              <a:rPr sz="1575" spc="-43" baseline="2600" dirty="0" smtClean="0">
                <a:latin typeface="Calibri"/>
                <a:cs typeface="Calibri"/>
              </a:rPr>
              <a:t> </a:t>
            </a:r>
            <a:r>
              <a:rPr sz="1575" spc="-225" baseline="2600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575" u="sng" spc="0" baseline="260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ht</a:t>
            </a:r>
            <a:r>
              <a:rPr sz="1575" u="sng" spc="4" baseline="260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sz="1575" u="sng" spc="0" baseline="260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p:/</a:t>
            </a:r>
            <a:r>
              <a:rPr sz="1575" u="sng" spc="-4" baseline="260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/d</a:t>
            </a:r>
            <a:r>
              <a:rPr sz="1575" u="sng" spc="0" baseline="260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eve</a:t>
            </a:r>
            <a:r>
              <a:rPr sz="1575" u="sng" spc="-4" baseline="260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l</a:t>
            </a:r>
            <a:r>
              <a:rPr sz="1575" u="sng" spc="0" baseline="260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oper.</a:t>
            </a:r>
            <a:r>
              <a:rPr sz="1575" u="sng" spc="-4" baseline="260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a</a:t>
            </a:r>
            <a:r>
              <a:rPr sz="1575" u="sng" spc="0" baseline="260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nd</a:t>
            </a:r>
            <a:r>
              <a:rPr sz="1575" u="sng" spc="-4" baseline="260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</a:t>
            </a:r>
            <a:r>
              <a:rPr sz="1575" u="sng" spc="0" baseline="260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o</a:t>
            </a:r>
            <a:r>
              <a:rPr sz="1575" u="sng" spc="-9" baseline="260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i</a:t>
            </a:r>
            <a:r>
              <a:rPr sz="1575" u="sng" spc="0" baseline="260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d.com</a:t>
            </a:r>
            <a:r>
              <a:rPr sz="1575" u="sng" spc="-4" baseline="260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/</a:t>
            </a:r>
            <a:r>
              <a:rPr sz="1575" u="sng" spc="0" baseline="260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gu</a:t>
            </a:r>
            <a:r>
              <a:rPr sz="1575" u="sng" spc="-4" baseline="260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i</a:t>
            </a:r>
            <a:r>
              <a:rPr sz="1575" u="sng" spc="0" baseline="260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de</a:t>
            </a:r>
            <a:r>
              <a:rPr sz="1575" u="sng" spc="-4" baseline="260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/</a:t>
            </a:r>
            <a:r>
              <a:rPr sz="1575" u="sng" spc="0" baseline="260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sz="1575" u="sng" spc="-4" baseline="260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o</a:t>
            </a:r>
            <a:r>
              <a:rPr sz="1575" u="sng" spc="0" baseline="260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p</a:t>
            </a:r>
            <a:r>
              <a:rPr sz="1575" u="sng" spc="-4" baseline="260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i</a:t>
            </a:r>
            <a:r>
              <a:rPr sz="1575" u="sng" spc="0" baseline="260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cs/ui</a:t>
            </a:r>
            <a:r>
              <a:rPr sz="1575" u="sng" spc="-4" baseline="260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/l</a:t>
            </a:r>
            <a:r>
              <a:rPr sz="1575" u="sng" spc="0" baseline="260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ayo</a:t>
            </a:r>
            <a:r>
              <a:rPr sz="1575" u="sng" spc="-4" baseline="260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u</a:t>
            </a:r>
            <a:r>
              <a:rPr sz="1575" u="sng" spc="4" baseline="260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t-</a:t>
            </a:r>
            <a:r>
              <a:rPr sz="1575" u="sng" spc="-4" baseline="260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o</a:t>
            </a:r>
            <a:r>
              <a:rPr sz="1575" u="sng" spc="0" baseline="260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bjects.ht</a:t>
            </a:r>
            <a:r>
              <a:rPr sz="1575" u="sng" spc="4" baseline="260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m</a:t>
            </a:r>
            <a:r>
              <a:rPr sz="1575" u="sng" spc="0" baseline="260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l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27719" y="6447790"/>
            <a:ext cx="214834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43600" y="1219200"/>
            <a:ext cx="1524000" cy="457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7467600" y="1219200"/>
            <a:ext cx="1066800" cy="457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5943600" y="1676400"/>
            <a:ext cx="1524000" cy="3675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7467600" y="1676400"/>
            <a:ext cx="1066800" cy="3675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5943600" y="2043938"/>
            <a:ext cx="1524000" cy="390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7467600" y="2043938"/>
            <a:ext cx="1066800" cy="390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5943600" y="2433954"/>
            <a:ext cx="1524000" cy="156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7467600" y="2433954"/>
            <a:ext cx="1066800" cy="156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38799" y="1600200"/>
            <a:ext cx="3048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33973" y="1595437"/>
            <a:ext cx="3057525" cy="4581525"/>
          </a:xfrm>
          <a:custGeom>
            <a:avLst/>
            <a:gdLst/>
            <a:ahLst/>
            <a:cxnLst/>
            <a:rect l="l" t="t" r="r" b="b"/>
            <a:pathLst>
              <a:path w="3057525" h="4581525">
                <a:moveTo>
                  <a:pt x="0" y="4581525"/>
                </a:moveTo>
                <a:lnTo>
                  <a:pt x="3057525" y="4581525"/>
                </a:lnTo>
                <a:lnTo>
                  <a:pt x="3057525" y="0"/>
                </a:lnTo>
                <a:lnTo>
                  <a:pt x="0" y="0"/>
                </a:lnTo>
                <a:lnTo>
                  <a:pt x="0" y="4581525"/>
                </a:lnTo>
                <a:close/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55800" y="792289"/>
            <a:ext cx="5320563" cy="5336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Basic Wi</a:t>
            </a:r>
            <a:r>
              <a:rPr sz="6000" b="1" spc="-9" baseline="3413" dirty="0" smtClean="0">
                <a:solidFill>
                  <a:srgbClr val="548ED4"/>
                </a:solidFill>
                <a:latin typeface="Calibri"/>
                <a:cs typeface="Calibri"/>
              </a:rPr>
              <a:t>d</a:t>
            </a:r>
            <a:r>
              <a:rPr sz="6000" b="1" spc="-44" baseline="3413" dirty="0" smtClean="0">
                <a:solidFill>
                  <a:srgbClr val="548ED4"/>
                </a:solidFill>
                <a:latin typeface="Calibri"/>
                <a:cs typeface="Calibri"/>
              </a:rPr>
              <a:t>g</a:t>
            </a:r>
            <a:r>
              <a:rPr sz="6000" b="1" spc="-29" baseline="3413" dirty="0" smtClean="0">
                <a:solidFill>
                  <a:srgbClr val="548ED4"/>
                </a:solidFill>
                <a:latin typeface="Calibri"/>
                <a:cs typeface="Calibri"/>
              </a:rPr>
              <a:t>e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ts:</a:t>
            </a:r>
            <a:r>
              <a:rPr sz="6000" b="1" spc="-40" baseline="3413" dirty="0" smtClean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CheckB</a:t>
            </a:r>
            <a:r>
              <a:rPr sz="6000" b="1" spc="-75" baseline="3413" dirty="0" smtClean="0">
                <a:solidFill>
                  <a:srgbClr val="548ED4"/>
                </a:solidFill>
                <a:latin typeface="Calibri"/>
                <a:cs typeface="Calibri"/>
              </a:rPr>
              <a:t>o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x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4540" y="1909508"/>
            <a:ext cx="4392710" cy="8887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  <a:spcBef>
                <a:spcPts val="106"/>
              </a:spcBef>
            </a:pP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-11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checkb</a:t>
            </a:r>
            <a:r>
              <a:rPr sz="3000" spc="-39" baseline="2730" dirty="0" smtClean="0">
                <a:latin typeface="Calibri"/>
                <a:cs typeface="Calibri"/>
              </a:rPr>
              <a:t>o</a:t>
            </a:r>
            <a:r>
              <a:rPr sz="3000" spc="0" baseline="2730" dirty="0" smtClean="0">
                <a:latin typeface="Calibri"/>
                <a:cs typeface="Calibri"/>
              </a:rPr>
              <a:t>x</a:t>
            </a:r>
            <a:r>
              <a:rPr sz="3000" spc="-71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is</a:t>
            </a:r>
            <a:r>
              <a:rPr sz="3000" spc="-12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spe</a:t>
            </a:r>
            <a:r>
              <a:rPr sz="3000" spc="4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ific</a:t>
            </a:r>
            <a:r>
              <a:rPr sz="3000" spc="-35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type</a:t>
            </a:r>
            <a:r>
              <a:rPr sz="3000" spc="-26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of</a:t>
            </a:r>
            <a:r>
              <a:rPr sz="3000" spc="-16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t</a:t>
            </a:r>
            <a:r>
              <a:rPr sz="3000" spc="-19" baseline="2730" dirty="0" smtClean="0">
                <a:latin typeface="Calibri"/>
                <a:cs typeface="Calibri"/>
              </a:rPr>
              <a:t>w</a:t>
            </a:r>
            <a:r>
              <a:rPr sz="3000" spc="14" baseline="2730" dirty="0" smtClean="0">
                <a:latin typeface="Calibri"/>
                <a:cs typeface="Calibri"/>
              </a:rPr>
              <a:t>o</a:t>
            </a:r>
            <a:r>
              <a:rPr sz="3000" spc="0" baseline="2730" dirty="0" smtClean="0">
                <a:latin typeface="Calibri"/>
                <a:cs typeface="Calibri"/>
              </a:rPr>
              <a:t>-</a:t>
            </a:r>
            <a:r>
              <a:rPr sz="3000" spc="-25" baseline="2730" dirty="0" smtClean="0">
                <a:latin typeface="Calibri"/>
                <a:cs typeface="Calibri"/>
              </a:rPr>
              <a:t>s</a:t>
            </a:r>
            <a:r>
              <a:rPr sz="3000" spc="-19" baseline="2730" dirty="0" smtClean="0">
                <a:latin typeface="Calibri"/>
                <a:cs typeface="Calibri"/>
              </a:rPr>
              <a:t>t</a:t>
            </a:r>
            <a:r>
              <a:rPr sz="3000" spc="-14" baseline="2730" dirty="0" smtClean="0">
                <a:latin typeface="Calibri"/>
                <a:cs typeface="Calibri"/>
              </a:rPr>
              <a:t>a</a:t>
            </a:r>
            <a:r>
              <a:rPr sz="3000" spc="-19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es</a:t>
            </a:r>
            <a:endParaRPr sz="2000">
              <a:latin typeface="Calibri"/>
              <a:cs typeface="Calibri"/>
            </a:endParaRPr>
          </a:p>
          <a:p>
            <a:pPr marL="12700" marR="38061">
              <a:lnSpc>
                <a:spcPts val="2400"/>
              </a:lnSpc>
              <a:spcBef>
                <a:spcPts val="13"/>
              </a:spcBef>
            </a:pPr>
            <a:r>
              <a:rPr sz="3000" spc="0" baseline="1365" dirty="0" smtClean="0">
                <a:latin typeface="Calibri"/>
                <a:cs typeface="Calibri"/>
              </a:rPr>
              <a:t>bu</a:t>
            </a:r>
            <a:r>
              <a:rPr sz="3000" spc="-25" baseline="1365" dirty="0" smtClean="0">
                <a:latin typeface="Calibri"/>
                <a:cs typeface="Calibri"/>
              </a:rPr>
              <a:t>t</a:t>
            </a:r>
            <a:r>
              <a:rPr sz="3000" spc="-1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on</a:t>
            </a:r>
            <a:r>
              <a:rPr sz="3000" spc="-55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th</a:t>
            </a:r>
            <a:r>
              <a:rPr sz="3000" spc="-14" baseline="1365" dirty="0" smtClean="0">
                <a:latin typeface="Calibri"/>
                <a:cs typeface="Calibri"/>
              </a:rPr>
              <a:t>a</a:t>
            </a:r>
            <a:r>
              <a:rPr sz="3000" spc="0" baseline="1365" dirty="0" smtClean="0">
                <a:latin typeface="Calibri"/>
                <a:cs typeface="Calibri"/>
              </a:rPr>
              <a:t>t</a:t>
            </a:r>
            <a:r>
              <a:rPr sz="3000" spc="-28" baseline="1365" dirty="0" smtClean="0">
                <a:latin typeface="Calibri"/>
                <a:cs typeface="Calibri"/>
              </a:rPr>
              <a:t> </a:t>
            </a:r>
            <a:r>
              <a:rPr sz="3000" spc="-19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an</a:t>
            </a:r>
            <a:r>
              <a:rPr sz="3000" spc="-18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be</a:t>
            </a:r>
            <a:r>
              <a:rPr sz="3000" spc="-20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either</a:t>
            </a:r>
            <a:r>
              <a:rPr sz="3000" spc="-13" baseline="1365" dirty="0" smtClean="0">
                <a:latin typeface="Calibri"/>
                <a:cs typeface="Calibri"/>
              </a:rPr>
              <a:t> </a:t>
            </a:r>
            <a:r>
              <a:rPr sz="3000" i="1" spc="0" baseline="1365" dirty="0" smtClean="0">
                <a:solidFill>
                  <a:srgbClr val="C00000"/>
                </a:solidFill>
                <a:latin typeface="Calibri"/>
                <a:cs typeface="Calibri"/>
              </a:rPr>
              <a:t>chec</a:t>
            </a:r>
            <a:r>
              <a:rPr sz="3000" i="1" spc="-64" baseline="1365" dirty="0" smtClean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3000" i="1" spc="0" baseline="1365" dirty="0" smtClean="0">
                <a:solidFill>
                  <a:srgbClr val="C00000"/>
                </a:solidFill>
                <a:latin typeface="Calibri"/>
                <a:cs typeface="Calibri"/>
              </a:rPr>
              <a:t>ed</a:t>
            </a:r>
            <a:r>
              <a:rPr sz="3000" i="1" spc="-65" baseline="136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or</a:t>
            </a:r>
            <a:endParaRPr sz="2000">
              <a:latin typeface="Calibri"/>
              <a:cs typeface="Calibri"/>
            </a:endParaRPr>
          </a:p>
          <a:p>
            <a:pPr marL="12700" marR="38061">
              <a:lnSpc>
                <a:spcPts val="2400"/>
              </a:lnSpc>
            </a:pPr>
            <a:r>
              <a:rPr sz="3000" i="1" spc="0" baseline="1365" dirty="0" smtClean="0">
                <a:solidFill>
                  <a:srgbClr val="C00000"/>
                </a:solidFill>
                <a:latin typeface="Calibri"/>
                <a:cs typeface="Calibri"/>
              </a:rPr>
              <a:t>unchec</a:t>
            </a:r>
            <a:r>
              <a:rPr sz="3000" i="1" spc="-64" baseline="1365" dirty="0" smtClean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3000" i="1" spc="0" baseline="1365" dirty="0" smtClean="0">
                <a:solidFill>
                  <a:srgbClr val="C00000"/>
                </a:solidFill>
                <a:latin typeface="Calibri"/>
                <a:cs typeface="Calibri"/>
              </a:rPr>
              <a:t>ed</a:t>
            </a:r>
            <a:r>
              <a:rPr sz="3000" spc="0" baseline="1365" dirty="0" smtClean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4540" y="3128708"/>
            <a:ext cx="4469867" cy="5839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  <a:spcBef>
                <a:spcPts val="106"/>
              </a:spcBef>
            </a:pP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-11" baseline="2730" dirty="0" smtClean="0">
                <a:latin typeface="Calibri"/>
                <a:cs typeface="Calibri"/>
              </a:rPr>
              <a:t> </a:t>
            </a:r>
            <a:r>
              <a:rPr sz="3000" spc="-29" baseline="2730" dirty="0" smtClean="0">
                <a:latin typeface="Calibri"/>
                <a:cs typeface="Calibri"/>
              </a:rPr>
              <a:t>e</a:t>
            </a:r>
            <a:r>
              <a:rPr sz="3000" spc="-39" baseline="2730" dirty="0" smtClean="0">
                <a:latin typeface="Calibri"/>
                <a:cs typeface="Calibri"/>
              </a:rPr>
              <a:t>x</a:t>
            </a:r>
            <a:r>
              <a:rPr sz="3000" spc="0" baseline="2730" dirty="0" smtClean="0">
                <a:latin typeface="Calibri"/>
                <a:cs typeface="Calibri"/>
              </a:rPr>
              <a:t>ample</a:t>
            </a:r>
            <a:r>
              <a:rPr sz="3000" spc="-5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usa</a:t>
            </a:r>
            <a:r>
              <a:rPr sz="3000" spc="-14" baseline="2730" dirty="0" smtClean="0">
                <a:latin typeface="Calibri"/>
                <a:cs typeface="Calibri"/>
              </a:rPr>
              <a:t>g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37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of</a:t>
            </a:r>
            <a:r>
              <a:rPr sz="3000" spc="-16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checkb</a:t>
            </a:r>
            <a:r>
              <a:rPr sz="3000" spc="-39" baseline="2730" dirty="0" smtClean="0">
                <a:latin typeface="Calibri"/>
                <a:cs typeface="Calibri"/>
              </a:rPr>
              <a:t>o</a:t>
            </a:r>
            <a:r>
              <a:rPr sz="3000" spc="0" baseline="2730" dirty="0" smtClean="0">
                <a:latin typeface="Calibri"/>
                <a:cs typeface="Calibri"/>
              </a:rPr>
              <a:t>x</a:t>
            </a:r>
            <a:r>
              <a:rPr sz="3000" spc="-61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ins</a:t>
            </a:r>
            <a:r>
              <a:rPr sz="3000" spc="-4" baseline="2730" dirty="0" smtClean="0">
                <a:latin typeface="Calibri"/>
                <a:cs typeface="Calibri"/>
              </a:rPr>
              <a:t>i</a:t>
            </a:r>
            <a:r>
              <a:rPr sz="3000" spc="0" baseline="2730" dirty="0" smtClean="0">
                <a:latin typeface="Calibri"/>
                <a:cs typeface="Calibri"/>
              </a:rPr>
              <a:t>de </a:t>
            </a:r>
            <a:r>
              <a:rPr sz="3000" spc="-25" baseline="2730" dirty="0" smtClean="0">
                <a:latin typeface="Calibri"/>
                <a:cs typeface="Calibri"/>
              </a:rPr>
              <a:t>y</a:t>
            </a:r>
            <a:r>
              <a:rPr sz="3000" spc="0" baseline="2730" dirty="0" smtClean="0">
                <a:latin typeface="Calibri"/>
                <a:cs typeface="Calibri"/>
              </a:rPr>
              <a:t>our</a:t>
            </a:r>
            <a:endParaRPr sz="2000">
              <a:latin typeface="Calibri"/>
              <a:cs typeface="Calibri"/>
            </a:endParaRPr>
          </a:p>
          <a:p>
            <a:pPr marL="12700" marR="38061">
              <a:lnSpc>
                <a:spcPts val="2400"/>
              </a:lnSpc>
              <a:spcBef>
                <a:spcPts val="13"/>
              </a:spcBef>
            </a:pPr>
            <a:r>
              <a:rPr sz="3000" spc="0" baseline="1365" dirty="0" smtClean="0">
                <a:latin typeface="Calibri"/>
                <a:cs typeface="Calibri"/>
              </a:rPr>
              <a:t>ac</a:t>
            </a:r>
            <a:r>
              <a:rPr sz="3000" spc="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i</a:t>
            </a:r>
            <a:r>
              <a:rPr sz="3000" spc="-4" baseline="1365" dirty="0" smtClean="0">
                <a:latin typeface="Calibri"/>
                <a:cs typeface="Calibri"/>
              </a:rPr>
              <a:t>v</a:t>
            </a:r>
            <a:r>
              <a:rPr sz="3000" spc="0" baseline="1365" dirty="0" smtClean="0">
                <a:latin typeface="Calibri"/>
                <a:cs typeface="Calibri"/>
              </a:rPr>
              <a:t>ity</a:t>
            </a:r>
            <a:r>
              <a:rPr sz="3000" spc="-48" baseline="1365" dirty="0" smtClean="0">
                <a:latin typeface="Calibri"/>
                <a:cs typeface="Calibri"/>
              </a:rPr>
              <a:t> </a:t>
            </a:r>
            <a:r>
              <a:rPr sz="3000" spc="-19" baseline="1365" dirty="0" smtClean="0">
                <a:latin typeface="Calibri"/>
                <a:cs typeface="Calibri"/>
              </a:rPr>
              <a:t>w</a:t>
            </a:r>
            <a:r>
              <a:rPr sz="3000" spc="0" baseline="1365" dirty="0" smtClean="0">
                <a:latin typeface="Calibri"/>
                <a:cs typeface="Calibri"/>
              </a:rPr>
              <a:t>ould</a:t>
            </a:r>
            <a:r>
              <a:rPr sz="3000" spc="-50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be</a:t>
            </a:r>
            <a:r>
              <a:rPr sz="3000" spc="-20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the</a:t>
            </a:r>
            <a:r>
              <a:rPr sz="3000" spc="-12" baseline="1365" dirty="0" smtClean="0">
                <a:latin typeface="Calibri"/>
                <a:cs typeface="Calibri"/>
              </a:rPr>
              <a:t> </a:t>
            </a:r>
            <a:r>
              <a:rPr sz="3000" spc="-39" baseline="1365" dirty="0" smtClean="0">
                <a:latin typeface="Calibri"/>
                <a:cs typeface="Calibri"/>
              </a:rPr>
              <a:t>f</a:t>
            </a:r>
            <a:r>
              <a:rPr sz="3000" spc="0" baseline="1365" dirty="0" smtClean="0">
                <a:latin typeface="Calibri"/>
                <a:cs typeface="Calibri"/>
              </a:rPr>
              <a:t>oll</a:t>
            </a:r>
            <a:r>
              <a:rPr sz="3000" spc="-4" baseline="1365" dirty="0" smtClean="0">
                <a:latin typeface="Calibri"/>
                <a:cs typeface="Calibri"/>
              </a:rPr>
              <a:t>o</a:t>
            </a:r>
            <a:r>
              <a:rPr sz="3000" spc="0" baseline="1365" dirty="0" smtClean="0">
                <a:latin typeface="Calibri"/>
                <a:cs typeface="Calibri"/>
              </a:rPr>
              <a:t>wing: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27719" y="6463538"/>
            <a:ext cx="21483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79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33973" y="1595437"/>
            <a:ext cx="3057525" cy="45815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5576" y="1904752"/>
            <a:ext cx="64645" cy="279639"/>
          </a:xfrm>
          <a:custGeom>
            <a:avLst/>
            <a:gdLst/>
            <a:ahLst/>
            <a:cxnLst/>
            <a:rect l="l" t="t" r="r" b="b"/>
            <a:pathLst>
              <a:path w="64645" h="279639">
                <a:moveTo>
                  <a:pt x="0" y="279639"/>
                </a:moveTo>
                <a:lnTo>
                  <a:pt x="64645" y="279639"/>
                </a:lnTo>
                <a:lnTo>
                  <a:pt x="64645" y="0"/>
                </a:lnTo>
                <a:lnTo>
                  <a:pt x="0" y="0"/>
                </a:lnTo>
                <a:lnTo>
                  <a:pt x="0" y="279639"/>
                </a:lnTo>
              </a:path>
            </a:pathLst>
          </a:custGeom>
          <a:solidFill>
            <a:srgbClr val="DBE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2225" y="1904752"/>
            <a:ext cx="64645" cy="279639"/>
          </a:xfrm>
          <a:custGeom>
            <a:avLst/>
            <a:gdLst/>
            <a:ahLst/>
            <a:cxnLst/>
            <a:rect l="l" t="t" r="r" b="b"/>
            <a:pathLst>
              <a:path w="64645" h="279639">
                <a:moveTo>
                  <a:pt x="0" y="279639"/>
                </a:moveTo>
                <a:lnTo>
                  <a:pt x="64645" y="279639"/>
                </a:lnTo>
                <a:lnTo>
                  <a:pt x="64645" y="0"/>
                </a:lnTo>
                <a:lnTo>
                  <a:pt x="0" y="0"/>
                </a:lnTo>
                <a:lnTo>
                  <a:pt x="0" y="279639"/>
                </a:lnTo>
              </a:path>
            </a:pathLst>
          </a:custGeom>
          <a:solidFill>
            <a:srgbClr val="DBE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0221" y="1904752"/>
            <a:ext cx="7882004" cy="279639"/>
          </a:xfrm>
          <a:custGeom>
            <a:avLst/>
            <a:gdLst/>
            <a:ahLst/>
            <a:cxnLst/>
            <a:rect l="l" t="t" r="r" b="b"/>
            <a:pathLst>
              <a:path w="7882004" h="279639">
                <a:moveTo>
                  <a:pt x="0" y="279639"/>
                </a:moveTo>
                <a:lnTo>
                  <a:pt x="7882004" y="279639"/>
                </a:lnTo>
                <a:lnTo>
                  <a:pt x="7882004" y="0"/>
                </a:lnTo>
                <a:lnTo>
                  <a:pt x="0" y="0"/>
                </a:lnTo>
                <a:lnTo>
                  <a:pt x="0" y="279639"/>
                </a:lnTo>
              </a:path>
            </a:pathLst>
          </a:custGeom>
          <a:solidFill>
            <a:srgbClr val="DBE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569" y="1899037"/>
            <a:ext cx="0" cy="4799314"/>
          </a:xfrm>
          <a:custGeom>
            <a:avLst/>
            <a:gdLst/>
            <a:ahLst/>
            <a:cxnLst/>
            <a:rect l="l" t="t" r="r" b="b"/>
            <a:pathLst>
              <a:path h="4799314">
                <a:moveTo>
                  <a:pt x="0" y="0"/>
                </a:moveTo>
                <a:lnTo>
                  <a:pt x="0" y="4799314"/>
                </a:lnTo>
              </a:path>
            </a:pathLst>
          </a:custGeom>
          <a:ln w="7283">
            <a:solidFill>
              <a:srgbClr val="8DB3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9562" y="1901704"/>
            <a:ext cx="8023322" cy="0"/>
          </a:xfrm>
          <a:custGeom>
            <a:avLst/>
            <a:gdLst/>
            <a:ahLst/>
            <a:cxnLst/>
            <a:rect l="l" t="t" r="r" b="b"/>
            <a:pathLst>
              <a:path w="8023322">
                <a:moveTo>
                  <a:pt x="0" y="0"/>
                </a:moveTo>
                <a:lnTo>
                  <a:pt x="8023322" y="0"/>
                </a:lnTo>
              </a:path>
            </a:pathLst>
          </a:custGeom>
          <a:ln w="7365">
            <a:solidFill>
              <a:srgbClr val="8DB3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29878" y="1899037"/>
            <a:ext cx="0" cy="4799314"/>
          </a:xfrm>
          <a:custGeom>
            <a:avLst/>
            <a:gdLst/>
            <a:ahLst/>
            <a:cxnLst/>
            <a:rect l="l" t="t" r="r" b="b"/>
            <a:pathLst>
              <a:path h="4799314">
                <a:moveTo>
                  <a:pt x="0" y="0"/>
                </a:moveTo>
                <a:lnTo>
                  <a:pt x="0" y="4799314"/>
                </a:lnTo>
              </a:path>
            </a:pathLst>
          </a:custGeom>
          <a:ln w="7283">
            <a:solidFill>
              <a:srgbClr val="8DB3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27247" y="1899037"/>
            <a:ext cx="5261" cy="0"/>
          </a:xfrm>
          <a:custGeom>
            <a:avLst/>
            <a:gdLst/>
            <a:ahLst/>
            <a:cxnLst/>
            <a:rect l="l" t="t" r="r" b="b"/>
            <a:pathLst>
              <a:path w="5261">
                <a:moveTo>
                  <a:pt x="0" y="0"/>
                </a:moveTo>
                <a:lnTo>
                  <a:pt x="5261" y="0"/>
                </a:lnTo>
              </a:path>
            </a:pathLst>
          </a:custGeom>
          <a:ln w="1777">
            <a:solidFill>
              <a:srgbClr val="8DB3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9938" y="1905133"/>
            <a:ext cx="0" cy="4793218"/>
          </a:xfrm>
          <a:custGeom>
            <a:avLst/>
            <a:gdLst/>
            <a:ahLst/>
            <a:cxnLst/>
            <a:rect l="l" t="t" r="r" b="b"/>
            <a:pathLst>
              <a:path h="4793218">
                <a:moveTo>
                  <a:pt x="0" y="0"/>
                </a:moveTo>
                <a:lnTo>
                  <a:pt x="0" y="4793218"/>
                </a:lnTo>
              </a:path>
            </a:pathLst>
          </a:custGeom>
          <a:ln w="1753">
            <a:solidFill>
              <a:srgbClr val="8DB3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27247" y="1905133"/>
            <a:ext cx="0" cy="4793218"/>
          </a:xfrm>
          <a:custGeom>
            <a:avLst/>
            <a:gdLst/>
            <a:ahLst/>
            <a:cxnLst/>
            <a:rect l="l" t="t" r="r" b="b"/>
            <a:pathLst>
              <a:path h="4793218">
                <a:moveTo>
                  <a:pt x="0" y="0"/>
                </a:moveTo>
                <a:lnTo>
                  <a:pt x="0" y="4793218"/>
                </a:lnTo>
              </a:path>
            </a:pathLst>
          </a:custGeom>
          <a:ln w="1753">
            <a:solidFill>
              <a:srgbClr val="8DB3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5576" y="2190462"/>
            <a:ext cx="64645" cy="3811837"/>
          </a:xfrm>
          <a:custGeom>
            <a:avLst/>
            <a:gdLst/>
            <a:ahLst/>
            <a:cxnLst/>
            <a:rect l="l" t="t" r="r" b="b"/>
            <a:pathLst>
              <a:path w="64645" h="3811837">
                <a:moveTo>
                  <a:pt x="0" y="3811837"/>
                </a:moveTo>
                <a:lnTo>
                  <a:pt x="64645" y="3811837"/>
                </a:lnTo>
                <a:lnTo>
                  <a:pt x="64645" y="0"/>
                </a:lnTo>
                <a:lnTo>
                  <a:pt x="0" y="0"/>
                </a:lnTo>
                <a:lnTo>
                  <a:pt x="0" y="3811837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15586" y="2190462"/>
            <a:ext cx="64645" cy="3811837"/>
          </a:xfrm>
          <a:custGeom>
            <a:avLst/>
            <a:gdLst/>
            <a:ahLst/>
            <a:cxnLst/>
            <a:rect l="l" t="t" r="r" b="b"/>
            <a:pathLst>
              <a:path w="64645" h="3811837">
                <a:moveTo>
                  <a:pt x="0" y="3811837"/>
                </a:moveTo>
                <a:lnTo>
                  <a:pt x="64645" y="3811837"/>
                </a:lnTo>
                <a:lnTo>
                  <a:pt x="64645" y="0"/>
                </a:lnTo>
                <a:lnTo>
                  <a:pt x="0" y="0"/>
                </a:lnTo>
                <a:lnTo>
                  <a:pt x="0" y="3811837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5576" y="6002300"/>
            <a:ext cx="4064655" cy="690336"/>
          </a:xfrm>
          <a:custGeom>
            <a:avLst/>
            <a:gdLst/>
            <a:ahLst/>
            <a:cxnLst/>
            <a:rect l="l" t="t" r="r" b="b"/>
            <a:pathLst>
              <a:path w="4064655" h="690336">
                <a:moveTo>
                  <a:pt x="0" y="690336"/>
                </a:moveTo>
                <a:lnTo>
                  <a:pt x="4064655" y="690336"/>
                </a:lnTo>
                <a:lnTo>
                  <a:pt x="4064655" y="0"/>
                </a:lnTo>
                <a:lnTo>
                  <a:pt x="0" y="0"/>
                </a:lnTo>
                <a:lnTo>
                  <a:pt x="0" y="690336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0221" y="2190488"/>
            <a:ext cx="3935364" cy="172203"/>
          </a:xfrm>
          <a:custGeom>
            <a:avLst/>
            <a:gdLst/>
            <a:ahLst/>
            <a:cxnLst/>
            <a:rect l="l" t="t" r="r" b="b"/>
            <a:pathLst>
              <a:path w="3935364" h="172203">
                <a:moveTo>
                  <a:pt x="0" y="172203"/>
                </a:moveTo>
                <a:lnTo>
                  <a:pt x="3935364" y="172203"/>
                </a:lnTo>
                <a:lnTo>
                  <a:pt x="3935364" y="0"/>
                </a:lnTo>
                <a:lnTo>
                  <a:pt x="0" y="0"/>
                </a:lnTo>
                <a:lnTo>
                  <a:pt x="0" y="172203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0221" y="2362691"/>
            <a:ext cx="3935364" cy="172965"/>
          </a:xfrm>
          <a:custGeom>
            <a:avLst/>
            <a:gdLst/>
            <a:ahLst/>
            <a:cxnLst/>
            <a:rect l="l" t="t" r="r" b="b"/>
            <a:pathLst>
              <a:path w="3935364" h="172965">
                <a:moveTo>
                  <a:pt x="0" y="172965"/>
                </a:moveTo>
                <a:lnTo>
                  <a:pt x="3935364" y="172965"/>
                </a:lnTo>
                <a:lnTo>
                  <a:pt x="3935364" y="0"/>
                </a:lnTo>
                <a:lnTo>
                  <a:pt x="0" y="0"/>
                </a:lnTo>
                <a:lnTo>
                  <a:pt x="0" y="172965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0221" y="2535656"/>
            <a:ext cx="3935364" cy="172965"/>
          </a:xfrm>
          <a:custGeom>
            <a:avLst/>
            <a:gdLst/>
            <a:ahLst/>
            <a:cxnLst/>
            <a:rect l="l" t="t" r="r" b="b"/>
            <a:pathLst>
              <a:path w="3935364" h="172965">
                <a:moveTo>
                  <a:pt x="0" y="172965"/>
                </a:moveTo>
                <a:lnTo>
                  <a:pt x="3935364" y="172965"/>
                </a:lnTo>
                <a:lnTo>
                  <a:pt x="3935364" y="0"/>
                </a:lnTo>
                <a:lnTo>
                  <a:pt x="0" y="0"/>
                </a:lnTo>
                <a:lnTo>
                  <a:pt x="0" y="172965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0221" y="2708621"/>
            <a:ext cx="3935364" cy="172203"/>
          </a:xfrm>
          <a:custGeom>
            <a:avLst/>
            <a:gdLst/>
            <a:ahLst/>
            <a:cxnLst/>
            <a:rect l="l" t="t" r="r" b="b"/>
            <a:pathLst>
              <a:path w="3935364" h="172203">
                <a:moveTo>
                  <a:pt x="0" y="172203"/>
                </a:moveTo>
                <a:lnTo>
                  <a:pt x="3935364" y="172203"/>
                </a:lnTo>
                <a:lnTo>
                  <a:pt x="3935364" y="0"/>
                </a:lnTo>
                <a:lnTo>
                  <a:pt x="0" y="0"/>
                </a:lnTo>
                <a:lnTo>
                  <a:pt x="0" y="172203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0221" y="2880824"/>
            <a:ext cx="3935364" cy="173219"/>
          </a:xfrm>
          <a:custGeom>
            <a:avLst/>
            <a:gdLst/>
            <a:ahLst/>
            <a:cxnLst/>
            <a:rect l="l" t="t" r="r" b="b"/>
            <a:pathLst>
              <a:path w="3935364" h="173219">
                <a:moveTo>
                  <a:pt x="0" y="173219"/>
                </a:moveTo>
                <a:lnTo>
                  <a:pt x="3935364" y="173219"/>
                </a:lnTo>
                <a:lnTo>
                  <a:pt x="3935364" y="0"/>
                </a:lnTo>
                <a:lnTo>
                  <a:pt x="0" y="0"/>
                </a:lnTo>
                <a:lnTo>
                  <a:pt x="0" y="173219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0221" y="3054044"/>
            <a:ext cx="3935364" cy="172203"/>
          </a:xfrm>
          <a:custGeom>
            <a:avLst/>
            <a:gdLst/>
            <a:ahLst/>
            <a:cxnLst/>
            <a:rect l="l" t="t" r="r" b="b"/>
            <a:pathLst>
              <a:path w="3935364" h="172203">
                <a:moveTo>
                  <a:pt x="0" y="172203"/>
                </a:moveTo>
                <a:lnTo>
                  <a:pt x="3935364" y="172203"/>
                </a:lnTo>
                <a:lnTo>
                  <a:pt x="3935364" y="0"/>
                </a:lnTo>
                <a:lnTo>
                  <a:pt x="0" y="0"/>
                </a:lnTo>
                <a:lnTo>
                  <a:pt x="0" y="172203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0221" y="3226247"/>
            <a:ext cx="3935364" cy="172965"/>
          </a:xfrm>
          <a:custGeom>
            <a:avLst/>
            <a:gdLst/>
            <a:ahLst/>
            <a:cxnLst/>
            <a:rect l="l" t="t" r="r" b="b"/>
            <a:pathLst>
              <a:path w="3935364" h="172965">
                <a:moveTo>
                  <a:pt x="0" y="172965"/>
                </a:moveTo>
                <a:lnTo>
                  <a:pt x="3935364" y="172965"/>
                </a:lnTo>
                <a:lnTo>
                  <a:pt x="3935364" y="0"/>
                </a:lnTo>
                <a:lnTo>
                  <a:pt x="0" y="0"/>
                </a:lnTo>
                <a:lnTo>
                  <a:pt x="0" y="172965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0221" y="3399212"/>
            <a:ext cx="3935364" cy="172203"/>
          </a:xfrm>
          <a:custGeom>
            <a:avLst/>
            <a:gdLst/>
            <a:ahLst/>
            <a:cxnLst/>
            <a:rect l="l" t="t" r="r" b="b"/>
            <a:pathLst>
              <a:path w="3935364" h="172203">
                <a:moveTo>
                  <a:pt x="0" y="172203"/>
                </a:moveTo>
                <a:lnTo>
                  <a:pt x="3935364" y="172203"/>
                </a:lnTo>
                <a:lnTo>
                  <a:pt x="3935364" y="0"/>
                </a:lnTo>
                <a:lnTo>
                  <a:pt x="0" y="0"/>
                </a:lnTo>
                <a:lnTo>
                  <a:pt x="0" y="172203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0221" y="3571415"/>
            <a:ext cx="3935364" cy="172965"/>
          </a:xfrm>
          <a:custGeom>
            <a:avLst/>
            <a:gdLst/>
            <a:ahLst/>
            <a:cxnLst/>
            <a:rect l="l" t="t" r="r" b="b"/>
            <a:pathLst>
              <a:path w="3935364" h="172965">
                <a:moveTo>
                  <a:pt x="0" y="172965"/>
                </a:moveTo>
                <a:lnTo>
                  <a:pt x="3935364" y="172965"/>
                </a:lnTo>
                <a:lnTo>
                  <a:pt x="3935364" y="0"/>
                </a:lnTo>
                <a:lnTo>
                  <a:pt x="0" y="0"/>
                </a:lnTo>
                <a:lnTo>
                  <a:pt x="0" y="172965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0221" y="3744380"/>
            <a:ext cx="3935364" cy="172965"/>
          </a:xfrm>
          <a:custGeom>
            <a:avLst/>
            <a:gdLst/>
            <a:ahLst/>
            <a:cxnLst/>
            <a:rect l="l" t="t" r="r" b="b"/>
            <a:pathLst>
              <a:path w="3935364" h="172965">
                <a:moveTo>
                  <a:pt x="0" y="172965"/>
                </a:moveTo>
                <a:lnTo>
                  <a:pt x="3935364" y="172965"/>
                </a:lnTo>
                <a:lnTo>
                  <a:pt x="3935364" y="0"/>
                </a:lnTo>
                <a:lnTo>
                  <a:pt x="0" y="0"/>
                </a:lnTo>
                <a:lnTo>
                  <a:pt x="0" y="172965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0221" y="3917345"/>
            <a:ext cx="3935364" cy="172203"/>
          </a:xfrm>
          <a:custGeom>
            <a:avLst/>
            <a:gdLst/>
            <a:ahLst/>
            <a:cxnLst/>
            <a:rect l="l" t="t" r="r" b="b"/>
            <a:pathLst>
              <a:path w="3935364" h="172203">
                <a:moveTo>
                  <a:pt x="0" y="172203"/>
                </a:moveTo>
                <a:lnTo>
                  <a:pt x="3935364" y="172203"/>
                </a:lnTo>
                <a:lnTo>
                  <a:pt x="3935364" y="0"/>
                </a:lnTo>
                <a:lnTo>
                  <a:pt x="0" y="0"/>
                </a:lnTo>
                <a:lnTo>
                  <a:pt x="0" y="172203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0221" y="4089549"/>
            <a:ext cx="3935364" cy="172965"/>
          </a:xfrm>
          <a:custGeom>
            <a:avLst/>
            <a:gdLst/>
            <a:ahLst/>
            <a:cxnLst/>
            <a:rect l="l" t="t" r="r" b="b"/>
            <a:pathLst>
              <a:path w="3935364" h="172965">
                <a:moveTo>
                  <a:pt x="0" y="172965"/>
                </a:moveTo>
                <a:lnTo>
                  <a:pt x="3935364" y="172965"/>
                </a:lnTo>
                <a:lnTo>
                  <a:pt x="3935364" y="0"/>
                </a:lnTo>
                <a:lnTo>
                  <a:pt x="0" y="0"/>
                </a:lnTo>
                <a:lnTo>
                  <a:pt x="0" y="172965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0221" y="4262514"/>
            <a:ext cx="3935364" cy="172203"/>
          </a:xfrm>
          <a:custGeom>
            <a:avLst/>
            <a:gdLst/>
            <a:ahLst/>
            <a:cxnLst/>
            <a:rect l="l" t="t" r="r" b="b"/>
            <a:pathLst>
              <a:path w="3935364" h="172203">
                <a:moveTo>
                  <a:pt x="0" y="172203"/>
                </a:moveTo>
                <a:lnTo>
                  <a:pt x="3935364" y="172203"/>
                </a:lnTo>
                <a:lnTo>
                  <a:pt x="3935364" y="0"/>
                </a:lnTo>
                <a:lnTo>
                  <a:pt x="0" y="0"/>
                </a:lnTo>
                <a:lnTo>
                  <a:pt x="0" y="172203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0221" y="4434717"/>
            <a:ext cx="3935364" cy="172965"/>
          </a:xfrm>
          <a:custGeom>
            <a:avLst/>
            <a:gdLst/>
            <a:ahLst/>
            <a:cxnLst/>
            <a:rect l="l" t="t" r="r" b="b"/>
            <a:pathLst>
              <a:path w="3935364" h="172965">
                <a:moveTo>
                  <a:pt x="0" y="172965"/>
                </a:moveTo>
                <a:lnTo>
                  <a:pt x="3935364" y="172965"/>
                </a:lnTo>
                <a:lnTo>
                  <a:pt x="3935364" y="0"/>
                </a:lnTo>
                <a:lnTo>
                  <a:pt x="0" y="0"/>
                </a:lnTo>
                <a:lnTo>
                  <a:pt x="0" y="172965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0221" y="4607682"/>
            <a:ext cx="3935364" cy="172203"/>
          </a:xfrm>
          <a:custGeom>
            <a:avLst/>
            <a:gdLst/>
            <a:ahLst/>
            <a:cxnLst/>
            <a:rect l="l" t="t" r="r" b="b"/>
            <a:pathLst>
              <a:path w="3935364" h="172203">
                <a:moveTo>
                  <a:pt x="0" y="172203"/>
                </a:moveTo>
                <a:lnTo>
                  <a:pt x="3935364" y="172203"/>
                </a:lnTo>
                <a:lnTo>
                  <a:pt x="3935364" y="0"/>
                </a:lnTo>
                <a:lnTo>
                  <a:pt x="0" y="0"/>
                </a:lnTo>
                <a:lnTo>
                  <a:pt x="0" y="172203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0221" y="4779886"/>
            <a:ext cx="3935364" cy="172965"/>
          </a:xfrm>
          <a:custGeom>
            <a:avLst/>
            <a:gdLst/>
            <a:ahLst/>
            <a:cxnLst/>
            <a:rect l="l" t="t" r="r" b="b"/>
            <a:pathLst>
              <a:path w="3935364" h="172965">
                <a:moveTo>
                  <a:pt x="0" y="172965"/>
                </a:moveTo>
                <a:lnTo>
                  <a:pt x="3935364" y="172965"/>
                </a:lnTo>
                <a:lnTo>
                  <a:pt x="3935364" y="0"/>
                </a:lnTo>
                <a:lnTo>
                  <a:pt x="0" y="0"/>
                </a:lnTo>
                <a:lnTo>
                  <a:pt x="0" y="172965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0221" y="4952851"/>
            <a:ext cx="3935364" cy="172457"/>
          </a:xfrm>
          <a:custGeom>
            <a:avLst/>
            <a:gdLst/>
            <a:ahLst/>
            <a:cxnLst/>
            <a:rect l="l" t="t" r="r" b="b"/>
            <a:pathLst>
              <a:path w="3935364" h="172457">
                <a:moveTo>
                  <a:pt x="0" y="172457"/>
                </a:moveTo>
                <a:lnTo>
                  <a:pt x="3935364" y="172457"/>
                </a:lnTo>
                <a:lnTo>
                  <a:pt x="3935364" y="0"/>
                </a:lnTo>
                <a:lnTo>
                  <a:pt x="0" y="0"/>
                </a:lnTo>
                <a:lnTo>
                  <a:pt x="0" y="172457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0221" y="5125308"/>
            <a:ext cx="3935364" cy="172965"/>
          </a:xfrm>
          <a:custGeom>
            <a:avLst/>
            <a:gdLst/>
            <a:ahLst/>
            <a:cxnLst/>
            <a:rect l="l" t="t" r="r" b="b"/>
            <a:pathLst>
              <a:path w="3935364" h="172965">
                <a:moveTo>
                  <a:pt x="0" y="172965"/>
                </a:moveTo>
                <a:lnTo>
                  <a:pt x="3935364" y="172965"/>
                </a:lnTo>
                <a:lnTo>
                  <a:pt x="3935364" y="0"/>
                </a:lnTo>
                <a:lnTo>
                  <a:pt x="0" y="0"/>
                </a:lnTo>
                <a:lnTo>
                  <a:pt x="0" y="172965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0221" y="5298273"/>
            <a:ext cx="3935364" cy="172965"/>
          </a:xfrm>
          <a:custGeom>
            <a:avLst/>
            <a:gdLst/>
            <a:ahLst/>
            <a:cxnLst/>
            <a:rect l="l" t="t" r="r" b="b"/>
            <a:pathLst>
              <a:path w="3935364" h="172965">
                <a:moveTo>
                  <a:pt x="0" y="172965"/>
                </a:moveTo>
                <a:lnTo>
                  <a:pt x="3935364" y="172965"/>
                </a:lnTo>
                <a:lnTo>
                  <a:pt x="3935364" y="0"/>
                </a:lnTo>
                <a:lnTo>
                  <a:pt x="0" y="0"/>
                </a:lnTo>
                <a:lnTo>
                  <a:pt x="0" y="172965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0221" y="5471238"/>
            <a:ext cx="3935364" cy="172203"/>
          </a:xfrm>
          <a:custGeom>
            <a:avLst/>
            <a:gdLst/>
            <a:ahLst/>
            <a:cxnLst/>
            <a:rect l="l" t="t" r="r" b="b"/>
            <a:pathLst>
              <a:path w="3935364" h="172203">
                <a:moveTo>
                  <a:pt x="0" y="172203"/>
                </a:moveTo>
                <a:lnTo>
                  <a:pt x="3935364" y="172203"/>
                </a:lnTo>
                <a:lnTo>
                  <a:pt x="3935364" y="0"/>
                </a:lnTo>
                <a:lnTo>
                  <a:pt x="0" y="0"/>
                </a:lnTo>
                <a:lnTo>
                  <a:pt x="0" y="172203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0221" y="5643416"/>
            <a:ext cx="3935364" cy="172965"/>
          </a:xfrm>
          <a:custGeom>
            <a:avLst/>
            <a:gdLst/>
            <a:ahLst/>
            <a:cxnLst/>
            <a:rect l="l" t="t" r="r" b="b"/>
            <a:pathLst>
              <a:path w="3935364" h="172965">
                <a:moveTo>
                  <a:pt x="0" y="172965"/>
                </a:moveTo>
                <a:lnTo>
                  <a:pt x="3935364" y="172965"/>
                </a:lnTo>
                <a:lnTo>
                  <a:pt x="3935364" y="0"/>
                </a:lnTo>
                <a:lnTo>
                  <a:pt x="0" y="0"/>
                </a:lnTo>
                <a:lnTo>
                  <a:pt x="0" y="172965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0221" y="5816381"/>
            <a:ext cx="3935364" cy="185918"/>
          </a:xfrm>
          <a:custGeom>
            <a:avLst/>
            <a:gdLst/>
            <a:ahLst/>
            <a:cxnLst/>
            <a:rect l="l" t="t" r="r" b="b"/>
            <a:pathLst>
              <a:path w="3935364" h="185918">
                <a:moveTo>
                  <a:pt x="0" y="185918"/>
                </a:moveTo>
                <a:lnTo>
                  <a:pt x="3935364" y="185918"/>
                </a:lnTo>
                <a:lnTo>
                  <a:pt x="3935364" y="0"/>
                </a:lnTo>
                <a:lnTo>
                  <a:pt x="0" y="0"/>
                </a:lnTo>
                <a:lnTo>
                  <a:pt x="0" y="185918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86245" y="2190462"/>
            <a:ext cx="64645" cy="4502174"/>
          </a:xfrm>
          <a:custGeom>
            <a:avLst/>
            <a:gdLst/>
            <a:ahLst/>
            <a:cxnLst/>
            <a:rect l="l" t="t" r="r" b="b"/>
            <a:pathLst>
              <a:path w="64645" h="4502174">
                <a:moveTo>
                  <a:pt x="0" y="4502174"/>
                </a:moveTo>
                <a:lnTo>
                  <a:pt x="64645" y="4502174"/>
                </a:lnTo>
                <a:lnTo>
                  <a:pt x="64645" y="0"/>
                </a:lnTo>
                <a:lnTo>
                  <a:pt x="0" y="0"/>
                </a:lnTo>
                <a:lnTo>
                  <a:pt x="0" y="4502174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262225" y="2190462"/>
            <a:ext cx="64645" cy="4502174"/>
          </a:xfrm>
          <a:custGeom>
            <a:avLst/>
            <a:gdLst/>
            <a:ahLst/>
            <a:cxnLst/>
            <a:rect l="l" t="t" r="r" b="b"/>
            <a:pathLst>
              <a:path w="64645" h="4502174">
                <a:moveTo>
                  <a:pt x="0" y="4502174"/>
                </a:moveTo>
                <a:lnTo>
                  <a:pt x="64645" y="4502174"/>
                </a:lnTo>
                <a:lnTo>
                  <a:pt x="64645" y="0"/>
                </a:lnTo>
                <a:lnTo>
                  <a:pt x="0" y="0"/>
                </a:lnTo>
                <a:lnTo>
                  <a:pt x="0" y="4502174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50890" y="2190488"/>
            <a:ext cx="3811334" cy="172203"/>
          </a:xfrm>
          <a:custGeom>
            <a:avLst/>
            <a:gdLst/>
            <a:ahLst/>
            <a:cxnLst/>
            <a:rect l="l" t="t" r="r" b="b"/>
            <a:pathLst>
              <a:path w="3811334" h="172203">
                <a:moveTo>
                  <a:pt x="0" y="172203"/>
                </a:moveTo>
                <a:lnTo>
                  <a:pt x="3811334" y="172203"/>
                </a:lnTo>
                <a:lnTo>
                  <a:pt x="3811334" y="0"/>
                </a:lnTo>
                <a:lnTo>
                  <a:pt x="0" y="0"/>
                </a:lnTo>
                <a:lnTo>
                  <a:pt x="0" y="172203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50890" y="2362691"/>
            <a:ext cx="3811334" cy="172965"/>
          </a:xfrm>
          <a:custGeom>
            <a:avLst/>
            <a:gdLst/>
            <a:ahLst/>
            <a:cxnLst/>
            <a:rect l="l" t="t" r="r" b="b"/>
            <a:pathLst>
              <a:path w="3811334" h="172965">
                <a:moveTo>
                  <a:pt x="0" y="172965"/>
                </a:moveTo>
                <a:lnTo>
                  <a:pt x="3811334" y="172965"/>
                </a:lnTo>
                <a:lnTo>
                  <a:pt x="3811334" y="0"/>
                </a:lnTo>
                <a:lnTo>
                  <a:pt x="0" y="0"/>
                </a:lnTo>
                <a:lnTo>
                  <a:pt x="0" y="172965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450890" y="2535656"/>
            <a:ext cx="3811334" cy="172965"/>
          </a:xfrm>
          <a:custGeom>
            <a:avLst/>
            <a:gdLst/>
            <a:ahLst/>
            <a:cxnLst/>
            <a:rect l="l" t="t" r="r" b="b"/>
            <a:pathLst>
              <a:path w="3811334" h="172965">
                <a:moveTo>
                  <a:pt x="0" y="172965"/>
                </a:moveTo>
                <a:lnTo>
                  <a:pt x="3811334" y="172965"/>
                </a:lnTo>
                <a:lnTo>
                  <a:pt x="3811334" y="0"/>
                </a:lnTo>
                <a:lnTo>
                  <a:pt x="0" y="0"/>
                </a:lnTo>
                <a:lnTo>
                  <a:pt x="0" y="172965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50890" y="2708621"/>
            <a:ext cx="3811334" cy="172203"/>
          </a:xfrm>
          <a:custGeom>
            <a:avLst/>
            <a:gdLst/>
            <a:ahLst/>
            <a:cxnLst/>
            <a:rect l="l" t="t" r="r" b="b"/>
            <a:pathLst>
              <a:path w="3811334" h="172203">
                <a:moveTo>
                  <a:pt x="0" y="172203"/>
                </a:moveTo>
                <a:lnTo>
                  <a:pt x="3811334" y="172203"/>
                </a:lnTo>
                <a:lnTo>
                  <a:pt x="3811334" y="0"/>
                </a:lnTo>
                <a:lnTo>
                  <a:pt x="0" y="0"/>
                </a:lnTo>
                <a:lnTo>
                  <a:pt x="0" y="172203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450890" y="2880824"/>
            <a:ext cx="3811334" cy="173219"/>
          </a:xfrm>
          <a:custGeom>
            <a:avLst/>
            <a:gdLst/>
            <a:ahLst/>
            <a:cxnLst/>
            <a:rect l="l" t="t" r="r" b="b"/>
            <a:pathLst>
              <a:path w="3811334" h="173219">
                <a:moveTo>
                  <a:pt x="0" y="173219"/>
                </a:moveTo>
                <a:lnTo>
                  <a:pt x="3811334" y="173219"/>
                </a:lnTo>
                <a:lnTo>
                  <a:pt x="3811334" y="0"/>
                </a:lnTo>
                <a:lnTo>
                  <a:pt x="0" y="0"/>
                </a:lnTo>
                <a:lnTo>
                  <a:pt x="0" y="173219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450890" y="3054044"/>
            <a:ext cx="3811334" cy="172203"/>
          </a:xfrm>
          <a:custGeom>
            <a:avLst/>
            <a:gdLst/>
            <a:ahLst/>
            <a:cxnLst/>
            <a:rect l="l" t="t" r="r" b="b"/>
            <a:pathLst>
              <a:path w="3811334" h="172203">
                <a:moveTo>
                  <a:pt x="0" y="172203"/>
                </a:moveTo>
                <a:lnTo>
                  <a:pt x="3811334" y="172203"/>
                </a:lnTo>
                <a:lnTo>
                  <a:pt x="3811334" y="0"/>
                </a:lnTo>
                <a:lnTo>
                  <a:pt x="0" y="0"/>
                </a:lnTo>
                <a:lnTo>
                  <a:pt x="0" y="172203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450890" y="3226247"/>
            <a:ext cx="3811334" cy="172965"/>
          </a:xfrm>
          <a:custGeom>
            <a:avLst/>
            <a:gdLst/>
            <a:ahLst/>
            <a:cxnLst/>
            <a:rect l="l" t="t" r="r" b="b"/>
            <a:pathLst>
              <a:path w="3811334" h="172965">
                <a:moveTo>
                  <a:pt x="0" y="172965"/>
                </a:moveTo>
                <a:lnTo>
                  <a:pt x="3811334" y="172965"/>
                </a:lnTo>
                <a:lnTo>
                  <a:pt x="3811334" y="0"/>
                </a:lnTo>
                <a:lnTo>
                  <a:pt x="0" y="0"/>
                </a:lnTo>
                <a:lnTo>
                  <a:pt x="0" y="172965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450890" y="3399212"/>
            <a:ext cx="3811334" cy="172203"/>
          </a:xfrm>
          <a:custGeom>
            <a:avLst/>
            <a:gdLst/>
            <a:ahLst/>
            <a:cxnLst/>
            <a:rect l="l" t="t" r="r" b="b"/>
            <a:pathLst>
              <a:path w="3811334" h="172203">
                <a:moveTo>
                  <a:pt x="0" y="172203"/>
                </a:moveTo>
                <a:lnTo>
                  <a:pt x="3811334" y="172203"/>
                </a:lnTo>
                <a:lnTo>
                  <a:pt x="3811334" y="0"/>
                </a:lnTo>
                <a:lnTo>
                  <a:pt x="0" y="0"/>
                </a:lnTo>
                <a:lnTo>
                  <a:pt x="0" y="172203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450890" y="3571415"/>
            <a:ext cx="3811334" cy="172965"/>
          </a:xfrm>
          <a:custGeom>
            <a:avLst/>
            <a:gdLst/>
            <a:ahLst/>
            <a:cxnLst/>
            <a:rect l="l" t="t" r="r" b="b"/>
            <a:pathLst>
              <a:path w="3811334" h="172965">
                <a:moveTo>
                  <a:pt x="0" y="172965"/>
                </a:moveTo>
                <a:lnTo>
                  <a:pt x="3811334" y="172965"/>
                </a:lnTo>
                <a:lnTo>
                  <a:pt x="3811334" y="0"/>
                </a:lnTo>
                <a:lnTo>
                  <a:pt x="0" y="0"/>
                </a:lnTo>
                <a:lnTo>
                  <a:pt x="0" y="172965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450890" y="3744380"/>
            <a:ext cx="3811334" cy="172965"/>
          </a:xfrm>
          <a:custGeom>
            <a:avLst/>
            <a:gdLst/>
            <a:ahLst/>
            <a:cxnLst/>
            <a:rect l="l" t="t" r="r" b="b"/>
            <a:pathLst>
              <a:path w="3811334" h="172965">
                <a:moveTo>
                  <a:pt x="0" y="172965"/>
                </a:moveTo>
                <a:lnTo>
                  <a:pt x="3811334" y="172965"/>
                </a:lnTo>
                <a:lnTo>
                  <a:pt x="3811334" y="0"/>
                </a:lnTo>
                <a:lnTo>
                  <a:pt x="0" y="0"/>
                </a:lnTo>
                <a:lnTo>
                  <a:pt x="0" y="172965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450890" y="3917345"/>
            <a:ext cx="3811334" cy="172203"/>
          </a:xfrm>
          <a:custGeom>
            <a:avLst/>
            <a:gdLst/>
            <a:ahLst/>
            <a:cxnLst/>
            <a:rect l="l" t="t" r="r" b="b"/>
            <a:pathLst>
              <a:path w="3811334" h="172203">
                <a:moveTo>
                  <a:pt x="0" y="172203"/>
                </a:moveTo>
                <a:lnTo>
                  <a:pt x="3811334" y="172203"/>
                </a:lnTo>
                <a:lnTo>
                  <a:pt x="3811334" y="0"/>
                </a:lnTo>
                <a:lnTo>
                  <a:pt x="0" y="0"/>
                </a:lnTo>
                <a:lnTo>
                  <a:pt x="0" y="172203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450890" y="4089549"/>
            <a:ext cx="3811334" cy="172965"/>
          </a:xfrm>
          <a:custGeom>
            <a:avLst/>
            <a:gdLst/>
            <a:ahLst/>
            <a:cxnLst/>
            <a:rect l="l" t="t" r="r" b="b"/>
            <a:pathLst>
              <a:path w="3811334" h="172965">
                <a:moveTo>
                  <a:pt x="0" y="172965"/>
                </a:moveTo>
                <a:lnTo>
                  <a:pt x="3811334" y="172965"/>
                </a:lnTo>
                <a:lnTo>
                  <a:pt x="3811334" y="0"/>
                </a:lnTo>
                <a:lnTo>
                  <a:pt x="0" y="0"/>
                </a:lnTo>
                <a:lnTo>
                  <a:pt x="0" y="172965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450890" y="4262514"/>
            <a:ext cx="3811334" cy="172203"/>
          </a:xfrm>
          <a:custGeom>
            <a:avLst/>
            <a:gdLst/>
            <a:ahLst/>
            <a:cxnLst/>
            <a:rect l="l" t="t" r="r" b="b"/>
            <a:pathLst>
              <a:path w="3811334" h="172203">
                <a:moveTo>
                  <a:pt x="0" y="172203"/>
                </a:moveTo>
                <a:lnTo>
                  <a:pt x="3811334" y="172203"/>
                </a:lnTo>
                <a:lnTo>
                  <a:pt x="3811334" y="0"/>
                </a:lnTo>
                <a:lnTo>
                  <a:pt x="0" y="0"/>
                </a:lnTo>
                <a:lnTo>
                  <a:pt x="0" y="172203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50890" y="4434717"/>
            <a:ext cx="3811334" cy="172965"/>
          </a:xfrm>
          <a:custGeom>
            <a:avLst/>
            <a:gdLst/>
            <a:ahLst/>
            <a:cxnLst/>
            <a:rect l="l" t="t" r="r" b="b"/>
            <a:pathLst>
              <a:path w="3811334" h="172965">
                <a:moveTo>
                  <a:pt x="0" y="172965"/>
                </a:moveTo>
                <a:lnTo>
                  <a:pt x="3811334" y="172965"/>
                </a:lnTo>
                <a:lnTo>
                  <a:pt x="3811334" y="0"/>
                </a:lnTo>
                <a:lnTo>
                  <a:pt x="0" y="0"/>
                </a:lnTo>
                <a:lnTo>
                  <a:pt x="0" y="172965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450890" y="4607682"/>
            <a:ext cx="3811334" cy="172203"/>
          </a:xfrm>
          <a:custGeom>
            <a:avLst/>
            <a:gdLst/>
            <a:ahLst/>
            <a:cxnLst/>
            <a:rect l="l" t="t" r="r" b="b"/>
            <a:pathLst>
              <a:path w="3811334" h="172203">
                <a:moveTo>
                  <a:pt x="0" y="172203"/>
                </a:moveTo>
                <a:lnTo>
                  <a:pt x="3811334" y="172203"/>
                </a:lnTo>
                <a:lnTo>
                  <a:pt x="3811334" y="0"/>
                </a:lnTo>
                <a:lnTo>
                  <a:pt x="0" y="0"/>
                </a:lnTo>
                <a:lnTo>
                  <a:pt x="0" y="172203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450890" y="4779886"/>
            <a:ext cx="3811334" cy="172965"/>
          </a:xfrm>
          <a:custGeom>
            <a:avLst/>
            <a:gdLst/>
            <a:ahLst/>
            <a:cxnLst/>
            <a:rect l="l" t="t" r="r" b="b"/>
            <a:pathLst>
              <a:path w="3811334" h="172965">
                <a:moveTo>
                  <a:pt x="0" y="172965"/>
                </a:moveTo>
                <a:lnTo>
                  <a:pt x="3811334" y="172965"/>
                </a:lnTo>
                <a:lnTo>
                  <a:pt x="3811334" y="0"/>
                </a:lnTo>
                <a:lnTo>
                  <a:pt x="0" y="0"/>
                </a:lnTo>
                <a:lnTo>
                  <a:pt x="0" y="172965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450890" y="4952851"/>
            <a:ext cx="3811334" cy="172457"/>
          </a:xfrm>
          <a:custGeom>
            <a:avLst/>
            <a:gdLst/>
            <a:ahLst/>
            <a:cxnLst/>
            <a:rect l="l" t="t" r="r" b="b"/>
            <a:pathLst>
              <a:path w="3811334" h="172457">
                <a:moveTo>
                  <a:pt x="0" y="172457"/>
                </a:moveTo>
                <a:lnTo>
                  <a:pt x="3811334" y="172457"/>
                </a:lnTo>
                <a:lnTo>
                  <a:pt x="3811334" y="0"/>
                </a:lnTo>
                <a:lnTo>
                  <a:pt x="0" y="0"/>
                </a:lnTo>
                <a:lnTo>
                  <a:pt x="0" y="172457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450890" y="5125308"/>
            <a:ext cx="3811334" cy="172965"/>
          </a:xfrm>
          <a:custGeom>
            <a:avLst/>
            <a:gdLst/>
            <a:ahLst/>
            <a:cxnLst/>
            <a:rect l="l" t="t" r="r" b="b"/>
            <a:pathLst>
              <a:path w="3811334" h="172965">
                <a:moveTo>
                  <a:pt x="0" y="172965"/>
                </a:moveTo>
                <a:lnTo>
                  <a:pt x="3811334" y="172965"/>
                </a:lnTo>
                <a:lnTo>
                  <a:pt x="3811334" y="0"/>
                </a:lnTo>
                <a:lnTo>
                  <a:pt x="0" y="0"/>
                </a:lnTo>
                <a:lnTo>
                  <a:pt x="0" y="172965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450890" y="5298273"/>
            <a:ext cx="3811334" cy="172965"/>
          </a:xfrm>
          <a:custGeom>
            <a:avLst/>
            <a:gdLst/>
            <a:ahLst/>
            <a:cxnLst/>
            <a:rect l="l" t="t" r="r" b="b"/>
            <a:pathLst>
              <a:path w="3811334" h="172965">
                <a:moveTo>
                  <a:pt x="0" y="172965"/>
                </a:moveTo>
                <a:lnTo>
                  <a:pt x="3811334" y="172965"/>
                </a:lnTo>
                <a:lnTo>
                  <a:pt x="3811334" y="0"/>
                </a:lnTo>
                <a:lnTo>
                  <a:pt x="0" y="0"/>
                </a:lnTo>
                <a:lnTo>
                  <a:pt x="0" y="172965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450890" y="5471238"/>
            <a:ext cx="3811334" cy="172203"/>
          </a:xfrm>
          <a:custGeom>
            <a:avLst/>
            <a:gdLst/>
            <a:ahLst/>
            <a:cxnLst/>
            <a:rect l="l" t="t" r="r" b="b"/>
            <a:pathLst>
              <a:path w="3811334" h="172203">
                <a:moveTo>
                  <a:pt x="0" y="172203"/>
                </a:moveTo>
                <a:lnTo>
                  <a:pt x="3811334" y="172203"/>
                </a:lnTo>
                <a:lnTo>
                  <a:pt x="3811334" y="0"/>
                </a:lnTo>
                <a:lnTo>
                  <a:pt x="0" y="0"/>
                </a:lnTo>
                <a:lnTo>
                  <a:pt x="0" y="172203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450890" y="5643416"/>
            <a:ext cx="3811334" cy="172965"/>
          </a:xfrm>
          <a:custGeom>
            <a:avLst/>
            <a:gdLst/>
            <a:ahLst/>
            <a:cxnLst/>
            <a:rect l="l" t="t" r="r" b="b"/>
            <a:pathLst>
              <a:path w="3811334" h="172965">
                <a:moveTo>
                  <a:pt x="0" y="172965"/>
                </a:moveTo>
                <a:lnTo>
                  <a:pt x="3811334" y="172965"/>
                </a:lnTo>
                <a:lnTo>
                  <a:pt x="3811334" y="0"/>
                </a:lnTo>
                <a:lnTo>
                  <a:pt x="0" y="0"/>
                </a:lnTo>
                <a:lnTo>
                  <a:pt x="0" y="172965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450890" y="5816381"/>
            <a:ext cx="3811334" cy="172203"/>
          </a:xfrm>
          <a:custGeom>
            <a:avLst/>
            <a:gdLst/>
            <a:ahLst/>
            <a:cxnLst/>
            <a:rect l="l" t="t" r="r" b="b"/>
            <a:pathLst>
              <a:path w="3811334" h="172203">
                <a:moveTo>
                  <a:pt x="0" y="172203"/>
                </a:moveTo>
                <a:lnTo>
                  <a:pt x="3811334" y="172203"/>
                </a:lnTo>
                <a:lnTo>
                  <a:pt x="3811334" y="0"/>
                </a:lnTo>
                <a:lnTo>
                  <a:pt x="0" y="0"/>
                </a:lnTo>
                <a:lnTo>
                  <a:pt x="0" y="172203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450890" y="5988585"/>
            <a:ext cx="3811334" cy="172965"/>
          </a:xfrm>
          <a:custGeom>
            <a:avLst/>
            <a:gdLst/>
            <a:ahLst/>
            <a:cxnLst/>
            <a:rect l="l" t="t" r="r" b="b"/>
            <a:pathLst>
              <a:path w="3811334" h="172965">
                <a:moveTo>
                  <a:pt x="0" y="172965"/>
                </a:moveTo>
                <a:lnTo>
                  <a:pt x="3811334" y="172965"/>
                </a:lnTo>
                <a:lnTo>
                  <a:pt x="3811334" y="0"/>
                </a:lnTo>
                <a:lnTo>
                  <a:pt x="0" y="0"/>
                </a:lnTo>
                <a:lnTo>
                  <a:pt x="0" y="172965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450890" y="6161550"/>
            <a:ext cx="3811334" cy="172203"/>
          </a:xfrm>
          <a:custGeom>
            <a:avLst/>
            <a:gdLst/>
            <a:ahLst/>
            <a:cxnLst/>
            <a:rect l="l" t="t" r="r" b="b"/>
            <a:pathLst>
              <a:path w="3811334" h="172203">
                <a:moveTo>
                  <a:pt x="0" y="172203"/>
                </a:moveTo>
                <a:lnTo>
                  <a:pt x="3811334" y="172203"/>
                </a:lnTo>
                <a:lnTo>
                  <a:pt x="3811334" y="0"/>
                </a:lnTo>
                <a:lnTo>
                  <a:pt x="0" y="0"/>
                </a:lnTo>
                <a:lnTo>
                  <a:pt x="0" y="172203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450890" y="6333753"/>
            <a:ext cx="3811334" cy="172965"/>
          </a:xfrm>
          <a:custGeom>
            <a:avLst/>
            <a:gdLst/>
            <a:ahLst/>
            <a:cxnLst/>
            <a:rect l="l" t="t" r="r" b="b"/>
            <a:pathLst>
              <a:path w="3811334" h="172965">
                <a:moveTo>
                  <a:pt x="0" y="172965"/>
                </a:moveTo>
                <a:lnTo>
                  <a:pt x="3811334" y="172965"/>
                </a:lnTo>
                <a:lnTo>
                  <a:pt x="3811334" y="0"/>
                </a:lnTo>
                <a:lnTo>
                  <a:pt x="0" y="0"/>
                </a:lnTo>
                <a:lnTo>
                  <a:pt x="0" y="172965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450890" y="6506718"/>
            <a:ext cx="3811334" cy="185918"/>
          </a:xfrm>
          <a:custGeom>
            <a:avLst/>
            <a:gdLst/>
            <a:ahLst/>
            <a:cxnLst/>
            <a:rect l="l" t="t" r="r" b="b"/>
            <a:pathLst>
              <a:path w="3811334" h="185918">
                <a:moveTo>
                  <a:pt x="0" y="185918"/>
                </a:moveTo>
                <a:lnTo>
                  <a:pt x="3811334" y="185918"/>
                </a:lnTo>
                <a:lnTo>
                  <a:pt x="3811334" y="0"/>
                </a:lnTo>
                <a:lnTo>
                  <a:pt x="0" y="0"/>
                </a:lnTo>
                <a:lnTo>
                  <a:pt x="0" y="185918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09562" y="2187440"/>
            <a:ext cx="8023322" cy="0"/>
          </a:xfrm>
          <a:custGeom>
            <a:avLst/>
            <a:gdLst/>
            <a:ahLst/>
            <a:cxnLst/>
            <a:rect l="l" t="t" r="r" b="b"/>
            <a:pathLst>
              <a:path w="8023322">
                <a:moveTo>
                  <a:pt x="0" y="0"/>
                </a:moveTo>
                <a:lnTo>
                  <a:pt x="8023322" y="0"/>
                </a:lnTo>
              </a:path>
            </a:pathLst>
          </a:custGeom>
          <a:ln w="7365">
            <a:solidFill>
              <a:srgbClr val="8DB3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383238" y="2184773"/>
            <a:ext cx="0" cy="4513578"/>
          </a:xfrm>
          <a:custGeom>
            <a:avLst/>
            <a:gdLst/>
            <a:ahLst/>
            <a:cxnLst/>
            <a:rect l="l" t="t" r="r" b="b"/>
            <a:pathLst>
              <a:path h="4513578">
                <a:moveTo>
                  <a:pt x="0" y="0"/>
                </a:moveTo>
                <a:lnTo>
                  <a:pt x="0" y="4513578"/>
                </a:lnTo>
              </a:path>
            </a:pathLst>
          </a:custGeom>
          <a:ln w="7283">
            <a:solidFill>
              <a:srgbClr val="8DB3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386620" y="2184773"/>
            <a:ext cx="3945888" cy="0"/>
          </a:xfrm>
          <a:custGeom>
            <a:avLst/>
            <a:gdLst/>
            <a:ahLst/>
            <a:cxnLst/>
            <a:rect l="l" t="t" r="r" b="b"/>
            <a:pathLst>
              <a:path w="3945888">
                <a:moveTo>
                  <a:pt x="0" y="0"/>
                </a:moveTo>
                <a:lnTo>
                  <a:pt x="3945888" y="0"/>
                </a:lnTo>
              </a:path>
            </a:pathLst>
          </a:custGeom>
          <a:ln w="1777">
            <a:solidFill>
              <a:srgbClr val="8DB3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09562" y="6695685"/>
            <a:ext cx="8023322" cy="0"/>
          </a:xfrm>
          <a:custGeom>
            <a:avLst/>
            <a:gdLst/>
            <a:ahLst/>
            <a:cxnLst/>
            <a:rect l="l" t="t" r="r" b="b"/>
            <a:pathLst>
              <a:path w="8023322">
                <a:moveTo>
                  <a:pt x="0" y="0"/>
                </a:moveTo>
                <a:lnTo>
                  <a:pt x="8023322" y="0"/>
                </a:lnTo>
              </a:path>
            </a:pathLst>
          </a:custGeom>
          <a:ln w="7365">
            <a:solidFill>
              <a:srgbClr val="8DB3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380607" y="2190869"/>
            <a:ext cx="0" cy="4501387"/>
          </a:xfrm>
          <a:custGeom>
            <a:avLst/>
            <a:gdLst/>
            <a:ahLst/>
            <a:cxnLst/>
            <a:rect l="l" t="t" r="r" b="b"/>
            <a:pathLst>
              <a:path h="4501387">
                <a:moveTo>
                  <a:pt x="0" y="0"/>
                </a:moveTo>
                <a:lnTo>
                  <a:pt x="0" y="4501387"/>
                </a:lnTo>
              </a:path>
            </a:pathLst>
          </a:custGeom>
          <a:ln w="1753">
            <a:solidFill>
              <a:srgbClr val="8DB3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386620" y="6693018"/>
            <a:ext cx="3945888" cy="0"/>
          </a:xfrm>
          <a:custGeom>
            <a:avLst/>
            <a:gdLst/>
            <a:ahLst/>
            <a:cxnLst/>
            <a:rect l="l" t="t" r="r" b="b"/>
            <a:pathLst>
              <a:path w="3945888">
                <a:moveTo>
                  <a:pt x="0" y="0"/>
                </a:moveTo>
                <a:lnTo>
                  <a:pt x="3945888" y="0"/>
                </a:lnTo>
              </a:path>
            </a:pathLst>
          </a:custGeom>
          <a:ln w="1777">
            <a:solidFill>
              <a:srgbClr val="8DB3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383540" y="792289"/>
            <a:ext cx="6515633" cy="9391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62150">
              <a:lnSpc>
                <a:spcPts val="4175"/>
              </a:lnSpc>
              <a:spcBef>
                <a:spcPts val="208"/>
              </a:spcBef>
            </a:pP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E</a:t>
            </a:r>
            <a:r>
              <a:rPr sz="6000" b="1" spc="-64" baseline="3413" dirty="0" smtClean="0">
                <a:solidFill>
                  <a:srgbClr val="548ED4"/>
                </a:solidFill>
                <a:latin typeface="Calibri"/>
                <a:cs typeface="Calibri"/>
              </a:rPr>
              <a:t>x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ample</a:t>
            </a:r>
            <a:r>
              <a:rPr sz="6000" b="1" spc="-9" baseline="3413" dirty="0" smtClean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3:</a:t>
            </a:r>
            <a:r>
              <a:rPr sz="6000" b="1" spc="-9" baseline="3413" dirty="0" smtClean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CheckB</a:t>
            </a:r>
            <a:r>
              <a:rPr sz="6000" b="1" spc="-75" baseline="3413" dirty="0" smtClean="0">
                <a:solidFill>
                  <a:srgbClr val="548ED4"/>
                </a:solidFill>
                <a:latin typeface="Calibri"/>
                <a:cs typeface="Calibri"/>
              </a:rPr>
              <a:t>o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x</a:t>
            </a:r>
            <a:endParaRPr sz="4000">
              <a:latin typeface="Calibri"/>
              <a:cs typeface="Calibri"/>
            </a:endParaRPr>
          </a:p>
          <a:p>
            <a:pPr marL="12700" marR="76238">
              <a:lnSpc>
                <a:spcPct val="101725"/>
              </a:lnSpc>
              <a:spcBef>
                <a:spcPts val="506"/>
              </a:spcBef>
            </a:pPr>
            <a:r>
              <a:rPr sz="2000" spc="0" dirty="0" smtClean="0">
                <a:latin typeface="Calibri"/>
                <a:cs typeface="Calibri"/>
              </a:rPr>
              <a:t>C</a:t>
            </a:r>
            <a:r>
              <a:rPr sz="2000" spc="4" dirty="0" smtClean="0">
                <a:latin typeface="Calibri"/>
                <a:cs typeface="Calibri"/>
              </a:rPr>
              <a:t>o</a:t>
            </a:r>
            <a:r>
              <a:rPr sz="2000" spc="0" dirty="0" smtClean="0">
                <a:latin typeface="Calibri"/>
                <a:cs typeface="Calibri"/>
              </a:rPr>
              <a:t>mpl</a:t>
            </a:r>
            <a:r>
              <a:rPr sz="2000" spc="-14" dirty="0" smtClean="0">
                <a:latin typeface="Calibri"/>
                <a:cs typeface="Calibri"/>
              </a:rPr>
              <a:t>e</a:t>
            </a:r>
            <a:r>
              <a:rPr sz="2000" spc="-19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78" dirty="0" smtClean="0">
                <a:latin typeface="Calibri"/>
                <a:cs typeface="Calibri"/>
              </a:rPr>
              <a:t> </a:t>
            </a:r>
            <a:r>
              <a:rPr sz="2000" spc="-9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ode</a:t>
            </a:r>
            <a:r>
              <a:rPr sz="2000" spc="-34" dirty="0" smtClean="0">
                <a:latin typeface="Calibri"/>
                <a:cs typeface="Calibri"/>
              </a:rPr>
              <a:t> </a:t>
            </a:r>
            <a:r>
              <a:rPr sz="2000" spc="-39" dirty="0" smtClean="0">
                <a:latin typeface="Calibri"/>
                <a:cs typeface="Calibri"/>
              </a:rPr>
              <a:t>f</a:t>
            </a:r>
            <a:r>
              <a:rPr sz="2000" spc="0" dirty="0" smtClean="0">
                <a:latin typeface="Calibri"/>
                <a:cs typeface="Calibri"/>
              </a:rPr>
              <a:t>or</a:t>
            </a:r>
            <a:r>
              <a:rPr sz="2000" spc="-23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the</a:t>
            </a:r>
            <a:r>
              <a:rPr sz="2000" spc="-12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checkB</a:t>
            </a:r>
            <a:r>
              <a:rPr sz="2000" b="1" spc="-34" dirty="0" smtClean="0">
                <a:latin typeface="Calibri"/>
                <a:cs typeface="Calibri"/>
              </a:rPr>
              <a:t>o</a:t>
            </a:r>
            <a:r>
              <a:rPr sz="2000" b="1" spc="0" dirty="0" smtClean="0">
                <a:latin typeface="Calibri"/>
                <a:cs typeface="Calibri"/>
              </a:rPr>
              <a:t>x</a:t>
            </a:r>
            <a:r>
              <a:rPr sz="2000" b="1" spc="-4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demo</a:t>
            </a:r>
            <a:r>
              <a:rPr sz="2000" spc="-46" dirty="0" smtClean="0">
                <a:latin typeface="Calibri"/>
                <a:cs typeface="Calibri"/>
              </a:rPr>
              <a:t> </a:t>
            </a:r>
            <a:r>
              <a:rPr sz="1200" spc="0" dirty="0" smtClean="0">
                <a:latin typeface="Calibri"/>
                <a:cs typeface="Calibri"/>
              </a:rPr>
              <a:t>(1</a:t>
            </a:r>
            <a:r>
              <a:rPr sz="1200" spc="4" dirty="0" smtClean="0">
                <a:latin typeface="Calibri"/>
                <a:cs typeface="Calibri"/>
              </a:rPr>
              <a:t> </a:t>
            </a:r>
            <a:r>
              <a:rPr sz="1200" spc="0" dirty="0" smtClean="0">
                <a:latin typeface="Calibri"/>
                <a:cs typeface="Calibri"/>
              </a:rPr>
              <a:t>of</a:t>
            </a:r>
            <a:r>
              <a:rPr sz="1200" spc="4" dirty="0" smtClean="0">
                <a:latin typeface="Calibri"/>
                <a:cs typeface="Calibri"/>
              </a:rPr>
              <a:t> </a:t>
            </a:r>
            <a:r>
              <a:rPr sz="1200" spc="0" dirty="0" smtClean="0">
                <a:latin typeface="Calibri"/>
                <a:cs typeface="Calibri"/>
              </a:rPr>
              <a:t>3)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427719" y="6463538"/>
            <a:ext cx="21483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80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12569" y="1901704"/>
            <a:ext cx="8030008" cy="2857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7652">
              <a:lnSpc>
                <a:spcPct val="101725"/>
              </a:lnSpc>
              <a:spcBef>
                <a:spcPts val="20"/>
              </a:spcBef>
            </a:pPr>
            <a:r>
              <a:rPr sz="1800" b="1" spc="0" dirty="0" smtClean="0">
                <a:latin typeface="Calibri"/>
                <a:cs typeface="Calibri"/>
              </a:rPr>
              <a:t>Layout:</a:t>
            </a:r>
            <a:r>
              <a:rPr sz="1800" b="1" spc="-116" dirty="0" smtClean="0">
                <a:latin typeface="Calibri"/>
                <a:cs typeface="Calibri"/>
              </a:rPr>
              <a:t> </a:t>
            </a:r>
            <a:r>
              <a:rPr sz="1800" b="1" spc="0" dirty="0" smtClean="0">
                <a:latin typeface="Calibri"/>
                <a:cs typeface="Calibri"/>
              </a:rPr>
              <a:t>main.xml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12569" y="2187440"/>
            <a:ext cx="4083369" cy="45082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1400"/>
              </a:lnSpc>
              <a:spcBef>
                <a:spcPts val="6"/>
              </a:spcBef>
            </a:pPr>
            <a:endParaRPr sz="1400"/>
          </a:p>
          <a:p>
            <a:pPr marL="67652">
              <a:lnSpc>
                <a:spcPct val="94401"/>
              </a:lnSpc>
            </a:pPr>
            <a:r>
              <a:rPr sz="1200" spc="0" dirty="0" smtClean="0">
                <a:solidFill>
                  <a:srgbClr val="008080"/>
                </a:solidFill>
                <a:latin typeface="Courier New"/>
                <a:cs typeface="Courier New"/>
              </a:rPr>
              <a:t>&lt;?</a:t>
            </a:r>
            <a:r>
              <a:rPr sz="1200" spc="0" dirty="0" smtClean="0">
                <a:solidFill>
                  <a:srgbClr val="3E7E7E"/>
                </a:solidFill>
                <a:latin typeface="Courier New"/>
                <a:cs typeface="Courier New"/>
              </a:rPr>
              <a:t>xml</a:t>
            </a:r>
            <a:r>
              <a:rPr sz="1200" spc="-81" dirty="0" smtClean="0">
                <a:solidFill>
                  <a:srgbClr val="3E7E7E"/>
                </a:solidFill>
                <a:latin typeface="Courier New"/>
                <a:cs typeface="Courier New"/>
              </a:rPr>
              <a:t> </a:t>
            </a:r>
            <a:r>
              <a:rPr sz="1200" spc="0" dirty="0" smtClean="0">
                <a:solidFill>
                  <a:srgbClr val="7E007E"/>
                </a:solidFill>
                <a:latin typeface="Courier New"/>
                <a:cs typeface="Courier New"/>
              </a:rPr>
              <a:t>version</a:t>
            </a:r>
            <a:r>
              <a:rPr sz="1200" spc="0" dirty="0" smtClean="0">
                <a:latin typeface="Courier New"/>
                <a:cs typeface="Courier New"/>
              </a:rPr>
              <a:t>=</a:t>
            </a:r>
            <a:r>
              <a:rPr sz="1200" i="1" spc="0" dirty="0" smtClean="0">
                <a:solidFill>
                  <a:srgbClr val="2A00FF"/>
                </a:solidFill>
                <a:latin typeface="Courier New"/>
                <a:cs typeface="Courier New"/>
              </a:rPr>
              <a:t>"1.0"</a:t>
            </a:r>
            <a:r>
              <a:rPr sz="1200" i="1" spc="-197" dirty="0" smtClean="0">
                <a:solidFill>
                  <a:srgbClr val="2A00FF"/>
                </a:solidFill>
                <a:latin typeface="Courier New"/>
                <a:cs typeface="Courier New"/>
              </a:rPr>
              <a:t> </a:t>
            </a:r>
            <a:r>
              <a:rPr sz="1200" spc="0" dirty="0" smtClean="0">
                <a:solidFill>
                  <a:srgbClr val="7E007E"/>
                </a:solidFill>
                <a:latin typeface="Courier New"/>
                <a:cs typeface="Courier New"/>
              </a:rPr>
              <a:t>encoding</a:t>
            </a:r>
            <a:r>
              <a:rPr sz="1200" spc="0" dirty="0" smtClean="0">
                <a:latin typeface="Courier New"/>
                <a:cs typeface="Courier New"/>
              </a:rPr>
              <a:t>=</a:t>
            </a:r>
            <a:r>
              <a:rPr sz="1200" i="1" spc="0" dirty="0" smtClean="0">
                <a:solidFill>
                  <a:srgbClr val="2A00FF"/>
                </a:solidFill>
                <a:latin typeface="Courier New"/>
                <a:cs typeface="Courier New"/>
              </a:rPr>
              <a:t>"utf-8"</a:t>
            </a:r>
            <a:r>
              <a:rPr sz="1200" spc="0" dirty="0" smtClean="0">
                <a:solidFill>
                  <a:srgbClr val="008080"/>
                </a:solidFill>
                <a:latin typeface="Courier New"/>
                <a:cs typeface="Courier New"/>
              </a:rPr>
              <a:t>?&gt;</a:t>
            </a:r>
            <a:endParaRPr sz="1200">
              <a:latin typeface="Courier New"/>
              <a:cs typeface="Courier New"/>
            </a:endParaRPr>
          </a:p>
          <a:p>
            <a:pPr marL="157855" marR="729364" indent="-90203">
              <a:lnSpc>
                <a:spcPct val="94401"/>
              </a:lnSpc>
            </a:pPr>
            <a:r>
              <a:rPr sz="1200" spc="0" dirty="0" smtClean="0">
                <a:solidFill>
                  <a:srgbClr val="008080"/>
                </a:solidFill>
                <a:latin typeface="Courier New"/>
                <a:cs typeface="Courier New"/>
              </a:rPr>
              <a:t>&lt;</a:t>
            </a:r>
            <a:r>
              <a:rPr sz="1200" spc="0" dirty="0" smtClean="0">
                <a:solidFill>
                  <a:srgbClr val="3E7E7E"/>
                </a:solidFill>
                <a:latin typeface="Courier New"/>
                <a:cs typeface="Courier New"/>
              </a:rPr>
              <a:t>LinearLayout </a:t>
            </a:r>
            <a:r>
              <a:rPr sz="1200" spc="0" dirty="0" smtClean="0">
                <a:solidFill>
                  <a:srgbClr val="7E007E"/>
                </a:solidFill>
                <a:latin typeface="Courier New"/>
                <a:cs typeface="Courier New"/>
              </a:rPr>
              <a:t>android:id</a:t>
            </a:r>
            <a:r>
              <a:rPr sz="1200" spc="0" dirty="0" smtClean="0">
                <a:latin typeface="Courier New"/>
                <a:cs typeface="Courier New"/>
              </a:rPr>
              <a:t>=</a:t>
            </a:r>
            <a:r>
              <a:rPr sz="1200" i="1" spc="0" dirty="0" smtClean="0">
                <a:solidFill>
                  <a:srgbClr val="2A00FF"/>
                </a:solidFill>
                <a:latin typeface="Courier New"/>
                <a:cs typeface="Courier New"/>
              </a:rPr>
              <a:t>"@+id/linearLayout" </a:t>
            </a:r>
            <a:r>
              <a:rPr sz="1200" spc="0" dirty="0" smtClean="0">
                <a:solidFill>
                  <a:srgbClr val="7E007E"/>
                </a:solidFill>
                <a:latin typeface="Courier New"/>
                <a:cs typeface="Courier New"/>
              </a:rPr>
              <a:t>android:layout_width</a:t>
            </a:r>
            <a:r>
              <a:rPr sz="1200" spc="0" dirty="0" smtClean="0">
                <a:latin typeface="Courier New"/>
                <a:cs typeface="Courier New"/>
              </a:rPr>
              <a:t>=</a:t>
            </a:r>
            <a:r>
              <a:rPr sz="1200" i="1" spc="0" dirty="0" smtClean="0">
                <a:solidFill>
                  <a:srgbClr val="2A00FF"/>
                </a:solidFill>
                <a:latin typeface="Courier New"/>
                <a:cs typeface="Courier New"/>
              </a:rPr>
              <a:t>"fill_parent" </a:t>
            </a:r>
            <a:r>
              <a:rPr sz="1200" spc="-14" dirty="0" smtClean="0">
                <a:solidFill>
                  <a:srgbClr val="7E007E"/>
                </a:solidFill>
                <a:latin typeface="Courier New"/>
                <a:cs typeface="Courier New"/>
              </a:rPr>
              <a:t>android:layout_height</a:t>
            </a:r>
            <a:r>
              <a:rPr sz="1200" spc="-14" dirty="0" smtClean="0">
                <a:latin typeface="Courier New"/>
                <a:cs typeface="Courier New"/>
              </a:rPr>
              <a:t>=</a:t>
            </a:r>
            <a:r>
              <a:rPr sz="1200" i="1" spc="-14" dirty="0" smtClean="0">
                <a:solidFill>
                  <a:srgbClr val="2A00FF"/>
                </a:solidFill>
                <a:latin typeface="Courier New"/>
                <a:cs typeface="Courier New"/>
              </a:rPr>
              <a:t>"fill_parent" </a:t>
            </a:r>
            <a:r>
              <a:rPr sz="1200" spc="-14" dirty="0" smtClean="0">
                <a:solidFill>
                  <a:srgbClr val="7E007E"/>
                </a:solidFill>
                <a:latin typeface="Courier New"/>
                <a:cs typeface="Courier New"/>
              </a:rPr>
              <a:t>android:background</a:t>
            </a:r>
            <a:r>
              <a:rPr sz="1200" spc="-14" dirty="0" smtClean="0">
                <a:latin typeface="Courier New"/>
                <a:cs typeface="Courier New"/>
              </a:rPr>
              <a:t>=</a:t>
            </a:r>
            <a:r>
              <a:rPr sz="1200" i="1" spc="-14" dirty="0" smtClean="0">
                <a:solidFill>
                  <a:srgbClr val="2A00FF"/>
                </a:solidFill>
                <a:latin typeface="Courier New"/>
                <a:cs typeface="Courier New"/>
              </a:rPr>
              <a:t>"#ff666666" </a:t>
            </a:r>
            <a:r>
              <a:rPr sz="1200" spc="-14" dirty="0" smtClean="0">
                <a:solidFill>
                  <a:srgbClr val="7E007E"/>
                </a:solidFill>
                <a:latin typeface="Courier New"/>
                <a:cs typeface="Courier New"/>
              </a:rPr>
              <a:t>android:orientation</a:t>
            </a:r>
            <a:r>
              <a:rPr sz="1200" spc="-14" dirty="0" smtClean="0">
                <a:latin typeface="Courier New"/>
                <a:cs typeface="Courier New"/>
              </a:rPr>
              <a:t>=</a:t>
            </a:r>
            <a:r>
              <a:rPr sz="1200" i="1" spc="-14" dirty="0" smtClean="0">
                <a:solidFill>
                  <a:srgbClr val="2A00FF"/>
                </a:solidFill>
                <a:latin typeface="Courier New"/>
                <a:cs typeface="Courier New"/>
              </a:rPr>
              <a:t>"vertical"</a:t>
            </a:r>
            <a:endParaRPr sz="1200">
              <a:latin typeface="Courier New"/>
              <a:cs typeface="Courier New"/>
            </a:endParaRPr>
          </a:p>
          <a:p>
            <a:pPr marL="67652">
              <a:lnSpc>
                <a:spcPts val="1355"/>
              </a:lnSpc>
              <a:spcBef>
                <a:spcPts val="67"/>
              </a:spcBef>
            </a:pPr>
            <a:r>
              <a:rPr sz="1800" spc="0" baseline="4904" dirty="0" smtClean="0">
                <a:solidFill>
                  <a:srgbClr val="7E007E"/>
                </a:solidFill>
                <a:latin typeface="Courier New"/>
                <a:cs typeface="Courier New"/>
              </a:rPr>
              <a:t>xmlns:android</a:t>
            </a:r>
            <a:r>
              <a:rPr sz="1800" spc="0" baseline="4904" dirty="0" smtClean="0">
                <a:latin typeface="Courier New"/>
                <a:cs typeface="Courier New"/>
              </a:rPr>
              <a:t>=</a:t>
            </a:r>
            <a:r>
              <a:rPr sz="1800" i="1" spc="0" baseline="4904" dirty="0" smtClean="0">
                <a:solidFill>
                  <a:srgbClr val="2A00FF"/>
                </a:solidFill>
                <a:latin typeface="Courier New"/>
                <a:cs typeface="Courier New"/>
                <a:hlinkClick r:id="rId2"/>
              </a:rPr>
              <a:t>"http://schemas.android.com/a</a:t>
            </a:r>
            <a:endParaRPr sz="1200">
              <a:latin typeface="Courier New"/>
              <a:cs typeface="Courier New"/>
            </a:endParaRPr>
          </a:p>
          <a:p>
            <a:pPr marL="67652">
              <a:lnSpc>
                <a:spcPct val="94401"/>
              </a:lnSpc>
            </a:pPr>
            <a:r>
              <a:rPr sz="1200" i="1" spc="0" dirty="0" smtClean="0">
                <a:solidFill>
                  <a:srgbClr val="2A00FF"/>
                </a:solidFill>
                <a:latin typeface="Courier New"/>
                <a:cs typeface="Courier New"/>
              </a:rPr>
              <a:t>pk/res/android"</a:t>
            </a:r>
            <a:endParaRPr sz="1200">
              <a:latin typeface="Courier New"/>
              <a:cs typeface="Courier New"/>
            </a:endParaRPr>
          </a:p>
          <a:p>
            <a:pPr marL="67652">
              <a:lnSpc>
                <a:spcPct val="94401"/>
              </a:lnSpc>
            </a:pPr>
            <a:r>
              <a:rPr sz="1200" spc="0" dirty="0" smtClean="0">
                <a:solidFill>
                  <a:srgbClr val="008080"/>
                </a:solidFill>
                <a:latin typeface="Courier New"/>
                <a:cs typeface="Courier New"/>
              </a:rPr>
              <a:t>&gt;</a:t>
            </a:r>
            <a:endParaRPr sz="1200">
              <a:latin typeface="Courier New"/>
              <a:cs typeface="Courier New"/>
            </a:endParaRPr>
          </a:p>
          <a:p>
            <a:pPr marL="157855" marR="278760" indent="-90203">
              <a:lnSpc>
                <a:spcPct val="94401"/>
              </a:lnSpc>
              <a:spcBef>
                <a:spcPts val="1358"/>
              </a:spcBef>
            </a:pPr>
            <a:r>
              <a:rPr sz="1200" spc="0" dirty="0" smtClean="0">
                <a:solidFill>
                  <a:srgbClr val="008080"/>
                </a:solidFill>
                <a:latin typeface="Courier New"/>
                <a:cs typeface="Courier New"/>
              </a:rPr>
              <a:t>&lt;</a:t>
            </a:r>
            <a:r>
              <a:rPr sz="1200" spc="0" dirty="0" smtClean="0">
                <a:solidFill>
                  <a:srgbClr val="3E7E7E"/>
                </a:solidFill>
                <a:latin typeface="Courier New"/>
                <a:cs typeface="Courier New"/>
              </a:rPr>
              <a:t>TextView</a:t>
            </a:r>
            <a:r>
              <a:rPr sz="1200" spc="-143" dirty="0" smtClean="0">
                <a:solidFill>
                  <a:srgbClr val="3E7E7E"/>
                </a:solidFill>
                <a:latin typeface="Courier New"/>
                <a:cs typeface="Courier New"/>
              </a:rPr>
              <a:t> </a:t>
            </a:r>
            <a:r>
              <a:rPr sz="1200" spc="0" dirty="0" smtClean="0">
                <a:solidFill>
                  <a:srgbClr val="7E007E"/>
                </a:solidFill>
                <a:latin typeface="Courier New"/>
                <a:cs typeface="Courier New"/>
              </a:rPr>
              <a:t>android:id</a:t>
            </a:r>
            <a:r>
              <a:rPr sz="1200" spc="0" dirty="0" smtClean="0">
                <a:latin typeface="Courier New"/>
                <a:cs typeface="Courier New"/>
              </a:rPr>
              <a:t>=</a:t>
            </a:r>
            <a:r>
              <a:rPr sz="1200" i="1" spc="0" dirty="0" smtClean="0">
                <a:solidFill>
                  <a:srgbClr val="2A00FF"/>
                </a:solidFill>
                <a:latin typeface="Courier New"/>
                <a:cs typeface="Courier New"/>
              </a:rPr>
              <a:t>"@+id/labelCoffee" </a:t>
            </a:r>
            <a:r>
              <a:rPr sz="1200" spc="0" dirty="0" smtClean="0">
                <a:solidFill>
                  <a:srgbClr val="7E007E"/>
                </a:solidFill>
                <a:latin typeface="Courier New"/>
                <a:cs typeface="Courier New"/>
              </a:rPr>
              <a:t>android:layout_width</a:t>
            </a:r>
            <a:r>
              <a:rPr sz="1200" spc="0" dirty="0" smtClean="0">
                <a:latin typeface="Courier New"/>
                <a:cs typeface="Courier New"/>
              </a:rPr>
              <a:t>=</a:t>
            </a:r>
            <a:r>
              <a:rPr sz="1200" i="1" spc="0" dirty="0" smtClean="0">
                <a:solidFill>
                  <a:srgbClr val="2A00FF"/>
                </a:solidFill>
                <a:latin typeface="Courier New"/>
                <a:cs typeface="Courier New"/>
              </a:rPr>
              <a:t>"fill_parent" </a:t>
            </a:r>
            <a:r>
              <a:rPr sz="1200" spc="0" dirty="0" smtClean="0">
                <a:solidFill>
                  <a:srgbClr val="7E007E"/>
                </a:solidFill>
                <a:latin typeface="Courier New"/>
                <a:cs typeface="Courier New"/>
              </a:rPr>
              <a:t>android:layout_height</a:t>
            </a:r>
            <a:r>
              <a:rPr sz="1200" spc="0" dirty="0" smtClean="0">
                <a:latin typeface="Courier New"/>
                <a:cs typeface="Courier New"/>
              </a:rPr>
              <a:t>=</a:t>
            </a:r>
            <a:r>
              <a:rPr sz="1200" i="1" spc="0" dirty="0" smtClean="0">
                <a:solidFill>
                  <a:srgbClr val="2A00FF"/>
                </a:solidFill>
                <a:latin typeface="Courier New"/>
                <a:cs typeface="Courier New"/>
              </a:rPr>
              <a:t>"wrap_content" </a:t>
            </a:r>
            <a:r>
              <a:rPr sz="1200" spc="0" dirty="0" smtClean="0">
                <a:solidFill>
                  <a:srgbClr val="7E007E"/>
                </a:solidFill>
                <a:latin typeface="Courier New"/>
                <a:cs typeface="Courier New"/>
              </a:rPr>
              <a:t>android:background</a:t>
            </a:r>
            <a:r>
              <a:rPr sz="1200" spc="0" dirty="0" smtClean="0">
                <a:latin typeface="Courier New"/>
                <a:cs typeface="Courier New"/>
              </a:rPr>
              <a:t>=</a:t>
            </a:r>
            <a:r>
              <a:rPr sz="1200" i="1" spc="0" dirty="0" smtClean="0">
                <a:solidFill>
                  <a:srgbClr val="2A00FF"/>
                </a:solidFill>
                <a:latin typeface="Courier New"/>
                <a:cs typeface="Courier New"/>
              </a:rPr>
              <a:t>"#ff993300" </a:t>
            </a:r>
            <a:r>
              <a:rPr sz="1200" spc="0" dirty="0" smtClean="0">
                <a:solidFill>
                  <a:srgbClr val="7E007E"/>
                </a:solidFill>
                <a:latin typeface="Courier New"/>
                <a:cs typeface="Courier New"/>
              </a:rPr>
              <a:t>android:text</a:t>
            </a:r>
            <a:r>
              <a:rPr sz="1200" spc="0" dirty="0" smtClean="0">
                <a:latin typeface="Courier New"/>
                <a:cs typeface="Courier New"/>
              </a:rPr>
              <a:t>=</a:t>
            </a:r>
            <a:r>
              <a:rPr sz="1200" i="1" spc="0" dirty="0" smtClean="0">
                <a:solidFill>
                  <a:srgbClr val="2A00FF"/>
                </a:solidFill>
                <a:latin typeface="Courier New"/>
                <a:cs typeface="Courier New"/>
              </a:rPr>
              <a:t>"What</a:t>
            </a:r>
            <a:r>
              <a:rPr sz="1200" i="1" spc="-269" dirty="0" smtClean="0">
                <a:solidFill>
                  <a:srgbClr val="2A00FF"/>
                </a:solidFill>
                <a:latin typeface="Courier New"/>
                <a:cs typeface="Courier New"/>
              </a:rPr>
              <a:t> </a:t>
            </a:r>
            <a:r>
              <a:rPr sz="1200" i="1" spc="0" dirty="0" smtClean="0">
                <a:solidFill>
                  <a:srgbClr val="2A00FF"/>
                </a:solidFill>
                <a:latin typeface="Courier New"/>
                <a:cs typeface="Courier New"/>
              </a:rPr>
              <a:t>else</a:t>
            </a:r>
            <a:r>
              <a:rPr sz="1200" i="1" spc="-67" dirty="0" smtClean="0">
                <a:solidFill>
                  <a:srgbClr val="2A00FF"/>
                </a:solidFill>
                <a:latin typeface="Courier New"/>
                <a:cs typeface="Courier New"/>
              </a:rPr>
              <a:t> </a:t>
            </a:r>
            <a:r>
              <a:rPr sz="1200" i="1" spc="0" dirty="0" smtClean="0">
                <a:solidFill>
                  <a:srgbClr val="2A00FF"/>
                </a:solidFill>
                <a:latin typeface="Courier New"/>
                <a:cs typeface="Courier New"/>
              </a:rPr>
              <a:t>in</a:t>
            </a:r>
            <a:r>
              <a:rPr sz="1200" i="1" spc="-38" dirty="0" smtClean="0">
                <a:solidFill>
                  <a:srgbClr val="2A00FF"/>
                </a:solidFill>
                <a:latin typeface="Courier New"/>
                <a:cs typeface="Courier New"/>
              </a:rPr>
              <a:t> </a:t>
            </a:r>
            <a:r>
              <a:rPr sz="1200" i="1" spc="0" dirty="0" smtClean="0">
                <a:solidFill>
                  <a:srgbClr val="2A00FF"/>
                </a:solidFill>
                <a:latin typeface="Courier New"/>
                <a:cs typeface="Courier New"/>
              </a:rPr>
              <a:t>you</a:t>
            </a:r>
            <a:r>
              <a:rPr sz="1200" i="1" spc="-53" dirty="0" smtClean="0">
                <a:solidFill>
                  <a:srgbClr val="2A00FF"/>
                </a:solidFill>
                <a:latin typeface="Courier New"/>
                <a:cs typeface="Courier New"/>
              </a:rPr>
              <a:t> </a:t>
            </a:r>
            <a:r>
              <a:rPr sz="1200" i="1" spc="0" dirty="0" smtClean="0">
                <a:solidFill>
                  <a:srgbClr val="2A00FF"/>
                </a:solidFill>
                <a:latin typeface="Courier New"/>
                <a:cs typeface="Courier New"/>
              </a:rPr>
              <a:t>Coffee</a:t>
            </a:r>
            <a:r>
              <a:rPr sz="1200" i="1" spc="-96" dirty="0" smtClean="0">
                <a:solidFill>
                  <a:srgbClr val="2A00FF"/>
                </a:solidFill>
                <a:latin typeface="Courier New"/>
                <a:cs typeface="Courier New"/>
              </a:rPr>
              <a:t> </a:t>
            </a:r>
            <a:r>
              <a:rPr sz="1200" i="1" spc="0" dirty="0" smtClean="0">
                <a:solidFill>
                  <a:srgbClr val="2A00FF"/>
                </a:solidFill>
                <a:latin typeface="Courier New"/>
                <a:cs typeface="Courier New"/>
              </a:rPr>
              <a:t>?" </a:t>
            </a:r>
            <a:r>
              <a:rPr sz="1200" spc="0" dirty="0" smtClean="0">
                <a:solidFill>
                  <a:srgbClr val="7E007E"/>
                </a:solidFill>
                <a:latin typeface="Courier New"/>
                <a:cs typeface="Courier New"/>
              </a:rPr>
              <a:t>android:textStyle</a:t>
            </a:r>
            <a:r>
              <a:rPr sz="1200" spc="0" dirty="0" smtClean="0">
                <a:latin typeface="Courier New"/>
                <a:cs typeface="Courier New"/>
              </a:rPr>
              <a:t>=</a:t>
            </a:r>
            <a:r>
              <a:rPr sz="1200" i="1" spc="0" dirty="0" smtClean="0">
                <a:solidFill>
                  <a:srgbClr val="2A00FF"/>
                </a:solidFill>
                <a:latin typeface="Courier New"/>
                <a:cs typeface="Courier New"/>
              </a:rPr>
              <a:t>"bold"</a:t>
            </a:r>
            <a:endParaRPr sz="1200">
              <a:latin typeface="Courier New"/>
              <a:cs typeface="Courier New"/>
            </a:endParaRPr>
          </a:p>
          <a:p>
            <a:pPr marL="67652">
              <a:lnSpc>
                <a:spcPct val="94401"/>
              </a:lnSpc>
            </a:pPr>
            <a:r>
              <a:rPr sz="1200" spc="0" dirty="0" smtClean="0">
                <a:solidFill>
                  <a:srgbClr val="008080"/>
                </a:solidFill>
                <a:latin typeface="Courier New"/>
                <a:cs typeface="Courier New"/>
              </a:rPr>
              <a:t>&gt;</a:t>
            </a:r>
            <a:endParaRPr sz="1200">
              <a:latin typeface="Courier New"/>
              <a:cs typeface="Courier New"/>
            </a:endParaRPr>
          </a:p>
          <a:p>
            <a:pPr marL="67652">
              <a:lnSpc>
                <a:spcPts val="1355"/>
              </a:lnSpc>
              <a:spcBef>
                <a:spcPts val="67"/>
              </a:spcBef>
            </a:pPr>
            <a:r>
              <a:rPr sz="1800" spc="0" baseline="4904" dirty="0" smtClean="0">
                <a:solidFill>
                  <a:srgbClr val="008080"/>
                </a:solidFill>
                <a:latin typeface="Courier New"/>
                <a:cs typeface="Courier New"/>
              </a:rPr>
              <a:t>&lt;/</a:t>
            </a:r>
            <a:r>
              <a:rPr sz="1800" spc="0" baseline="4904" dirty="0" smtClean="0">
                <a:solidFill>
                  <a:srgbClr val="3E7E7E"/>
                </a:solidFill>
                <a:latin typeface="Courier New"/>
                <a:cs typeface="Courier New"/>
              </a:rPr>
              <a:t>TextView</a:t>
            </a:r>
            <a:r>
              <a:rPr sz="1800" spc="0" baseline="4904" dirty="0" smtClean="0">
                <a:solidFill>
                  <a:srgbClr val="008080"/>
                </a:solidFill>
                <a:latin typeface="Courier New"/>
                <a:cs typeface="Courier New"/>
              </a:rPr>
              <a:t>&gt;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383238" y="2187440"/>
            <a:ext cx="3959339" cy="45082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7855" marR="515117" indent="-90203">
              <a:lnSpc>
                <a:spcPct val="94401"/>
              </a:lnSpc>
              <a:spcBef>
                <a:spcPts val="50"/>
              </a:spcBef>
            </a:pPr>
            <a:r>
              <a:rPr sz="1200" spc="0" dirty="0" smtClean="0">
                <a:solidFill>
                  <a:srgbClr val="008080"/>
                </a:solidFill>
                <a:latin typeface="Courier New"/>
                <a:cs typeface="Courier New"/>
              </a:rPr>
              <a:t>&lt;</a:t>
            </a:r>
            <a:r>
              <a:rPr sz="1200" spc="0" dirty="0" smtClean="0">
                <a:solidFill>
                  <a:srgbClr val="3E7E7E"/>
                </a:solidFill>
                <a:latin typeface="Courier New"/>
                <a:cs typeface="Courier New"/>
              </a:rPr>
              <a:t>CheckBox</a:t>
            </a:r>
            <a:r>
              <a:rPr sz="1200" spc="-143" dirty="0" smtClean="0">
                <a:solidFill>
                  <a:srgbClr val="3E7E7E"/>
                </a:solidFill>
                <a:latin typeface="Courier New"/>
                <a:cs typeface="Courier New"/>
              </a:rPr>
              <a:t> </a:t>
            </a:r>
            <a:r>
              <a:rPr sz="1200" spc="0" dirty="0" smtClean="0">
                <a:solidFill>
                  <a:srgbClr val="7E007E"/>
                </a:solidFill>
                <a:latin typeface="Courier New"/>
                <a:cs typeface="Courier New"/>
              </a:rPr>
              <a:t>android:id</a:t>
            </a:r>
            <a:r>
              <a:rPr sz="1200" spc="0" dirty="0" smtClean="0">
                <a:latin typeface="Courier New"/>
                <a:cs typeface="Courier New"/>
              </a:rPr>
              <a:t>=</a:t>
            </a:r>
            <a:r>
              <a:rPr sz="1200" i="1" spc="0" dirty="0" smtClean="0">
                <a:solidFill>
                  <a:srgbClr val="2A00FF"/>
                </a:solidFill>
                <a:latin typeface="Courier New"/>
                <a:cs typeface="Courier New"/>
              </a:rPr>
              <a:t>"@+id/chkCream" </a:t>
            </a:r>
            <a:r>
              <a:rPr sz="1200" spc="0" dirty="0" smtClean="0">
                <a:solidFill>
                  <a:srgbClr val="7E007E"/>
                </a:solidFill>
                <a:latin typeface="Courier New"/>
                <a:cs typeface="Courier New"/>
              </a:rPr>
              <a:t>android:layout_width</a:t>
            </a:r>
            <a:r>
              <a:rPr sz="1200" spc="0" dirty="0" smtClean="0">
                <a:latin typeface="Courier New"/>
                <a:cs typeface="Courier New"/>
              </a:rPr>
              <a:t>=</a:t>
            </a:r>
            <a:r>
              <a:rPr sz="1200" i="1" spc="0" dirty="0" smtClean="0">
                <a:solidFill>
                  <a:srgbClr val="2A00FF"/>
                </a:solidFill>
                <a:latin typeface="Courier New"/>
                <a:cs typeface="Courier New"/>
              </a:rPr>
              <a:t>"wrap_content" </a:t>
            </a:r>
            <a:r>
              <a:rPr sz="1200" spc="-14" dirty="0" smtClean="0">
                <a:solidFill>
                  <a:srgbClr val="7E007E"/>
                </a:solidFill>
                <a:latin typeface="Courier New"/>
                <a:cs typeface="Courier New"/>
              </a:rPr>
              <a:t>android:layout_height</a:t>
            </a:r>
            <a:r>
              <a:rPr sz="1200" spc="-14" dirty="0" smtClean="0">
                <a:latin typeface="Courier New"/>
                <a:cs typeface="Courier New"/>
              </a:rPr>
              <a:t>=</a:t>
            </a:r>
            <a:r>
              <a:rPr sz="1200" i="1" spc="-14" dirty="0" smtClean="0">
                <a:solidFill>
                  <a:srgbClr val="2A00FF"/>
                </a:solidFill>
                <a:latin typeface="Courier New"/>
                <a:cs typeface="Courier New"/>
              </a:rPr>
              <a:t>"wrap_content" </a:t>
            </a:r>
            <a:r>
              <a:rPr sz="1200" spc="-14" dirty="0" smtClean="0">
                <a:solidFill>
                  <a:srgbClr val="7E007E"/>
                </a:solidFill>
                <a:latin typeface="Courier New"/>
                <a:cs typeface="Courier New"/>
              </a:rPr>
              <a:t>android:text</a:t>
            </a:r>
            <a:r>
              <a:rPr sz="1200" spc="-14" dirty="0" smtClean="0">
                <a:latin typeface="Courier New"/>
                <a:cs typeface="Courier New"/>
              </a:rPr>
              <a:t>=</a:t>
            </a:r>
            <a:r>
              <a:rPr sz="1200" i="1" spc="-14" dirty="0" smtClean="0">
                <a:solidFill>
                  <a:srgbClr val="2A00FF"/>
                </a:solidFill>
                <a:latin typeface="Courier New"/>
                <a:cs typeface="Courier New"/>
              </a:rPr>
              <a:t>"Cream" </a:t>
            </a:r>
            <a:r>
              <a:rPr sz="1200" spc="-14" dirty="0" smtClean="0">
                <a:solidFill>
                  <a:srgbClr val="7E007E"/>
                </a:solidFill>
                <a:latin typeface="Courier New"/>
                <a:cs typeface="Courier New"/>
              </a:rPr>
              <a:t>android:textStyle</a:t>
            </a:r>
            <a:r>
              <a:rPr sz="1200" spc="-14" dirty="0" smtClean="0">
                <a:latin typeface="Courier New"/>
                <a:cs typeface="Courier New"/>
              </a:rPr>
              <a:t>=</a:t>
            </a:r>
            <a:r>
              <a:rPr sz="1200" i="1" spc="-14" dirty="0" smtClean="0">
                <a:solidFill>
                  <a:srgbClr val="2A00FF"/>
                </a:solidFill>
                <a:latin typeface="Courier New"/>
                <a:cs typeface="Courier New"/>
              </a:rPr>
              <a:t>"bold"</a:t>
            </a:r>
            <a:endParaRPr sz="1200">
              <a:latin typeface="Courier New"/>
              <a:cs typeface="Courier New"/>
            </a:endParaRPr>
          </a:p>
          <a:p>
            <a:pPr marL="67652">
              <a:lnSpc>
                <a:spcPts val="1355"/>
              </a:lnSpc>
              <a:spcBef>
                <a:spcPts val="67"/>
              </a:spcBef>
            </a:pPr>
            <a:r>
              <a:rPr sz="1800" spc="0" baseline="4904" dirty="0" smtClean="0">
                <a:solidFill>
                  <a:srgbClr val="008080"/>
                </a:solidFill>
                <a:latin typeface="Courier New"/>
                <a:cs typeface="Courier New"/>
              </a:rPr>
              <a:t>&gt;</a:t>
            </a:r>
            <a:endParaRPr sz="1200">
              <a:latin typeface="Courier New"/>
              <a:cs typeface="Courier New"/>
            </a:endParaRPr>
          </a:p>
          <a:p>
            <a:pPr marL="67652">
              <a:lnSpc>
                <a:spcPct val="94401"/>
              </a:lnSpc>
            </a:pPr>
            <a:r>
              <a:rPr sz="1200" spc="0" dirty="0" smtClean="0">
                <a:solidFill>
                  <a:srgbClr val="008080"/>
                </a:solidFill>
                <a:latin typeface="Courier New"/>
                <a:cs typeface="Courier New"/>
              </a:rPr>
              <a:t>&lt;/</a:t>
            </a:r>
            <a:r>
              <a:rPr sz="1200" spc="0" dirty="0" smtClean="0">
                <a:solidFill>
                  <a:srgbClr val="3E7E7E"/>
                </a:solidFill>
                <a:latin typeface="Courier New"/>
                <a:cs typeface="Courier New"/>
              </a:rPr>
              <a:t>CheckBox</a:t>
            </a:r>
            <a:r>
              <a:rPr sz="1200" spc="0" dirty="0" smtClean="0">
                <a:solidFill>
                  <a:srgbClr val="008080"/>
                </a:solidFill>
                <a:latin typeface="Courier New"/>
                <a:cs typeface="Courier New"/>
              </a:rPr>
              <a:t>&gt;</a:t>
            </a:r>
            <a:endParaRPr sz="1200">
              <a:latin typeface="Courier New"/>
              <a:cs typeface="Courier New"/>
            </a:endParaRPr>
          </a:p>
          <a:p>
            <a:pPr marL="67652">
              <a:lnSpc>
                <a:spcPts val="1355"/>
              </a:lnSpc>
              <a:spcBef>
                <a:spcPts val="67"/>
              </a:spcBef>
            </a:pPr>
            <a:r>
              <a:rPr sz="1800" spc="0" baseline="4904" dirty="0" smtClean="0">
                <a:solidFill>
                  <a:srgbClr val="008080"/>
                </a:solidFill>
                <a:latin typeface="Courier New"/>
                <a:cs typeface="Courier New"/>
              </a:rPr>
              <a:t>&lt;</a:t>
            </a:r>
            <a:r>
              <a:rPr sz="1800" spc="0" baseline="4904" dirty="0" smtClean="0">
                <a:solidFill>
                  <a:srgbClr val="3E7E7E"/>
                </a:solidFill>
                <a:latin typeface="Courier New"/>
                <a:cs typeface="Courier New"/>
              </a:rPr>
              <a:t>CheckBox</a:t>
            </a:r>
            <a:endParaRPr sz="1200">
              <a:latin typeface="Courier New"/>
              <a:cs typeface="Courier New"/>
            </a:endParaRPr>
          </a:p>
          <a:p>
            <a:pPr marL="157855" marR="515117">
              <a:lnSpc>
                <a:spcPct val="94401"/>
              </a:lnSpc>
            </a:pPr>
            <a:r>
              <a:rPr sz="1200" spc="0" dirty="0" smtClean="0">
                <a:solidFill>
                  <a:srgbClr val="7E007E"/>
                </a:solidFill>
                <a:latin typeface="Courier New"/>
                <a:cs typeface="Courier New"/>
              </a:rPr>
              <a:t>android:id</a:t>
            </a:r>
            <a:r>
              <a:rPr sz="1200" spc="0" dirty="0" smtClean="0">
                <a:latin typeface="Courier New"/>
                <a:cs typeface="Courier New"/>
              </a:rPr>
              <a:t>=</a:t>
            </a:r>
            <a:r>
              <a:rPr sz="1200" i="1" spc="0" dirty="0" smtClean="0">
                <a:solidFill>
                  <a:srgbClr val="2A00FF"/>
                </a:solidFill>
                <a:latin typeface="Courier New"/>
                <a:cs typeface="Courier New"/>
              </a:rPr>
              <a:t>"@+id/chkSugar" </a:t>
            </a:r>
            <a:r>
              <a:rPr sz="1200" spc="0" dirty="0" smtClean="0">
                <a:solidFill>
                  <a:srgbClr val="7E007E"/>
                </a:solidFill>
                <a:latin typeface="Courier New"/>
                <a:cs typeface="Courier New"/>
              </a:rPr>
              <a:t>android:layout_width</a:t>
            </a:r>
            <a:r>
              <a:rPr sz="1200" spc="0" dirty="0" smtClean="0">
                <a:latin typeface="Courier New"/>
                <a:cs typeface="Courier New"/>
              </a:rPr>
              <a:t>=</a:t>
            </a:r>
            <a:r>
              <a:rPr sz="1200" i="1" spc="0" dirty="0" smtClean="0">
                <a:solidFill>
                  <a:srgbClr val="2A00FF"/>
                </a:solidFill>
                <a:latin typeface="Courier New"/>
                <a:cs typeface="Courier New"/>
              </a:rPr>
              <a:t>"wrap_content" </a:t>
            </a:r>
            <a:r>
              <a:rPr sz="1200" spc="-14" dirty="0" smtClean="0">
                <a:solidFill>
                  <a:srgbClr val="7E007E"/>
                </a:solidFill>
                <a:latin typeface="Courier New"/>
                <a:cs typeface="Courier New"/>
              </a:rPr>
              <a:t>android:layout_height</a:t>
            </a:r>
            <a:r>
              <a:rPr sz="1200" spc="-14" dirty="0" smtClean="0">
                <a:latin typeface="Courier New"/>
                <a:cs typeface="Courier New"/>
              </a:rPr>
              <a:t>=</a:t>
            </a:r>
            <a:r>
              <a:rPr sz="1200" i="1" spc="-14" dirty="0" smtClean="0">
                <a:solidFill>
                  <a:srgbClr val="2A00FF"/>
                </a:solidFill>
                <a:latin typeface="Courier New"/>
                <a:cs typeface="Courier New"/>
              </a:rPr>
              <a:t>"wrap_content" </a:t>
            </a:r>
            <a:r>
              <a:rPr sz="1200" spc="-14" dirty="0" smtClean="0">
                <a:solidFill>
                  <a:srgbClr val="7E007E"/>
                </a:solidFill>
                <a:latin typeface="Courier New"/>
                <a:cs typeface="Courier New"/>
              </a:rPr>
              <a:t>android:text</a:t>
            </a:r>
            <a:r>
              <a:rPr sz="1200" spc="-14" dirty="0" smtClean="0">
                <a:latin typeface="Courier New"/>
                <a:cs typeface="Courier New"/>
              </a:rPr>
              <a:t>=</a:t>
            </a:r>
            <a:r>
              <a:rPr sz="1200" i="1" spc="-14" dirty="0" smtClean="0">
                <a:solidFill>
                  <a:srgbClr val="2A00FF"/>
                </a:solidFill>
                <a:latin typeface="Courier New"/>
                <a:cs typeface="Courier New"/>
              </a:rPr>
              <a:t>"Sugar" </a:t>
            </a:r>
            <a:r>
              <a:rPr sz="1200" spc="-14" dirty="0" smtClean="0">
                <a:solidFill>
                  <a:srgbClr val="7E007E"/>
                </a:solidFill>
                <a:latin typeface="Courier New"/>
                <a:cs typeface="Courier New"/>
              </a:rPr>
              <a:t>android:textStyle</a:t>
            </a:r>
            <a:r>
              <a:rPr sz="1200" spc="-14" dirty="0" smtClean="0">
                <a:latin typeface="Courier New"/>
                <a:cs typeface="Courier New"/>
              </a:rPr>
              <a:t>=</a:t>
            </a:r>
            <a:r>
              <a:rPr sz="1200" i="1" spc="-14" dirty="0" smtClean="0">
                <a:solidFill>
                  <a:srgbClr val="2A00FF"/>
                </a:solidFill>
                <a:latin typeface="Courier New"/>
                <a:cs typeface="Courier New"/>
              </a:rPr>
              <a:t>"bold"</a:t>
            </a:r>
            <a:endParaRPr sz="1200">
              <a:latin typeface="Courier New"/>
              <a:cs typeface="Courier New"/>
            </a:endParaRPr>
          </a:p>
          <a:p>
            <a:pPr marL="67652">
              <a:lnSpc>
                <a:spcPct val="94401"/>
              </a:lnSpc>
            </a:pPr>
            <a:r>
              <a:rPr sz="1200" spc="0" dirty="0" smtClean="0">
                <a:solidFill>
                  <a:srgbClr val="008080"/>
                </a:solidFill>
                <a:latin typeface="Courier New"/>
                <a:cs typeface="Courier New"/>
              </a:rPr>
              <a:t>&gt;</a:t>
            </a:r>
            <a:endParaRPr sz="1200">
              <a:latin typeface="Courier New"/>
              <a:cs typeface="Courier New"/>
            </a:endParaRPr>
          </a:p>
          <a:p>
            <a:pPr marL="67652">
              <a:lnSpc>
                <a:spcPts val="1355"/>
              </a:lnSpc>
              <a:spcBef>
                <a:spcPts val="67"/>
              </a:spcBef>
            </a:pPr>
            <a:r>
              <a:rPr sz="1800" spc="0" baseline="4904" dirty="0" smtClean="0">
                <a:solidFill>
                  <a:srgbClr val="008080"/>
                </a:solidFill>
                <a:latin typeface="Courier New"/>
                <a:cs typeface="Courier New"/>
              </a:rPr>
              <a:t>&lt;/</a:t>
            </a:r>
            <a:r>
              <a:rPr sz="1800" spc="0" baseline="4904" dirty="0" smtClean="0">
                <a:solidFill>
                  <a:srgbClr val="3E7E7E"/>
                </a:solidFill>
                <a:latin typeface="Courier New"/>
                <a:cs typeface="Courier New"/>
              </a:rPr>
              <a:t>CheckBox</a:t>
            </a:r>
            <a:r>
              <a:rPr sz="1800" spc="0" baseline="4904" dirty="0" smtClean="0">
                <a:solidFill>
                  <a:srgbClr val="008080"/>
                </a:solidFill>
                <a:latin typeface="Courier New"/>
                <a:cs typeface="Courier New"/>
              </a:rPr>
              <a:t>&gt;</a:t>
            </a:r>
            <a:endParaRPr sz="1200">
              <a:latin typeface="Courier New"/>
              <a:cs typeface="Courier New"/>
            </a:endParaRPr>
          </a:p>
          <a:p>
            <a:pPr marL="157855" marR="515117" indent="-90203">
              <a:lnSpc>
                <a:spcPct val="94401"/>
              </a:lnSpc>
            </a:pPr>
            <a:r>
              <a:rPr sz="1200" spc="0" dirty="0" smtClean="0">
                <a:solidFill>
                  <a:srgbClr val="008080"/>
                </a:solidFill>
                <a:latin typeface="Courier New"/>
                <a:cs typeface="Courier New"/>
              </a:rPr>
              <a:t>&lt;</a:t>
            </a:r>
            <a:r>
              <a:rPr sz="1200" spc="0" dirty="0" smtClean="0">
                <a:solidFill>
                  <a:srgbClr val="3E7E7E"/>
                </a:solidFill>
                <a:latin typeface="Courier New"/>
                <a:cs typeface="Courier New"/>
              </a:rPr>
              <a:t>Button</a:t>
            </a:r>
            <a:r>
              <a:rPr sz="1200" spc="-115" dirty="0" smtClean="0">
                <a:solidFill>
                  <a:srgbClr val="3E7E7E"/>
                </a:solidFill>
                <a:latin typeface="Courier New"/>
                <a:cs typeface="Courier New"/>
              </a:rPr>
              <a:t> </a:t>
            </a:r>
            <a:r>
              <a:rPr sz="1200" spc="0" dirty="0" smtClean="0">
                <a:solidFill>
                  <a:srgbClr val="7E007E"/>
                </a:solidFill>
                <a:latin typeface="Courier New"/>
                <a:cs typeface="Courier New"/>
              </a:rPr>
              <a:t>android:id</a:t>
            </a:r>
            <a:r>
              <a:rPr sz="1200" spc="0" dirty="0" smtClean="0">
                <a:latin typeface="Courier New"/>
                <a:cs typeface="Courier New"/>
              </a:rPr>
              <a:t>=</a:t>
            </a:r>
            <a:r>
              <a:rPr sz="1200" i="1" spc="0" dirty="0" smtClean="0">
                <a:solidFill>
                  <a:srgbClr val="2A00FF"/>
                </a:solidFill>
                <a:latin typeface="Courier New"/>
                <a:cs typeface="Courier New"/>
              </a:rPr>
              <a:t>"@+id/btnPay" </a:t>
            </a:r>
            <a:r>
              <a:rPr sz="1200" spc="0" dirty="0" smtClean="0">
                <a:solidFill>
                  <a:srgbClr val="7E007E"/>
                </a:solidFill>
                <a:latin typeface="Courier New"/>
                <a:cs typeface="Courier New"/>
              </a:rPr>
              <a:t>android:layout_width</a:t>
            </a:r>
            <a:r>
              <a:rPr sz="1200" spc="0" dirty="0" smtClean="0">
                <a:latin typeface="Courier New"/>
                <a:cs typeface="Courier New"/>
              </a:rPr>
              <a:t>=</a:t>
            </a:r>
            <a:r>
              <a:rPr sz="1200" i="1" spc="0" dirty="0" smtClean="0">
                <a:solidFill>
                  <a:srgbClr val="2A00FF"/>
                </a:solidFill>
                <a:latin typeface="Courier New"/>
                <a:cs typeface="Courier New"/>
              </a:rPr>
              <a:t>"153px" </a:t>
            </a:r>
            <a:r>
              <a:rPr sz="1200" spc="-14" dirty="0" smtClean="0">
                <a:solidFill>
                  <a:srgbClr val="7E007E"/>
                </a:solidFill>
                <a:latin typeface="Courier New"/>
                <a:cs typeface="Courier New"/>
              </a:rPr>
              <a:t>android:layout_height</a:t>
            </a:r>
            <a:r>
              <a:rPr sz="1200" spc="-14" dirty="0" smtClean="0">
                <a:latin typeface="Courier New"/>
                <a:cs typeface="Courier New"/>
              </a:rPr>
              <a:t>=</a:t>
            </a:r>
            <a:r>
              <a:rPr sz="1200" i="1" spc="-14" dirty="0" smtClean="0">
                <a:solidFill>
                  <a:srgbClr val="2A00FF"/>
                </a:solidFill>
                <a:latin typeface="Courier New"/>
                <a:cs typeface="Courier New"/>
              </a:rPr>
              <a:t>"wrap_content" </a:t>
            </a:r>
            <a:r>
              <a:rPr sz="1200" spc="-14" dirty="0" smtClean="0">
                <a:solidFill>
                  <a:srgbClr val="7E007E"/>
                </a:solidFill>
                <a:latin typeface="Courier New"/>
                <a:cs typeface="Courier New"/>
              </a:rPr>
              <a:t>android:text</a:t>
            </a:r>
            <a:r>
              <a:rPr sz="1200" spc="-14" dirty="0" smtClean="0">
                <a:latin typeface="Courier New"/>
                <a:cs typeface="Courier New"/>
              </a:rPr>
              <a:t>=</a:t>
            </a:r>
            <a:r>
              <a:rPr sz="1200" i="1" spc="-14" dirty="0" smtClean="0">
                <a:solidFill>
                  <a:srgbClr val="2A00FF"/>
                </a:solidFill>
                <a:latin typeface="Courier New"/>
                <a:cs typeface="Courier New"/>
              </a:rPr>
              <a:t>"Pay" </a:t>
            </a:r>
            <a:r>
              <a:rPr sz="1200" spc="-14" dirty="0" smtClean="0">
                <a:solidFill>
                  <a:srgbClr val="7E007E"/>
                </a:solidFill>
                <a:latin typeface="Courier New"/>
                <a:cs typeface="Courier New"/>
              </a:rPr>
              <a:t>android:textStyle</a:t>
            </a:r>
            <a:r>
              <a:rPr sz="1200" spc="-14" dirty="0" smtClean="0">
                <a:latin typeface="Courier New"/>
                <a:cs typeface="Courier New"/>
              </a:rPr>
              <a:t>=</a:t>
            </a:r>
            <a:r>
              <a:rPr sz="1200" i="1" spc="-14" dirty="0" smtClean="0">
                <a:solidFill>
                  <a:srgbClr val="2A00FF"/>
                </a:solidFill>
                <a:latin typeface="Courier New"/>
                <a:cs typeface="Courier New"/>
              </a:rPr>
              <a:t>"bold"</a:t>
            </a:r>
            <a:endParaRPr sz="1200">
              <a:latin typeface="Courier New"/>
              <a:cs typeface="Courier New"/>
            </a:endParaRPr>
          </a:p>
          <a:p>
            <a:pPr marL="67652">
              <a:lnSpc>
                <a:spcPts val="1355"/>
              </a:lnSpc>
              <a:spcBef>
                <a:spcPts val="67"/>
              </a:spcBef>
            </a:pPr>
            <a:r>
              <a:rPr sz="1800" spc="0" baseline="4904" dirty="0" smtClean="0">
                <a:solidFill>
                  <a:srgbClr val="008080"/>
                </a:solidFill>
                <a:latin typeface="Courier New"/>
                <a:cs typeface="Courier New"/>
              </a:rPr>
              <a:t>&gt;</a:t>
            </a:r>
            <a:endParaRPr sz="1200">
              <a:latin typeface="Courier New"/>
              <a:cs typeface="Courier New"/>
            </a:endParaRPr>
          </a:p>
          <a:p>
            <a:pPr marL="67652">
              <a:lnSpc>
                <a:spcPct val="94401"/>
              </a:lnSpc>
            </a:pPr>
            <a:r>
              <a:rPr sz="1200" spc="0" dirty="0" smtClean="0">
                <a:solidFill>
                  <a:srgbClr val="008080"/>
                </a:solidFill>
                <a:latin typeface="Courier New"/>
                <a:cs typeface="Courier New"/>
              </a:rPr>
              <a:t>&lt;/</a:t>
            </a:r>
            <a:r>
              <a:rPr sz="1200" spc="0" dirty="0" smtClean="0">
                <a:solidFill>
                  <a:srgbClr val="3E7E7E"/>
                </a:solidFill>
                <a:latin typeface="Courier New"/>
                <a:cs typeface="Courier New"/>
              </a:rPr>
              <a:t>Button</a:t>
            </a:r>
            <a:r>
              <a:rPr sz="1200" spc="0" dirty="0" smtClean="0">
                <a:solidFill>
                  <a:srgbClr val="008080"/>
                </a:solidFill>
                <a:latin typeface="Courier New"/>
                <a:cs typeface="Courier New"/>
              </a:rPr>
              <a:t>&gt;</a:t>
            </a:r>
            <a:endParaRPr sz="1200">
              <a:latin typeface="Courier New"/>
              <a:cs typeface="Courier New"/>
            </a:endParaRPr>
          </a:p>
          <a:p>
            <a:pPr marL="67652">
              <a:lnSpc>
                <a:spcPts val="1355"/>
              </a:lnSpc>
              <a:spcBef>
                <a:spcPts val="67"/>
              </a:spcBef>
            </a:pPr>
            <a:r>
              <a:rPr sz="1800" spc="0" baseline="4904" dirty="0" smtClean="0">
                <a:solidFill>
                  <a:srgbClr val="008080"/>
                </a:solidFill>
                <a:latin typeface="Courier New"/>
                <a:cs typeface="Courier New"/>
              </a:rPr>
              <a:t>&lt;/</a:t>
            </a:r>
            <a:r>
              <a:rPr sz="1800" spc="0" baseline="4904" dirty="0" smtClean="0">
                <a:solidFill>
                  <a:srgbClr val="3E7E7E"/>
                </a:solidFill>
                <a:latin typeface="Courier New"/>
                <a:cs typeface="Courier New"/>
              </a:rPr>
              <a:t>LinearLayout</a:t>
            </a:r>
            <a:r>
              <a:rPr sz="1800" spc="0" baseline="4904" dirty="0" smtClean="0">
                <a:solidFill>
                  <a:srgbClr val="008080"/>
                </a:solidFill>
                <a:latin typeface="Courier New"/>
                <a:cs typeface="Courier New"/>
              </a:rPr>
              <a:t>&gt;</a:t>
            </a:r>
            <a:endParaRPr sz="120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1905038"/>
            <a:ext cx="8077200" cy="3970274"/>
          </a:xfrm>
          <a:custGeom>
            <a:avLst/>
            <a:gdLst/>
            <a:ahLst/>
            <a:cxnLst/>
            <a:rect l="l" t="t" r="r" b="b"/>
            <a:pathLst>
              <a:path w="8077200" h="3970274">
                <a:moveTo>
                  <a:pt x="0" y="3970274"/>
                </a:moveTo>
                <a:lnTo>
                  <a:pt x="8077200" y="3970274"/>
                </a:lnTo>
                <a:lnTo>
                  <a:pt x="8077200" y="0"/>
                </a:lnTo>
                <a:lnTo>
                  <a:pt x="0" y="0"/>
                </a:lnTo>
                <a:lnTo>
                  <a:pt x="0" y="3970274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1905038"/>
            <a:ext cx="8077200" cy="3970274"/>
          </a:xfrm>
          <a:custGeom>
            <a:avLst/>
            <a:gdLst/>
            <a:ahLst/>
            <a:cxnLst/>
            <a:rect l="l" t="t" r="r" b="b"/>
            <a:pathLst>
              <a:path w="8077200" h="3970274">
                <a:moveTo>
                  <a:pt x="0" y="3970274"/>
                </a:moveTo>
                <a:lnTo>
                  <a:pt x="8077200" y="3970274"/>
                </a:lnTo>
                <a:lnTo>
                  <a:pt x="8077200" y="0"/>
                </a:lnTo>
                <a:lnTo>
                  <a:pt x="0" y="0"/>
                </a:lnTo>
                <a:lnTo>
                  <a:pt x="0" y="3970274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1194" y="2236470"/>
            <a:ext cx="1092708" cy="259079"/>
          </a:xfrm>
          <a:custGeom>
            <a:avLst/>
            <a:gdLst/>
            <a:ahLst/>
            <a:cxnLst/>
            <a:rect l="l" t="t" r="r" b="b"/>
            <a:pathLst>
              <a:path w="1092708" h="259079">
                <a:moveTo>
                  <a:pt x="0" y="259079"/>
                </a:moveTo>
                <a:lnTo>
                  <a:pt x="1092708" y="259079"/>
                </a:lnTo>
                <a:lnTo>
                  <a:pt x="1092708" y="0"/>
                </a:lnTo>
                <a:lnTo>
                  <a:pt x="0" y="0"/>
                </a:lnTo>
                <a:lnTo>
                  <a:pt x="0" y="259079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63901" y="2236470"/>
            <a:ext cx="136398" cy="259079"/>
          </a:xfrm>
          <a:custGeom>
            <a:avLst/>
            <a:gdLst/>
            <a:ahLst/>
            <a:cxnLst/>
            <a:rect l="l" t="t" r="r" b="b"/>
            <a:pathLst>
              <a:path w="136398" h="259079">
                <a:moveTo>
                  <a:pt x="0" y="259079"/>
                </a:moveTo>
                <a:lnTo>
                  <a:pt x="136398" y="259079"/>
                </a:lnTo>
                <a:lnTo>
                  <a:pt x="136398" y="0"/>
                </a:lnTo>
                <a:lnTo>
                  <a:pt x="0" y="0"/>
                </a:lnTo>
                <a:lnTo>
                  <a:pt x="0" y="259079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00300" y="2236470"/>
            <a:ext cx="1091946" cy="259079"/>
          </a:xfrm>
          <a:custGeom>
            <a:avLst/>
            <a:gdLst/>
            <a:ahLst/>
            <a:cxnLst/>
            <a:rect l="l" t="t" r="r" b="b"/>
            <a:pathLst>
              <a:path w="1091946" h="259079">
                <a:moveTo>
                  <a:pt x="0" y="259079"/>
                </a:moveTo>
                <a:lnTo>
                  <a:pt x="1091946" y="259079"/>
                </a:lnTo>
                <a:lnTo>
                  <a:pt x="1091946" y="0"/>
                </a:lnTo>
                <a:lnTo>
                  <a:pt x="0" y="0"/>
                </a:lnTo>
                <a:lnTo>
                  <a:pt x="0" y="259079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92245" y="2236470"/>
            <a:ext cx="136398" cy="259079"/>
          </a:xfrm>
          <a:custGeom>
            <a:avLst/>
            <a:gdLst/>
            <a:ahLst/>
            <a:cxnLst/>
            <a:rect l="l" t="t" r="r" b="b"/>
            <a:pathLst>
              <a:path w="136398" h="259079">
                <a:moveTo>
                  <a:pt x="0" y="259079"/>
                </a:moveTo>
                <a:lnTo>
                  <a:pt x="136398" y="259079"/>
                </a:lnTo>
                <a:lnTo>
                  <a:pt x="136398" y="0"/>
                </a:lnTo>
                <a:lnTo>
                  <a:pt x="0" y="0"/>
                </a:lnTo>
                <a:lnTo>
                  <a:pt x="0" y="259079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28644" y="2236470"/>
            <a:ext cx="137160" cy="259079"/>
          </a:xfrm>
          <a:custGeom>
            <a:avLst/>
            <a:gdLst/>
            <a:ahLst/>
            <a:cxnLst/>
            <a:rect l="l" t="t" r="r" b="b"/>
            <a:pathLst>
              <a:path w="137160" h="259079">
                <a:moveTo>
                  <a:pt x="0" y="259079"/>
                </a:moveTo>
                <a:lnTo>
                  <a:pt x="137160" y="259079"/>
                </a:lnTo>
                <a:lnTo>
                  <a:pt x="137160" y="0"/>
                </a:lnTo>
                <a:lnTo>
                  <a:pt x="0" y="0"/>
                </a:lnTo>
                <a:lnTo>
                  <a:pt x="0" y="259079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71194" y="2510790"/>
            <a:ext cx="1092708" cy="259079"/>
          </a:xfrm>
          <a:custGeom>
            <a:avLst/>
            <a:gdLst/>
            <a:ahLst/>
            <a:cxnLst/>
            <a:rect l="l" t="t" r="r" b="b"/>
            <a:pathLst>
              <a:path w="1092708" h="259079">
                <a:moveTo>
                  <a:pt x="0" y="259079"/>
                </a:moveTo>
                <a:lnTo>
                  <a:pt x="1092708" y="259079"/>
                </a:lnTo>
                <a:lnTo>
                  <a:pt x="1092708" y="0"/>
                </a:lnTo>
                <a:lnTo>
                  <a:pt x="0" y="0"/>
                </a:lnTo>
                <a:lnTo>
                  <a:pt x="0" y="259079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63901" y="2510790"/>
            <a:ext cx="136398" cy="259079"/>
          </a:xfrm>
          <a:custGeom>
            <a:avLst/>
            <a:gdLst/>
            <a:ahLst/>
            <a:cxnLst/>
            <a:rect l="l" t="t" r="r" b="b"/>
            <a:pathLst>
              <a:path w="136398" h="259079">
                <a:moveTo>
                  <a:pt x="0" y="259079"/>
                </a:moveTo>
                <a:lnTo>
                  <a:pt x="136398" y="259079"/>
                </a:lnTo>
                <a:lnTo>
                  <a:pt x="136398" y="0"/>
                </a:lnTo>
                <a:lnTo>
                  <a:pt x="0" y="0"/>
                </a:lnTo>
                <a:lnTo>
                  <a:pt x="0" y="259079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00300" y="2510790"/>
            <a:ext cx="1091946" cy="259079"/>
          </a:xfrm>
          <a:custGeom>
            <a:avLst/>
            <a:gdLst/>
            <a:ahLst/>
            <a:cxnLst/>
            <a:rect l="l" t="t" r="r" b="b"/>
            <a:pathLst>
              <a:path w="1091946" h="259079">
                <a:moveTo>
                  <a:pt x="0" y="259079"/>
                </a:moveTo>
                <a:lnTo>
                  <a:pt x="1091946" y="259079"/>
                </a:lnTo>
                <a:lnTo>
                  <a:pt x="1091946" y="0"/>
                </a:lnTo>
                <a:lnTo>
                  <a:pt x="0" y="0"/>
                </a:lnTo>
                <a:lnTo>
                  <a:pt x="0" y="259079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92245" y="2510790"/>
            <a:ext cx="136398" cy="259079"/>
          </a:xfrm>
          <a:custGeom>
            <a:avLst/>
            <a:gdLst/>
            <a:ahLst/>
            <a:cxnLst/>
            <a:rect l="l" t="t" r="r" b="b"/>
            <a:pathLst>
              <a:path w="136398" h="259079">
                <a:moveTo>
                  <a:pt x="0" y="259079"/>
                </a:moveTo>
                <a:lnTo>
                  <a:pt x="136398" y="259079"/>
                </a:lnTo>
                <a:lnTo>
                  <a:pt x="136398" y="0"/>
                </a:lnTo>
                <a:lnTo>
                  <a:pt x="0" y="0"/>
                </a:lnTo>
                <a:lnTo>
                  <a:pt x="0" y="259079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28644" y="2510790"/>
            <a:ext cx="137160" cy="259079"/>
          </a:xfrm>
          <a:custGeom>
            <a:avLst/>
            <a:gdLst/>
            <a:ahLst/>
            <a:cxnLst/>
            <a:rect l="l" t="t" r="r" b="b"/>
            <a:pathLst>
              <a:path w="137160" h="259079">
                <a:moveTo>
                  <a:pt x="0" y="259079"/>
                </a:moveTo>
                <a:lnTo>
                  <a:pt x="137160" y="259079"/>
                </a:lnTo>
                <a:lnTo>
                  <a:pt x="137160" y="0"/>
                </a:lnTo>
                <a:lnTo>
                  <a:pt x="0" y="0"/>
                </a:lnTo>
                <a:lnTo>
                  <a:pt x="0" y="259079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07591" y="3333750"/>
            <a:ext cx="1092708" cy="259079"/>
          </a:xfrm>
          <a:custGeom>
            <a:avLst/>
            <a:gdLst/>
            <a:ahLst/>
            <a:cxnLst/>
            <a:rect l="l" t="t" r="r" b="b"/>
            <a:pathLst>
              <a:path w="1092708" h="259079">
                <a:moveTo>
                  <a:pt x="0" y="259079"/>
                </a:moveTo>
                <a:lnTo>
                  <a:pt x="1092708" y="259079"/>
                </a:lnTo>
                <a:lnTo>
                  <a:pt x="1092708" y="0"/>
                </a:lnTo>
                <a:lnTo>
                  <a:pt x="0" y="0"/>
                </a:lnTo>
                <a:lnTo>
                  <a:pt x="0" y="259079"/>
                </a:lnTo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00300" y="3333750"/>
            <a:ext cx="137160" cy="259079"/>
          </a:xfrm>
          <a:custGeom>
            <a:avLst/>
            <a:gdLst/>
            <a:ahLst/>
            <a:cxnLst/>
            <a:rect l="l" t="t" r="r" b="b"/>
            <a:pathLst>
              <a:path w="137160" h="259079">
                <a:moveTo>
                  <a:pt x="0" y="259079"/>
                </a:moveTo>
                <a:lnTo>
                  <a:pt x="137160" y="259079"/>
                </a:lnTo>
                <a:lnTo>
                  <a:pt x="137160" y="0"/>
                </a:lnTo>
                <a:lnTo>
                  <a:pt x="0" y="0"/>
                </a:lnTo>
                <a:lnTo>
                  <a:pt x="0" y="259079"/>
                </a:lnTo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17547" y="4705350"/>
            <a:ext cx="1091946" cy="259080"/>
          </a:xfrm>
          <a:custGeom>
            <a:avLst/>
            <a:gdLst/>
            <a:ahLst/>
            <a:cxnLst/>
            <a:rect l="l" t="t" r="r" b="b"/>
            <a:pathLst>
              <a:path w="1091946" h="259079">
                <a:moveTo>
                  <a:pt x="0" y="259080"/>
                </a:moveTo>
                <a:lnTo>
                  <a:pt x="1091946" y="259080"/>
                </a:lnTo>
                <a:lnTo>
                  <a:pt x="1091946" y="0"/>
                </a:lnTo>
                <a:lnTo>
                  <a:pt x="0" y="0"/>
                </a:lnTo>
                <a:lnTo>
                  <a:pt x="0" y="259080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09494" y="4705350"/>
            <a:ext cx="137160" cy="259080"/>
          </a:xfrm>
          <a:custGeom>
            <a:avLst/>
            <a:gdLst/>
            <a:ahLst/>
            <a:cxnLst/>
            <a:rect l="l" t="t" r="r" b="b"/>
            <a:pathLst>
              <a:path w="137160" h="259079">
                <a:moveTo>
                  <a:pt x="0" y="259080"/>
                </a:moveTo>
                <a:lnTo>
                  <a:pt x="137160" y="259080"/>
                </a:lnTo>
                <a:lnTo>
                  <a:pt x="137160" y="0"/>
                </a:lnTo>
                <a:lnTo>
                  <a:pt x="0" y="0"/>
                </a:lnTo>
                <a:lnTo>
                  <a:pt x="0" y="259080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46654" y="4705350"/>
            <a:ext cx="409194" cy="259080"/>
          </a:xfrm>
          <a:custGeom>
            <a:avLst/>
            <a:gdLst/>
            <a:ahLst/>
            <a:cxnLst/>
            <a:rect l="l" t="t" r="r" b="b"/>
            <a:pathLst>
              <a:path w="409194" h="259079">
                <a:moveTo>
                  <a:pt x="0" y="259080"/>
                </a:moveTo>
                <a:lnTo>
                  <a:pt x="409194" y="259080"/>
                </a:lnTo>
                <a:lnTo>
                  <a:pt x="409194" y="0"/>
                </a:lnTo>
                <a:lnTo>
                  <a:pt x="0" y="0"/>
                </a:lnTo>
                <a:lnTo>
                  <a:pt x="0" y="259080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55848" y="4705350"/>
            <a:ext cx="1092708" cy="259080"/>
          </a:xfrm>
          <a:custGeom>
            <a:avLst/>
            <a:gdLst/>
            <a:ahLst/>
            <a:cxnLst/>
            <a:rect l="l" t="t" r="r" b="b"/>
            <a:pathLst>
              <a:path w="1092708" h="259079">
                <a:moveTo>
                  <a:pt x="0" y="259080"/>
                </a:moveTo>
                <a:lnTo>
                  <a:pt x="1092708" y="259080"/>
                </a:lnTo>
                <a:lnTo>
                  <a:pt x="1092708" y="0"/>
                </a:lnTo>
                <a:lnTo>
                  <a:pt x="0" y="0"/>
                </a:lnTo>
                <a:lnTo>
                  <a:pt x="0" y="259080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48555" y="4705350"/>
            <a:ext cx="136398" cy="259080"/>
          </a:xfrm>
          <a:custGeom>
            <a:avLst/>
            <a:gdLst/>
            <a:ahLst/>
            <a:cxnLst/>
            <a:rect l="l" t="t" r="r" b="b"/>
            <a:pathLst>
              <a:path w="136398" h="259079">
                <a:moveTo>
                  <a:pt x="0" y="259080"/>
                </a:moveTo>
                <a:lnTo>
                  <a:pt x="136398" y="259080"/>
                </a:lnTo>
                <a:lnTo>
                  <a:pt x="136398" y="0"/>
                </a:lnTo>
                <a:lnTo>
                  <a:pt x="0" y="0"/>
                </a:lnTo>
                <a:lnTo>
                  <a:pt x="0" y="259080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84953" y="4705350"/>
            <a:ext cx="1638300" cy="259080"/>
          </a:xfrm>
          <a:custGeom>
            <a:avLst/>
            <a:gdLst/>
            <a:ahLst/>
            <a:cxnLst/>
            <a:rect l="l" t="t" r="r" b="b"/>
            <a:pathLst>
              <a:path w="1638300" h="259079">
                <a:moveTo>
                  <a:pt x="0" y="259080"/>
                </a:moveTo>
                <a:lnTo>
                  <a:pt x="1638300" y="259080"/>
                </a:lnTo>
                <a:lnTo>
                  <a:pt x="1638300" y="0"/>
                </a:lnTo>
                <a:lnTo>
                  <a:pt x="0" y="0"/>
                </a:lnTo>
                <a:lnTo>
                  <a:pt x="0" y="259080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23253" y="4705350"/>
            <a:ext cx="137160" cy="259080"/>
          </a:xfrm>
          <a:custGeom>
            <a:avLst/>
            <a:gdLst/>
            <a:ahLst/>
            <a:cxnLst/>
            <a:rect l="l" t="t" r="r" b="b"/>
            <a:pathLst>
              <a:path w="137160" h="259079">
                <a:moveTo>
                  <a:pt x="0" y="259080"/>
                </a:moveTo>
                <a:lnTo>
                  <a:pt x="137160" y="259080"/>
                </a:lnTo>
                <a:lnTo>
                  <a:pt x="137160" y="0"/>
                </a:lnTo>
                <a:lnTo>
                  <a:pt x="0" y="0"/>
                </a:lnTo>
                <a:lnTo>
                  <a:pt x="0" y="259080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60414" y="4705350"/>
            <a:ext cx="682752" cy="259080"/>
          </a:xfrm>
          <a:custGeom>
            <a:avLst/>
            <a:gdLst/>
            <a:ahLst/>
            <a:cxnLst/>
            <a:rect l="l" t="t" r="r" b="b"/>
            <a:pathLst>
              <a:path w="682751" h="259079">
                <a:moveTo>
                  <a:pt x="0" y="259080"/>
                </a:moveTo>
                <a:lnTo>
                  <a:pt x="682752" y="259080"/>
                </a:lnTo>
                <a:lnTo>
                  <a:pt x="682752" y="0"/>
                </a:lnTo>
                <a:lnTo>
                  <a:pt x="0" y="0"/>
                </a:lnTo>
                <a:lnTo>
                  <a:pt x="0" y="259080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43166" y="4705350"/>
            <a:ext cx="1091946" cy="259080"/>
          </a:xfrm>
          <a:custGeom>
            <a:avLst/>
            <a:gdLst/>
            <a:ahLst/>
            <a:cxnLst/>
            <a:rect l="l" t="t" r="r" b="b"/>
            <a:pathLst>
              <a:path w="1091946" h="259079">
                <a:moveTo>
                  <a:pt x="0" y="259080"/>
                </a:moveTo>
                <a:lnTo>
                  <a:pt x="1091946" y="259080"/>
                </a:lnTo>
                <a:lnTo>
                  <a:pt x="1091946" y="0"/>
                </a:lnTo>
                <a:lnTo>
                  <a:pt x="0" y="0"/>
                </a:lnTo>
                <a:lnTo>
                  <a:pt x="0" y="259080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35111" y="4705350"/>
            <a:ext cx="272796" cy="259080"/>
          </a:xfrm>
          <a:custGeom>
            <a:avLst/>
            <a:gdLst/>
            <a:ahLst/>
            <a:cxnLst/>
            <a:rect l="l" t="t" r="r" b="b"/>
            <a:pathLst>
              <a:path w="272796" h="259079">
                <a:moveTo>
                  <a:pt x="0" y="259080"/>
                </a:moveTo>
                <a:lnTo>
                  <a:pt x="272796" y="259080"/>
                </a:lnTo>
                <a:lnTo>
                  <a:pt x="272796" y="0"/>
                </a:lnTo>
                <a:lnTo>
                  <a:pt x="0" y="0"/>
                </a:lnTo>
                <a:lnTo>
                  <a:pt x="0" y="259080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07907" y="4705350"/>
            <a:ext cx="137159" cy="259080"/>
          </a:xfrm>
          <a:custGeom>
            <a:avLst/>
            <a:gdLst/>
            <a:ahLst/>
            <a:cxnLst/>
            <a:rect l="l" t="t" r="r" b="b"/>
            <a:pathLst>
              <a:path w="137159" h="259079">
                <a:moveTo>
                  <a:pt x="0" y="259080"/>
                </a:moveTo>
                <a:lnTo>
                  <a:pt x="137159" y="259080"/>
                </a:lnTo>
                <a:lnTo>
                  <a:pt x="137159" y="0"/>
                </a:lnTo>
                <a:lnTo>
                  <a:pt x="0" y="0"/>
                </a:lnTo>
                <a:lnTo>
                  <a:pt x="0" y="259080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17547" y="4979670"/>
            <a:ext cx="1091946" cy="259080"/>
          </a:xfrm>
          <a:custGeom>
            <a:avLst/>
            <a:gdLst/>
            <a:ahLst/>
            <a:cxnLst/>
            <a:rect l="l" t="t" r="r" b="b"/>
            <a:pathLst>
              <a:path w="1091946" h="259079">
                <a:moveTo>
                  <a:pt x="0" y="259079"/>
                </a:moveTo>
                <a:lnTo>
                  <a:pt x="1091946" y="259079"/>
                </a:lnTo>
                <a:lnTo>
                  <a:pt x="1091946" y="0"/>
                </a:lnTo>
                <a:lnTo>
                  <a:pt x="0" y="0"/>
                </a:lnTo>
                <a:lnTo>
                  <a:pt x="0" y="259079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09494" y="4979670"/>
            <a:ext cx="137160" cy="259080"/>
          </a:xfrm>
          <a:custGeom>
            <a:avLst/>
            <a:gdLst/>
            <a:ahLst/>
            <a:cxnLst/>
            <a:rect l="l" t="t" r="r" b="b"/>
            <a:pathLst>
              <a:path w="137160" h="259079">
                <a:moveTo>
                  <a:pt x="0" y="259079"/>
                </a:moveTo>
                <a:lnTo>
                  <a:pt x="137160" y="259079"/>
                </a:lnTo>
                <a:lnTo>
                  <a:pt x="137160" y="0"/>
                </a:lnTo>
                <a:lnTo>
                  <a:pt x="0" y="0"/>
                </a:lnTo>
                <a:lnTo>
                  <a:pt x="0" y="259079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46654" y="4979670"/>
            <a:ext cx="409194" cy="259080"/>
          </a:xfrm>
          <a:custGeom>
            <a:avLst/>
            <a:gdLst/>
            <a:ahLst/>
            <a:cxnLst/>
            <a:rect l="l" t="t" r="r" b="b"/>
            <a:pathLst>
              <a:path w="409194" h="259079">
                <a:moveTo>
                  <a:pt x="0" y="259079"/>
                </a:moveTo>
                <a:lnTo>
                  <a:pt x="409194" y="259079"/>
                </a:lnTo>
                <a:lnTo>
                  <a:pt x="409194" y="0"/>
                </a:lnTo>
                <a:lnTo>
                  <a:pt x="0" y="0"/>
                </a:lnTo>
                <a:lnTo>
                  <a:pt x="0" y="259079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55848" y="4979670"/>
            <a:ext cx="1092708" cy="259080"/>
          </a:xfrm>
          <a:custGeom>
            <a:avLst/>
            <a:gdLst/>
            <a:ahLst/>
            <a:cxnLst/>
            <a:rect l="l" t="t" r="r" b="b"/>
            <a:pathLst>
              <a:path w="1092708" h="259079">
                <a:moveTo>
                  <a:pt x="0" y="259079"/>
                </a:moveTo>
                <a:lnTo>
                  <a:pt x="1092708" y="259079"/>
                </a:lnTo>
                <a:lnTo>
                  <a:pt x="1092708" y="0"/>
                </a:lnTo>
                <a:lnTo>
                  <a:pt x="0" y="0"/>
                </a:lnTo>
                <a:lnTo>
                  <a:pt x="0" y="259079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48555" y="4979670"/>
            <a:ext cx="136398" cy="259080"/>
          </a:xfrm>
          <a:custGeom>
            <a:avLst/>
            <a:gdLst/>
            <a:ahLst/>
            <a:cxnLst/>
            <a:rect l="l" t="t" r="r" b="b"/>
            <a:pathLst>
              <a:path w="136398" h="259079">
                <a:moveTo>
                  <a:pt x="0" y="259079"/>
                </a:moveTo>
                <a:lnTo>
                  <a:pt x="136398" y="259079"/>
                </a:lnTo>
                <a:lnTo>
                  <a:pt x="136398" y="0"/>
                </a:lnTo>
                <a:lnTo>
                  <a:pt x="0" y="0"/>
                </a:lnTo>
                <a:lnTo>
                  <a:pt x="0" y="259079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84953" y="4979670"/>
            <a:ext cx="1638300" cy="259080"/>
          </a:xfrm>
          <a:custGeom>
            <a:avLst/>
            <a:gdLst/>
            <a:ahLst/>
            <a:cxnLst/>
            <a:rect l="l" t="t" r="r" b="b"/>
            <a:pathLst>
              <a:path w="1638300" h="259079">
                <a:moveTo>
                  <a:pt x="0" y="259079"/>
                </a:moveTo>
                <a:lnTo>
                  <a:pt x="1638300" y="259079"/>
                </a:lnTo>
                <a:lnTo>
                  <a:pt x="1638300" y="0"/>
                </a:lnTo>
                <a:lnTo>
                  <a:pt x="0" y="0"/>
                </a:lnTo>
                <a:lnTo>
                  <a:pt x="0" y="259079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23253" y="4979670"/>
            <a:ext cx="137160" cy="259080"/>
          </a:xfrm>
          <a:custGeom>
            <a:avLst/>
            <a:gdLst/>
            <a:ahLst/>
            <a:cxnLst/>
            <a:rect l="l" t="t" r="r" b="b"/>
            <a:pathLst>
              <a:path w="137160" h="259079">
                <a:moveTo>
                  <a:pt x="0" y="259079"/>
                </a:moveTo>
                <a:lnTo>
                  <a:pt x="137160" y="259079"/>
                </a:lnTo>
                <a:lnTo>
                  <a:pt x="137160" y="0"/>
                </a:lnTo>
                <a:lnTo>
                  <a:pt x="0" y="0"/>
                </a:lnTo>
                <a:lnTo>
                  <a:pt x="0" y="259079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60414" y="4979670"/>
            <a:ext cx="682752" cy="259080"/>
          </a:xfrm>
          <a:custGeom>
            <a:avLst/>
            <a:gdLst/>
            <a:ahLst/>
            <a:cxnLst/>
            <a:rect l="l" t="t" r="r" b="b"/>
            <a:pathLst>
              <a:path w="682751" h="259079">
                <a:moveTo>
                  <a:pt x="0" y="259079"/>
                </a:moveTo>
                <a:lnTo>
                  <a:pt x="682752" y="259079"/>
                </a:lnTo>
                <a:lnTo>
                  <a:pt x="682752" y="0"/>
                </a:lnTo>
                <a:lnTo>
                  <a:pt x="0" y="0"/>
                </a:lnTo>
                <a:lnTo>
                  <a:pt x="0" y="259079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043166" y="4979670"/>
            <a:ext cx="1091946" cy="259080"/>
          </a:xfrm>
          <a:custGeom>
            <a:avLst/>
            <a:gdLst/>
            <a:ahLst/>
            <a:cxnLst/>
            <a:rect l="l" t="t" r="r" b="b"/>
            <a:pathLst>
              <a:path w="1091946" h="259079">
                <a:moveTo>
                  <a:pt x="0" y="259079"/>
                </a:moveTo>
                <a:lnTo>
                  <a:pt x="1091946" y="259079"/>
                </a:lnTo>
                <a:lnTo>
                  <a:pt x="1091946" y="0"/>
                </a:lnTo>
                <a:lnTo>
                  <a:pt x="0" y="0"/>
                </a:lnTo>
                <a:lnTo>
                  <a:pt x="0" y="259079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135111" y="4979670"/>
            <a:ext cx="272796" cy="259080"/>
          </a:xfrm>
          <a:custGeom>
            <a:avLst/>
            <a:gdLst/>
            <a:ahLst/>
            <a:cxnLst/>
            <a:rect l="l" t="t" r="r" b="b"/>
            <a:pathLst>
              <a:path w="272796" h="259079">
                <a:moveTo>
                  <a:pt x="0" y="259079"/>
                </a:moveTo>
                <a:lnTo>
                  <a:pt x="272796" y="259079"/>
                </a:lnTo>
                <a:lnTo>
                  <a:pt x="272796" y="0"/>
                </a:lnTo>
                <a:lnTo>
                  <a:pt x="0" y="0"/>
                </a:lnTo>
                <a:lnTo>
                  <a:pt x="0" y="259079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407907" y="4979670"/>
            <a:ext cx="137159" cy="259080"/>
          </a:xfrm>
          <a:custGeom>
            <a:avLst/>
            <a:gdLst/>
            <a:ahLst/>
            <a:cxnLst/>
            <a:rect l="l" t="t" r="r" b="b"/>
            <a:pathLst>
              <a:path w="137159" h="259079">
                <a:moveTo>
                  <a:pt x="0" y="259079"/>
                </a:moveTo>
                <a:lnTo>
                  <a:pt x="137159" y="259079"/>
                </a:lnTo>
                <a:lnTo>
                  <a:pt x="137159" y="0"/>
                </a:lnTo>
                <a:lnTo>
                  <a:pt x="0" y="0"/>
                </a:lnTo>
                <a:lnTo>
                  <a:pt x="0" y="259079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59740" y="792289"/>
            <a:ext cx="6439433" cy="10153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85950">
              <a:lnSpc>
                <a:spcPts val="4175"/>
              </a:lnSpc>
              <a:spcBef>
                <a:spcPts val="208"/>
              </a:spcBef>
            </a:pP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E</a:t>
            </a:r>
            <a:r>
              <a:rPr sz="6000" b="1" spc="-64" baseline="3413" dirty="0" smtClean="0">
                <a:solidFill>
                  <a:srgbClr val="548ED4"/>
                </a:solidFill>
                <a:latin typeface="Calibri"/>
                <a:cs typeface="Calibri"/>
              </a:rPr>
              <a:t>x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ample</a:t>
            </a:r>
            <a:r>
              <a:rPr sz="6000" b="1" spc="-9" baseline="3413" dirty="0" smtClean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2:</a:t>
            </a:r>
            <a:r>
              <a:rPr sz="6000" b="1" spc="-9" baseline="3413" dirty="0" smtClean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CheckB</a:t>
            </a:r>
            <a:r>
              <a:rPr sz="6000" b="1" spc="-75" baseline="3413" dirty="0" smtClean="0">
                <a:solidFill>
                  <a:srgbClr val="548ED4"/>
                </a:solidFill>
                <a:latin typeface="Calibri"/>
                <a:cs typeface="Calibri"/>
              </a:rPr>
              <a:t>o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x</a:t>
            </a:r>
            <a:endParaRPr sz="4000">
              <a:latin typeface="Calibri"/>
              <a:cs typeface="Calibri"/>
            </a:endParaRPr>
          </a:p>
          <a:p>
            <a:pPr marL="12700" marR="76238">
              <a:lnSpc>
                <a:spcPct val="101725"/>
              </a:lnSpc>
              <a:spcBef>
                <a:spcPts val="1106"/>
              </a:spcBef>
            </a:pPr>
            <a:r>
              <a:rPr sz="2000" spc="0" dirty="0" smtClean="0">
                <a:latin typeface="Calibri"/>
                <a:cs typeface="Calibri"/>
              </a:rPr>
              <a:t>C</a:t>
            </a:r>
            <a:r>
              <a:rPr sz="2000" spc="4" dirty="0" smtClean="0">
                <a:latin typeface="Calibri"/>
                <a:cs typeface="Calibri"/>
              </a:rPr>
              <a:t>o</a:t>
            </a:r>
            <a:r>
              <a:rPr sz="2000" spc="0" dirty="0" smtClean="0">
                <a:latin typeface="Calibri"/>
                <a:cs typeface="Calibri"/>
              </a:rPr>
              <a:t>mpl</a:t>
            </a:r>
            <a:r>
              <a:rPr sz="2000" spc="-14" dirty="0" smtClean="0">
                <a:latin typeface="Calibri"/>
                <a:cs typeface="Calibri"/>
              </a:rPr>
              <a:t>e</a:t>
            </a:r>
            <a:r>
              <a:rPr sz="2000" spc="-19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78" dirty="0" smtClean="0">
                <a:latin typeface="Calibri"/>
                <a:cs typeface="Calibri"/>
              </a:rPr>
              <a:t> </a:t>
            </a:r>
            <a:r>
              <a:rPr sz="2000" spc="-9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ode</a:t>
            </a:r>
            <a:r>
              <a:rPr sz="2000" spc="-34" dirty="0" smtClean="0">
                <a:latin typeface="Calibri"/>
                <a:cs typeface="Calibri"/>
              </a:rPr>
              <a:t> </a:t>
            </a:r>
            <a:r>
              <a:rPr sz="2000" spc="-39" dirty="0" smtClean="0">
                <a:latin typeface="Calibri"/>
                <a:cs typeface="Calibri"/>
              </a:rPr>
              <a:t>f</a:t>
            </a:r>
            <a:r>
              <a:rPr sz="2000" spc="0" dirty="0" smtClean="0">
                <a:latin typeface="Calibri"/>
                <a:cs typeface="Calibri"/>
              </a:rPr>
              <a:t>or</a:t>
            </a:r>
            <a:r>
              <a:rPr sz="2000" spc="-23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the</a:t>
            </a:r>
            <a:r>
              <a:rPr sz="2000" spc="-12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checkB</a:t>
            </a:r>
            <a:r>
              <a:rPr sz="2000" spc="-39" dirty="0" smtClean="0">
                <a:latin typeface="Calibri"/>
                <a:cs typeface="Calibri"/>
              </a:rPr>
              <a:t>o</a:t>
            </a:r>
            <a:r>
              <a:rPr sz="2000" spc="0" dirty="0" smtClean="0">
                <a:latin typeface="Calibri"/>
                <a:cs typeface="Calibri"/>
              </a:rPr>
              <a:t>x</a:t>
            </a:r>
            <a:r>
              <a:rPr sz="2000" spc="-66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demo</a:t>
            </a:r>
            <a:r>
              <a:rPr sz="2000" spc="-37" dirty="0" smtClean="0">
                <a:latin typeface="Calibri"/>
                <a:cs typeface="Calibri"/>
              </a:rPr>
              <a:t> </a:t>
            </a:r>
            <a:r>
              <a:rPr sz="1200" spc="0" dirty="0" smtClean="0">
                <a:latin typeface="Calibri"/>
                <a:cs typeface="Calibri"/>
              </a:rPr>
              <a:t>(2</a:t>
            </a:r>
            <a:r>
              <a:rPr sz="1200" spc="4" dirty="0" smtClean="0">
                <a:latin typeface="Calibri"/>
                <a:cs typeface="Calibri"/>
              </a:rPr>
              <a:t> </a:t>
            </a:r>
            <a:r>
              <a:rPr sz="1200" spc="0" dirty="0" smtClean="0">
                <a:latin typeface="Calibri"/>
                <a:cs typeface="Calibri"/>
              </a:rPr>
              <a:t>of</a:t>
            </a:r>
            <a:r>
              <a:rPr sz="1200" spc="4" dirty="0" smtClean="0">
                <a:latin typeface="Calibri"/>
                <a:cs typeface="Calibri"/>
              </a:rPr>
              <a:t> </a:t>
            </a:r>
            <a:r>
              <a:rPr sz="1200" spc="0" dirty="0" smtClean="0">
                <a:latin typeface="Calibri"/>
                <a:cs typeface="Calibri"/>
              </a:rPr>
              <a:t>3)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427719" y="6463538"/>
            <a:ext cx="21483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81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33400" y="1905038"/>
            <a:ext cx="8089900" cy="39702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40">
              <a:lnSpc>
                <a:spcPct val="94401"/>
              </a:lnSpc>
              <a:spcBef>
                <a:spcPts val="450"/>
              </a:spcBef>
              <a:tabLst>
                <a:tab pos="1041400" algn="l"/>
                <a:tab pos="1866900" algn="l"/>
              </a:tabLst>
            </a:pPr>
            <a:r>
              <a:rPr sz="1800" b="1" spc="-4" dirty="0" smtClean="0">
                <a:solidFill>
                  <a:srgbClr val="7E0054"/>
                </a:solidFill>
                <a:latin typeface="Courier New"/>
                <a:cs typeface="Courier New"/>
              </a:rPr>
              <a:t>p</a:t>
            </a:r>
            <a:r>
              <a:rPr sz="1800" b="1" spc="0" dirty="0" smtClean="0">
                <a:solidFill>
                  <a:srgbClr val="7E0054"/>
                </a:solidFill>
                <a:latin typeface="Courier New"/>
                <a:cs typeface="Courier New"/>
              </a:rPr>
              <a:t>u</a:t>
            </a:r>
            <a:r>
              <a:rPr sz="1800" b="1" spc="-4" dirty="0" smtClean="0">
                <a:solidFill>
                  <a:srgbClr val="7E0054"/>
                </a:solidFill>
                <a:latin typeface="Courier New"/>
                <a:cs typeface="Courier New"/>
              </a:rPr>
              <a:t>bli</a:t>
            </a:r>
            <a:r>
              <a:rPr sz="1800" b="1" spc="0" dirty="0" smtClean="0">
                <a:solidFill>
                  <a:srgbClr val="7E0054"/>
                </a:solidFill>
                <a:latin typeface="Courier New"/>
                <a:cs typeface="Courier New"/>
              </a:rPr>
              <a:t>c	</a:t>
            </a:r>
            <a:r>
              <a:rPr sz="1800" b="1" spc="-4" dirty="0" smtClean="0">
                <a:solidFill>
                  <a:srgbClr val="7E0054"/>
                </a:solidFill>
                <a:latin typeface="Courier New"/>
                <a:cs typeface="Courier New"/>
              </a:rPr>
              <a:t>clas</a:t>
            </a:r>
            <a:r>
              <a:rPr sz="1800" b="1" spc="0" dirty="0" smtClean="0">
                <a:solidFill>
                  <a:srgbClr val="7E0054"/>
                </a:solidFill>
                <a:latin typeface="Courier New"/>
                <a:cs typeface="Courier New"/>
              </a:rPr>
              <a:t>s	</a:t>
            </a:r>
            <a:r>
              <a:rPr sz="1800" b="1" spc="-4" dirty="0" smtClean="0">
                <a:latin typeface="Courier New"/>
                <a:cs typeface="Courier New"/>
              </a:rPr>
              <a:t>Mai</a:t>
            </a:r>
            <a:r>
              <a:rPr sz="1800" b="1" spc="0" dirty="0" smtClean="0">
                <a:latin typeface="Courier New"/>
                <a:cs typeface="Courier New"/>
              </a:rPr>
              <a:t>n</a:t>
            </a:r>
            <a:r>
              <a:rPr sz="1800" b="1" spc="-4" dirty="0" smtClean="0">
                <a:latin typeface="Courier New"/>
                <a:cs typeface="Courier New"/>
              </a:rPr>
              <a:t>Acti</a:t>
            </a:r>
            <a:r>
              <a:rPr sz="1800" b="1" spc="0" dirty="0" smtClean="0">
                <a:latin typeface="Courier New"/>
                <a:cs typeface="Courier New"/>
              </a:rPr>
              <a:t>v</a:t>
            </a:r>
            <a:r>
              <a:rPr sz="1800" b="1" spc="-4" dirty="0" smtClean="0">
                <a:latin typeface="Courier New"/>
                <a:cs typeface="Courier New"/>
              </a:rPr>
              <a:t>it</a:t>
            </a:r>
            <a:r>
              <a:rPr sz="1800" b="1" spc="0" dirty="0" smtClean="0">
                <a:latin typeface="Courier New"/>
                <a:cs typeface="Courier New"/>
              </a:rPr>
              <a:t>y</a:t>
            </a:r>
            <a:r>
              <a:rPr sz="1800" b="1" spc="-19" dirty="0" smtClean="0">
                <a:latin typeface="Courier New"/>
                <a:cs typeface="Courier New"/>
              </a:rPr>
              <a:t> </a:t>
            </a:r>
            <a:r>
              <a:rPr sz="1800" b="1" spc="0" dirty="0" smtClean="0">
                <a:latin typeface="Courier New"/>
                <a:cs typeface="Courier New"/>
              </a:rPr>
              <a:t>A</a:t>
            </a:r>
            <a:r>
              <a:rPr sz="1800" b="1" spc="-4" dirty="0" smtClean="0">
                <a:latin typeface="Courier New"/>
                <a:cs typeface="Courier New"/>
              </a:rPr>
              <a:t>ctiv</a:t>
            </a:r>
            <a:r>
              <a:rPr sz="1800" b="1" spc="0" dirty="0" smtClean="0">
                <a:latin typeface="Courier New"/>
                <a:cs typeface="Courier New"/>
              </a:rPr>
              <a:t>i</a:t>
            </a:r>
            <a:r>
              <a:rPr sz="1800" b="1" spc="-4" dirty="0" smtClean="0">
                <a:latin typeface="Courier New"/>
                <a:cs typeface="Courier New"/>
              </a:rPr>
              <a:t>t</a:t>
            </a:r>
            <a:r>
              <a:rPr sz="1800" b="1" spc="0" dirty="0" smtClean="0">
                <a:latin typeface="Courier New"/>
                <a:cs typeface="Courier New"/>
              </a:rPr>
              <a:t>y</a:t>
            </a:r>
            <a:r>
              <a:rPr sz="1800" b="1" spc="-9" dirty="0" smtClean="0">
                <a:latin typeface="Courier New"/>
                <a:cs typeface="Courier New"/>
              </a:rPr>
              <a:t> </a:t>
            </a:r>
            <a:r>
              <a:rPr sz="1800" b="1" spc="0" dirty="0" smtClean="0">
                <a:latin typeface="Courier New"/>
                <a:cs typeface="Courier New"/>
              </a:rPr>
              <a:t>{</a:t>
            </a:r>
            <a:endParaRPr sz="1800">
              <a:latin typeface="Courier New"/>
              <a:cs typeface="Courier New"/>
            </a:endParaRPr>
          </a:p>
          <a:p>
            <a:pPr marL="637794">
              <a:lnSpc>
                <a:spcPct val="94401"/>
              </a:lnSpc>
              <a:spcBef>
                <a:spcPts val="4440"/>
              </a:spcBef>
            </a:pPr>
            <a:r>
              <a:rPr sz="1800" spc="-4" dirty="0" smtClean="0">
                <a:latin typeface="Courier New"/>
                <a:cs typeface="Courier New"/>
              </a:rPr>
              <a:t>Bu</a:t>
            </a:r>
            <a:r>
              <a:rPr sz="1800" spc="0" dirty="0" smtClean="0">
                <a:latin typeface="Courier New"/>
                <a:cs typeface="Courier New"/>
              </a:rPr>
              <a:t>t</a:t>
            </a:r>
            <a:r>
              <a:rPr sz="1800" spc="-4" dirty="0" smtClean="0">
                <a:latin typeface="Courier New"/>
                <a:cs typeface="Courier New"/>
              </a:rPr>
              <a:t>to</a:t>
            </a:r>
            <a:r>
              <a:rPr sz="1800" spc="0" dirty="0" smtClean="0">
                <a:latin typeface="Courier New"/>
                <a:cs typeface="Courier New"/>
              </a:rPr>
              <a:t>n</a:t>
            </a:r>
            <a:r>
              <a:rPr sz="1800" spc="-14" dirty="0" smtClean="0">
                <a:latin typeface="Courier New"/>
                <a:cs typeface="Courier New"/>
              </a:rPr>
              <a:t> </a:t>
            </a:r>
            <a:r>
              <a:rPr sz="1800" spc="0" dirty="0" smtClean="0">
                <a:solidFill>
                  <a:srgbClr val="0000C0"/>
                </a:solidFill>
                <a:latin typeface="Courier New"/>
                <a:cs typeface="Courier New"/>
              </a:rPr>
              <a:t>b</a:t>
            </a:r>
            <a:r>
              <a:rPr sz="1800" spc="-4" dirty="0" smtClean="0">
                <a:solidFill>
                  <a:srgbClr val="0000C0"/>
                </a:solidFill>
                <a:latin typeface="Courier New"/>
                <a:cs typeface="Courier New"/>
              </a:rPr>
              <a:t>tnPay</a:t>
            </a:r>
            <a:r>
              <a:rPr sz="1800" spc="0" dirty="0" smtClean="0">
                <a:latin typeface="Courier New"/>
                <a:cs typeface="Courier New"/>
              </a:rPr>
              <a:t>;</a:t>
            </a:r>
            <a:endParaRPr sz="1800">
              <a:latin typeface="Courier New"/>
              <a:cs typeface="Courier New"/>
            </a:endParaRPr>
          </a:p>
          <a:p>
            <a:pPr marL="637794">
              <a:lnSpc>
                <a:spcPct val="94401"/>
              </a:lnSpc>
              <a:spcBef>
                <a:spcPts val="2280"/>
              </a:spcBef>
            </a:pPr>
            <a:r>
              <a:rPr sz="1800" spc="0" dirty="0" smtClean="0">
                <a:solidFill>
                  <a:srgbClr val="636363"/>
                </a:solidFill>
                <a:latin typeface="Courier New"/>
                <a:cs typeface="Courier New"/>
              </a:rPr>
              <a:t>@</a:t>
            </a:r>
            <a:endParaRPr sz="1800">
              <a:latin typeface="Courier New"/>
              <a:cs typeface="Courier New"/>
            </a:endParaRPr>
          </a:p>
          <a:p>
            <a:pPr marL="1184148" marR="708071" indent="-546354">
              <a:lnSpc>
                <a:spcPts val="2039"/>
              </a:lnSpc>
              <a:spcBef>
                <a:spcPts val="120"/>
              </a:spcBef>
              <a:tabLst>
                <a:tab pos="4457700" algn="l"/>
                <a:tab pos="7188200" algn="l"/>
              </a:tabLst>
            </a:pPr>
            <a:r>
              <a:rPr sz="1800" b="1" spc="-4" dirty="0" smtClean="0">
                <a:solidFill>
                  <a:srgbClr val="7E0054"/>
                </a:solidFill>
                <a:latin typeface="Courier New"/>
                <a:cs typeface="Courier New"/>
              </a:rPr>
              <a:t>pu</a:t>
            </a:r>
            <a:r>
              <a:rPr sz="1800" b="1" spc="0" dirty="0" smtClean="0">
                <a:solidFill>
                  <a:srgbClr val="7E0054"/>
                </a:solidFill>
                <a:latin typeface="Courier New"/>
                <a:cs typeface="Courier New"/>
              </a:rPr>
              <a:t>b</a:t>
            </a:r>
            <a:r>
              <a:rPr sz="1800" b="1" spc="-4" dirty="0" smtClean="0">
                <a:solidFill>
                  <a:srgbClr val="7E0054"/>
                </a:solidFill>
                <a:latin typeface="Courier New"/>
                <a:cs typeface="Courier New"/>
              </a:rPr>
              <a:t>li</a:t>
            </a:r>
            <a:r>
              <a:rPr sz="1800" b="1" spc="0" dirty="0" smtClean="0">
                <a:solidFill>
                  <a:srgbClr val="7E0054"/>
                </a:solidFill>
                <a:latin typeface="Courier New"/>
                <a:cs typeface="Courier New"/>
              </a:rPr>
              <a:t>c</a:t>
            </a:r>
            <a:r>
              <a:rPr sz="1800" b="1" spc="-14" dirty="0" smtClean="0">
                <a:solidFill>
                  <a:srgbClr val="7E0054"/>
                </a:solidFill>
                <a:latin typeface="Courier New"/>
                <a:cs typeface="Courier New"/>
              </a:rPr>
              <a:t> </a:t>
            </a:r>
            <a:r>
              <a:rPr sz="1800" b="1" spc="0" dirty="0" smtClean="0">
                <a:solidFill>
                  <a:srgbClr val="7E0054"/>
                </a:solidFill>
                <a:latin typeface="Courier New"/>
                <a:cs typeface="Courier New"/>
              </a:rPr>
              <a:t>v</a:t>
            </a:r>
            <a:r>
              <a:rPr sz="1800" b="1" spc="-4" dirty="0" smtClean="0">
                <a:solidFill>
                  <a:srgbClr val="7E0054"/>
                </a:solidFill>
                <a:latin typeface="Courier New"/>
                <a:cs typeface="Courier New"/>
              </a:rPr>
              <a:t>oi</a:t>
            </a:r>
            <a:r>
              <a:rPr sz="1800" b="1" spc="0" dirty="0" smtClean="0">
                <a:solidFill>
                  <a:srgbClr val="7E0054"/>
                </a:solidFill>
                <a:latin typeface="Courier New"/>
                <a:cs typeface="Courier New"/>
              </a:rPr>
              <a:t>d</a:t>
            </a:r>
            <a:r>
              <a:rPr sz="1800" b="1" spc="-14" dirty="0" smtClean="0">
                <a:solidFill>
                  <a:srgbClr val="7E0054"/>
                </a:solidFill>
                <a:latin typeface="Courier New"/>
                <a:cs typeface="Courier New"/>
              </a:rPr>
              <a:t> </a:t>
            </a:r>
            <a:r>
              <a:rPr sz="1800" b="1" spc="0" dirty="0" smtClean="0">
                <a:latin typeface="Courier New"/>
                <a:cs typeface="Courier New"/>
              </a:rPr>
              <a:t>o</a:t>
            </a:r>
            <a:r>
              <a:rPr sz="1800" b="1" spc="-4" dirty="0" smtClean="0">
                <a:latin typeface="Courier New"/>
                <a:cs typeface="Courier New"/>
              </a:rPr>
              <a:t>nCre</a:t>
            </a:r>
            <a:r>
              <a:rPr sz="1800" b="1" spc="0" dirty="0" smtClean="0">
                <a:latin typeface="Courier New"/>
                <a:cs typeface="Courier New"/>
              </a:rPr>
              <a:t>a</a:t>
            </a:r>
            <a:r>
              <a:rPr sz="1800" b="1" spc="-4" dirty="0" smtClean="0">
                <a:latin typeface="Courier New"/>
                <a:cs typeface="Courier New"/>
              </a:rPr>
              <a:t>t</a:t>
            </a:r>
            <a:r>
              <a:rPr sz="1800" b="1" spc="-9" dirty="0" smtClean="0">
                <a:latin typeface="Courier New"/>
                <a:cs typeface="Courier New"/>
              </a:rPr>
              <a:t>e</a:t>
            </a:r>
            <a:r>
              <a:rPr sz="1800" b="1" spc="-4" dirty="0" smtClean="0">
                <a:latin typeface="Courier New"/>
                <a:cs typeface="Courier New"/>
              </a:rPr>
              <a:t>(B</a:t>
            </a:r>
            <a:r>
              <a:rPr sz="1800" b="1" spc="0" dirty="0" smtClean="0">
                <a:latin typeface="Courier New"/>
                <a:cs typeface="Courier New"/>
              </a:rPr>
              <a:t>u</a:t>
            </a:r>
            <a:r>
              <a:rPr sz="1800" b="1" spc="-4" dirty="0" smtClean="0">
                <a:latin typeface="Courier New"/>
                <a:cs typeface="Courier New"/>
              </a:rPr>
              <a:t>ndl</a:t>
            </a:r>
            <a:r>
              <a:rPr sz="1800" b="1" spc="0" dirty="0" smtClean="0">
                <a:latin typeface="Courier New"/>
                <a:cs typeface="Courier New"/>
              </a:rPr>
              <a:t>e	</a:t>
            </a:r>
            <a:r>
              <a:rPr sz="1800" b="1" spc="-4" dirty="0" smtClean="0">
                <a:latin typeface="Courier New"/>
                <a:cs typeface="Courier New"/>
              </a:rPr>
              <a:t>save</a:t>
            </a:r>
            <a:r>
              <a:rPr sz="1800" b="1" spc="0" dirty="0" smtClean="0">
                <a:latin typeface="Courier New"/>
                <a:cs typeface="Courier New"/>
              </a:rPr>
              <a:t>d</a:t>
            </a:r>
            <a:r>
              <a:rPr sz="1800" b="1" spc="-4" dirty="0" smtClean="0">
                <a:latin typeface="Courier New"/>
                <a:cs typeface="Courier New"/>
              </a:rPr>
              <a:t>Inst</a:t>
            </a:r>
            <a:r>
              <a:rPr sz="1800" b="1" spc="0" dirty="0" smtClean="0">
                <a:latin typeface="Courier New"/>
                <a:cs typeface="Courier New"/>
              </a:rPr>
              <a:t>a</a:t>
            </a:r>
            <a:r>
              <a:rPr sz="1800" b="1" spc="-4" dirty="0" smtClean="0">
                <a:latin typeface="Courier New"/>
                <a:cs typeface="Courier New"/>
              </a:rPr>
              <a:t>nceS</a:t>
            </a:r>
            <a:r>
              <a:rPr sz="1800" b="1" spc="0" dirty="0" smtClean="0">
                <a:latin typeface="Courier New"/>
                <a:cs typeface="Courier New"/>
              </a:rPr>
              <a:t>t</a:t>
            </a:r>
            <a:r>
              <a:rPr sz="1800" b="1" spc="-4" dirty="0" smtClean="0">
                <a:latin typeface="Courier New"/>
                <a:cs typeface="Courier New"/>
              </a:rPr>
              <a:t>at</a:t>
            </a:r>
            <a:r>
              <a:rPr sz="1800" b="1" spc="-14" dirty="0" smtClean="0">
                <a:latin typeface="Courier New"/>
                <a:cs typeface="Courier New"/>
              </a:rPr>
              <a:t>e</a:t>
            </a:r>
            <a:r>
              <a:rPr sz="1800" b="1" spc="0" dirty="0" smtClean="0">
                <a:latin typeface="Courier New"/>
                <a:cs typeface="Courier New"/>
              </a:rPr>
              <a:t>)	{ </a:t>
            </a:r>
            <a:endParaRPr sz="1800">
              <a:latin typeface="Courier New"/>
              <a:cs typeface="Courier New"/>
            </a:endParaRPr>
          </a:p>
          <a:p>
            <a:pPr marL="1184148" marR="708071">
              <a:lnSpc>
                <a:spcPts val="2039"/>
              </a:lnSpc>
              <a:spcBef>
                <a:spcPts val="122"/>
              </a:spcBef>
              <a:tabLst>
                <a:tab pos="4457700" algn="l"/>
                <a:tab pos="7188200" algn="l"/>
              </a:tabLst>
            </a:pPr>
            <a:r>
              <a:rPr sz="1800" b="1" spc="-4" dirty="0" smtClean="0">
                <a:solidFill>
                  <a:srgbClr val="7E0054"/>
                </a:solidFill>
                <a:latin typeface="Courier New"/>
                <a:cs typeface="Courier New"/>
              </a:rPr>
              <a:t>sup</a:t>
            </a:r>
            <a:r>
              <a:rPr sz="1800" b="1" spc="0" dirty="0" smtClean="0">
                <a:solidFill>
                  <a:srgbClr val="7E0054"/>
                </a:solidFill>
                <a:latin typeface="Courier New"/>
                <a:cs typeface="Courier New"/>
              </a:rPr>
              <a:t>e</a:t>
            </a:r>
            <a:r>
              <a:rPr sz="1800" b="1" spc="-4" dirty="0" smtClean="0">
                <a:solidFill>
                  <a:srgbClr val="7E0054"/>
                </a:solidFill>
                <a:latin typeface="Courier New"/>
                <a:cs typeface="Courier New"/>
              </a:rPr>
              <a:t>r</a:t>
            </a:r>
            <a:r>
              <a:rPr sz="1800" b="1" spc="-4" dirty="0" smtClean="0">
                <a:latin typeface="Courier New"/>
                <a:cs typeface="Courier New"/>
              </a:rPr>
              <a:t>.on</a:t>
            </a:r>
            <a:r>
              <a:rPr sz="1800" b="1" spc="0" dirty="0" smtClean="0">
                <a:latin typeface="Courier New"/>
                <a:cs typeface="Courier New"/>
              </a:rPr>
              <a:t>C</a:t>
            </a:r>
            <a:r>
              <a:rPr sz="1800" b="1" spc="-4" dirty="0" smtClean="0">
                <a:latin typeface="Courier New"/>
                <a:cs typeface="Courier New"/>
              </a:rPr>
              <a:t>reate(sav</a:t>
            </a:r>
            <a:r>
              <a:rPr sz="1800" b="1" spc="0" dirty="0" smtClean="0">
                <a:latin typeface="Courier New"/>
                <a:cs typeface="Courier New"/>
              </a:rPr>
              <a:t>e</a:t>
            </a:r>
            <a:r>
              <a:rPr sz="1800" b="1" spc="-4" dirty="0" smtClean="0">
                <a:latin typeface="Courier New"/>
                <a:cs typeface="Courier New"/>
              </a:rPr>
              <a:t>dIns</a:t>
            </a:r>
            <a:r>
              <a:rPr sz="1800" b="1" spc="0" dirty="0" smtClean="0">
                <a:latin typeface="Courier New"/>
                <a:cs typeface="Courier New"/>
              </a:rPr>
              <a:t>t</a:t>
            </a:r>
            <a:r>
              <a:rPr sz="1800" b="1" spc="-4" dirty="0" smtClean="0">
                <a:latin typeface="Courier New"/>
                <a:cs typeface="Courier New"/>
              </a:rPr>
              <a:t>ance</a:t>
            </a:r>
            <a:r>
              <a:rPr sz="1800" b="1" spc="0" dirty="0" smtClean="0">
                <a:latin typeface="Courier New"/>
                <a:cs typeface="Courier New"/>
              </a:rPr>
              <a:t>S</a:t>
            </a:r>
            <a:r>
              <a:rPr sz="1800" b="1" spc="-4" dirty="0" smtClean="0">
                <a:latin typeface="Courier New"/>
                <a:cs typeface="Courier New"/>
              </a:rPr>
              <a:t>tat</a:t>
            </a:r>
            <a:r>
              <a:rPr sz="1800" b="1" spc="-14" dirty="0" smtClean="0">
                <a:latin typeface="Courier New"/>
                <a:cs typeface="Courier New"/>
              </a:rPr>
              <a:t>e</a:t>
            </a:r>
            <a:r>
              <a:rPr sz="1800" b="1" spc="0" dirty="0" smtClean="0">
                <a:latin typeface="Courier New"/>
                <a:cs typeface="Courier New"/>
              </a:rPr>
              <a:t>); </a:t>
            </a:r>
            <a:endParaRPr sz="1800">
              <a:latin typeface="Courier New"/>
              <a:cs typeface="Courier New"/>
            </a:endParaRPr>
          </a:p>
          <a:p>
            <a:pPr marL="1184148" marR="708071">
              <a:lnSpc>
                <a:spcPts val="2039"/>
              </a:lnSpc>
              <a:spcBef>
                <a:spcPts val="122"/>
              </a:spcBef>
              <a:tabLst>
                <a:tab pos="4457700" algn="l"/>
                <a:tab pos="7188200" algn="l"/>
              </a:tabLst>
            </a:pPr>
            <a:r>
              <a:rPr sz="1800" spc="-4" dirty="0" smtClean="0">
                <a:latin typeface="Courier New"/>
                <a:cs typeface="Courier New"/>
              </a:rPr>
              <a:t>set</a:t>
            </a:r>
            <a:r>
              <a:rPr sz="1800" spc="0" dirty="0" smtClean="0">
                <a:latin typeface="Courier New"/>
                <a:cs typeface="Courier New"/>
              </a:rPr>
              <a:t>C</a:t>
            </a:r>
            <a:r>
              <a:rPr sz="1800" spc="-4" dirty="0" smtClean="0">
                <a:latin typeface="Courier New"/>
                <a:cs typeface="Courier New"/>
              </a:rPr>
              <a:t>onte</a:t>
            </a:r>
            <a:r>
              <a:rPr sz="1800" spc="0" dirty="0" smtClean="0">
                <a:latin typeface="Courier New"/>
                <a:cs typeface="Courier New"/>
              </a:rPr>
              <a:t>n</a:t>
            </a:r>
            <a:r>
              <a:rPr sz="1800" spc="-4" dirty="0" smtClean="0">
                <a:latin typeface="Courier New"/>
                <a:cs typeface="Courier New"/>
              </a:rPr>
              <a:t>tView(R.l</a:t>
            </a:r>
            <a:r>
              <a:rPr sz="1800" spc="0" dirty="0" smtClean="0">
                <a:latin typeface="Courier New"/>
                <a:cs typeface="Courier New"/>
              </a:rPr>
              <a:t>a</a:t>
            </a:r>
            <a:r>
              <a:rPr sz="1800" spc="-4" dirty="0" smtClean="0">
                <a:latin typeface="Courier New"/>
                <a:cs typeface="Courier New"/>
              </a:rPr>
              <a:t>yout.</a:t>
            </a:r>
            <a:r>
              <a:rPr sz="1800" i="1" spc="-4" dirty="0" smtClean="0">
                <a:solidFill>
                  <a:srgbClr val="0000C0"/>
                </a:solidFill>
                <a:latin typeface="Courier New"/>
                <a:cs typeface="Courier New"/>
              </a:rPr>
              <a:t>main</a:t>
            </a:r>
            <a:r>
              <a:rPr sz="1800" i="1" spc="0" dirty="0" smtClean="0">
                <a:latin typeface="Courier New"/>
                <a:cs typeface="Courier New"/>
              </a:rPr>
              <a:t>);</a:t>
            </a:r>
            <a:endParaRPr sz="1800">
              <a:latin typeface="Courier New"/>
              <a:cs typeface="Courier New"/>
            </a:endParaRPr>
          </a:p>
          <a:p>
            <a:pPr marL="1184148">
              <a:lnSpc>
                <a:spcPts val="2039"/>
              </a:lnSpc>
              <a:spcBef>
                <a:spcPts val="224"/>
              </a:spcBef>
              <a:tabLst>
                <a:tab pos="2540000" algn="l"/>
                <a:tab pos="3086100" algn="l"/>
              </a:tabLst>
            </a:pPr>
            <a:r>
              <a:rPr sz="2700" spc="-4" baseline="4904" dirty="0" smtClean="0">
                <a:solidFill>
                  <a:srgbClr val="3E7E5F"/>
                </a:solidFill>
                <a:latin typeface="Courier New"/>
                <a:cs typeface="Courier New"/>
              </a:rPr>
              <a:t>//b</a:t>
            </a:r>
            <a:r>
              <a:rPr sz="2700" spc="0" baseline="4904" dirty="0" smtClean="0">
                <a:solidFill>
                  <a:srgbClr val="3E7E5F"/>
                </a:solidFill>
                <a:latin typeface="Courier New"/>
                <a:cs typeface="Courier New"/>
              </a:rPr>
              <a:t>i</a:t>
            </a:r>
            <a:r>
              <a:rPr sz="2700" spc="-4" baseline="4904" dirty="0" smtClean="0">
                <a:solidFill>
                  <a:srgbClr val="3E7E5F"/>
                </a:solidFill>
                <a:latin typeface="Courier New"/>
                <a:cs typeface="Courier New"/>
              </a:rPr>
              <a:t>ndin</a:t>
            </a:r>
            <a:r>
              <a:rPr sz="2700" spc="0" baseline="4904" dirty="0" smtClean="0">
                <a:solidFill>
                  <a:srgbClr val="3E7E5F"/>
                </a:solidFill>
                <a:latin typeface="Courier New"/>
                <a:cs typeface="Courier New"/>
              </a:rPr>
              <a:t>g	</a:t>
            </a:r>
            <a:r>
              <a:rPr sz="2700" spc="-4" baseline="4904" dirty="0" smtClean="0">
                <a:solidFill>
                  <a:srgbClr val="3E7E5F"/>
                </a:solidFill>
                <a:latin typeface="Courier New"/>
                <a:cs typeface="Courier New"/>
              </a:rPr>
              <a:t>XM</a:t>
            </a:r>
            <a:r>
              <a:rPr sz="2700" spc="0" baseline="4904" dirty="0" smtClean="0">
                <a:solidFill>
                  <a:srgbClr val="3E7E5F"/>
                </a:solidFill>
                <a:latin typeface="Courier New"/>
                <a:cs typeface="Courier New"/>
              </a:rPr>
              <a:t>l	</a:t>
            </a:r>
            <a:r>
              <a:rPr sz="2700" spc="-4" baseline="4904" dirty="0" smtClean="0">
                <a:solidFill>
                  <a:srgbClr val="3E7E5F"/>
                </a:solidFill>
                <a:latin typeface="Courier New"/>
                <a:cs typeface="Courier New"/>
              </a:rPr>
              <a:t>cont</a:t>
            </a:r>
            <a:r>
              <a:rPr sz="2700" spc="0" baseline="4904" dirty="0" smtClean="0">
                <a:solidFill>
                  <a:srgbClr val="3E7E5F"/>
                </a:solidFill>
                <a:latin typeface="Courier New"/>
                <a:cs typeface="Courier New"/>
              </a:rPr>
              <a:t>r</a:t>
            </a:r>
            <a:r>
              <a:rPr sz="2700" spc="-4" baseline="4904" dirty="0" smtClean="0">
                <a:solidFill>
                  <a:srgbClr val="3E7E5F"/>
                </a:solidFill>
                <a:latin typeface="Courier New"/>
                <a:cs typeface="Courier New"/>
              </a:rPr>
              <a:t>ol</a:t>
            </a:r>
            <a:r>
              <a:rPr sz="2700" spc="0" baseline="4904" dirty="0" smtClean="0">
                <a:solidFill>
                  <a:srgbClr val="3E7E5F"/>
                </a:solidFill>
                <a:latin typeface="Courier New"/>
                <a:cs typeface="Courier New"/>
              </a:rPr>
              <a:t>s</a:t>
            </a:r>
            <a:r>
              <a:rPr sz="2700" spc="-9" baseline="4904" dirty="0" smtClean="0">
                <a:solidFill>
                  <a:srgbClr val="3E7E5F"/>
                </a:solidFill>
                <a:latin typeface="Courier New"/>
                <a:cs typeface="Courier New"/>
              </a:rPr>
              <a:t> </a:t>
            </a:r>
            <a:r>
              <a:rPr sz="2700" spc="0" baseline="4904" dirty="0" smtClean="0">
                <a:solidFill>
                  <a:srgbClr val="3E7E5F"/>
                </a:solidFill>
                <a:latin typeface="Courier New"/>
                <a:cs typeface="Courier New"/>
              </a:rPr>
              <a:t>w</a:t>
            </a:r>
            <a:r>
              <a:rPr sz="2700" spc="-4" baseline="4904" dirty="0" smtClean="0">
                <a:solidFill>
                  <a:srgbClr val="3E7E5F"/>
                </a:solidFill>
                <a:latin typeface="Courier New"/>
                <a:cs typeface="Courier New"/>
              </a:rPr>
              <a:t>it</a:t>
            </a:r>
            <a:r>
              <a:rPr sz="2700" spc="0" baseline="4904" dirty="0" smtClean="0">
                <a:solidFill>
                  <a:srgbClr val="3E7E5F"/>
                </a:solidFill>
                <a:latin typeface="Courier New"/>
                <a:cs typeface="Courier New"/>
              </a:rPr>
              <a:t>h</a:t>
            </a:r>
            <a:r>
              <a:rPr sz="2700" spc="-9" baseline="4904" dirty="0" smtClean="0">
                <a:solidFill>
                  <a:srgbClr val="3E7E5F"/>
                </a:solidFill>
                <a:latin typeface="Courier New"/>
                <a:cs typeface="Courier New"/>
              </a:rPr>
              <a:t> </a:t>
            </a:r>
            <a:r>
              <a:rPr sz="2700" spc="0" baseline="4904" dirty="0" smtClean="0">
                <a:solidFill>
                  <a:srgbClr val="3E7E5F"/>
                </a:solidFill>
                <a:latin typeface="Courier New"/>
                <a:cs typeface="Courier New"/>
              </a:rPr>
              <a:t>J</a:t>
            </a:r>
            <a:r>
              <a:rPr sz="2700" spc="-4" baseline="4904" dirty="0" smtClean="0">
                <a:solidFill>
                  <a:srgbClr val="3E7E5F"/>
                </a:solidFill>
                <a:latin typeface="Courier New"/>
                <a:cs typeface="Courier New"/>
              </a:rPr>
              <a:t>av</a:t>
            </a:r>
            <a:r>
              <a:rPr sz="2700" spc="0" baseline="4904" dirty="0" smtClean="0">
                <a:solidFill>
                  <a:srgbClr val="3E7E5F"/>
                </a:solidFill>
                <a:latin typeface="Courier New"/>
                <a:cs typeface="Courier New"/>
              </a:rPr>
              <a:t>a</a:t>
            </a:r>
            <a:r>
              <a:rPr sz="2700" spc="-9" baseline="4904" dirty="0" smtClean="0">
                <a:solidFill>
                  <a:srgbClr val="3E7E5F"/>
                </a:solidFill>
                <a:latin typeface="Courier New"/>
                <a:cs typeface="Courier New"/>
              </a:rPr>
              <a:t> </a:t>
            </a:r>
            <a:r>
              <a:rPr sz="2700" spc="0" baseline="4904" dirty="0" smtClean="0">
                <a:solidFill>
                  <a:srgbClr val="3E7E5F"/>
                </a:solidFill>
                <a:latin typeface="Courier New"/>
                <a:cs typeface="Courier New"/>
              </a:rPr>
              <a:t>c</a:t>
            </a:r>
            <a:r>
              <a:rPr sz="2700" spc="-4" baseline="4904" dirty="0" smtClean="0">
                <a:solidFill>
                  <a:srgbClr val="3E7E5F"/>
                </a:solidFill>
                <a:latin typeface="Courier New"/>
                <a:cs typeface="Courier New"/>
              </a:rPr>
              <a:t>od</a:t>
            </a:r>
            <a:r>
              <a:rPr sz="2700" spc="0" baseline="4904" dirty="0" smtClean="0">
                <a:solidFill>
                  <a:srgbClr val="3E7E5F"/>
                </a:solidFill>
                <a:latin typeface="Courier New"/>
                <a:cs typeface="Courier New"/>
              </a:rPr>
              <a:t>e</a:t>
            </a:r>
            <a:endParaRPr sz="1800">
              <a:latin typeface="Courier New"/>
              <a:cs typeface="Courier New"/>
            </a:endParaRPr>
          </a:p>
          <a:p>
            <a:pPr marL="1184148">
              <a:lnSpc>
                <a:spcPct val="94401"/>
              </a:lnSpc>
              <a:spcBef>
                <a:spcPts val="4338"/>
              </a:spcBef>
              <a:tabLst>
                <a:tab pos="2413000" algn="l"/>
              </a:tabLst>
            </a:pPr>
            <a:r>
              <a:rPr sz="1800" spc="-4" dirty="0" smtClean="0">
                <a:solidFill>
                  <a:srgbClr val="0000C0"/>
                </a:solidFill>
                <a:latin typeface="Courier New"/>
                <a:cs typeface="Courier New"/>
              </a:rPr>
              <a:t>btn</a:t>
            </a:r>
            <a:r>
              <a:rPr sz="1800" spc="0" dirty="0" smtClean="0">
                <a:solidFill>
                  <a:srgbClr val="0000C0"/>
                </a:solidFill>
                <a:latin typeface="Courier New"/>
                <a:cs typeface="Courier New"/>
              </a:rPr>
              <a:t>P</a:t>
            </a:r>
            <a:r>
              <a:rPr sz="1800" spc="-4" dirty="0" smtClean="0">
                <a:solidFill>
                  <a:srgbClr val="0000C0"/>
                </a:solidFill>
                <a:latin typeface="Courier New"/>
                <a:cs typeface="Courier New"/>
              </a:rPr>
              <a:t>a</a:t>
            </a:r>
            <a:r>
              <a:rPr sz="1800" spc="0" dirty="0" smtClean="0">
                <a:solidFill>
                  <a:srgbClr val="0000C0"/>
                </a:solidFill>
                <a:latin typeface="Courier New"/>
                <a:cs typeface="Courier New"/>
              </a:rPr>
              <a:t>y</a:t>
            </a:r>
            <a:r>
              <a:rPr sz="1800" spc="-14" dirty="0" smtClean="0">
                <a:solidFill>
                  <a:srgbClr val="0000C0"/>
                </a:solidFill>
                <a:latin typeface="Courier New"/>
                <a:cs typeface="Courier New"/>
              </a:rPr>
              <a:t> </a:t>
            </a:r>
            <a:r>
              <a:rPr sz="1800" spc="0" dirty="0" smtClean="0">
                <a:latin typeface="Courier New"/>
                <a:cs typeface="Courier New"/>
              </a:rPr>
              <a:t>=	</a:t>
            </a:r>
            <a:r>
              <a:rPr sz="1800" spc="-4" dirty="0" smtClean="0">
                <a:latin typeface="Courier New"/>
                <a:cs typeface="Courier New"/>
              </a:rPr>
              <a:t>(But</a:t>
            </a:r>
            <a:r>
              <a:rPr sz="1800" spc="0" dirty="0" smtClean="0">
                <a:latin typeface="Courier New"/>
                <a:cs typeface="Courier New"/>
              </a:rPr>
              <a:t>t</a:t>
            </a:r>
            <a:r>
              <a:rPr sz="1800" spc="-4" dirty="0" smtClean="0">
                <a:latin typeface="Courier New"/>
                <a:cs typeface="Courier New"/>
              </a:rPr>
              <a:t>on</a:t>
            </a:r>
            <a:r>
              <a:rPr sz="1800" spc="0" dirty="0" smtClean="0">
                <a:latin typeface="Courier New"/>
                <a:cs typeface="Courier New"/>
              </a:rPr>
              <a:t>)</a:t>
            </a:r>
            <a:r>
              <a:rPr sz="1800" spc="-14" dirty="0" smtClean="0">
                <a:latin typeface="Courier New"/>
                <a:cs typeface="Courier New"/>
              </a:rPr>
              <a:t> </a:t>
            </a:r>
            <a:r>
              <a:rPr sz="1800" spc="0" dirty="0" smtClean="0">
                <a:latin typeface="Courier New"/>
                <a:cs typeface="Courier New"/>
              </a:rPr>
              <a:t>f</a:t>
            </a:r>
            <a:r>
              <a:rPr sz="1800" spc="-4" dirty="0" smtClean="0">
                <a:latin typeface="Courier New"/>
                <a:cs typeface="Courier New"/>
              </a:rPr>
              <a:t>indV</a:t>
            </a:r>
            <a:r>
              <a:rPr sz="1800" spc="0" dirty="0" smtClean="0">
                <a:latin typeface="Courier New"/>
                <a:cs typeface="Courier New"/>
              </a:rPr>
              <a:t>i</a:t>
            </a:r>
            <a:r>
              <a:rPr sz="1800" spc="-4" dirty="0" smtClean="0">
                <a:latin typeface="Courier New"/>
                <a:cs typeface="Courier New"/>
              </a:rPr>
              <a:t>ewBy</a:t>
            </a:r>
            <a:r>
              <a:rPr sz="1800" spc="0" dirty="0" smtClean="0">
                <a:latin typeface="Courier New"/>
                <a:cs typeface="Courier New"/>
              </a:rPr>
              <a:t>I</a:t>
            </a:r>
            <a:r>
              <a:rPr sz="1800" spc="-9" dirty="0" smtClean="0">
                <a:latin typeface="Courier New"/>
                <a:cs typeface="Courier New"/>
              </a:rPr>
              <a:t>d</a:t>
            </a:r>
            <a:r>
              <a:rPr sz="1800" spc="-4" dirty="0" smtClean="0">
                <a:latin typeface="Courier New"/>
                <a:cs typeface="Courier New"/>
              </a:rPr>
              <a:t>(R.</a:t>
            </a:r>
            <a:r>
              <a:rPr sz="1800" spc="0" dirty="0" smtClean="0">
                <a:latin typeface="Courier New"/>
                <a:cs typeface="Courier New"/>
              </a:rPr>
              <a:t>i</a:t>
            </a:r>
            <a:r>
              <a:rPr sz="1800" spc="-4" dirty="0" smtClean="0">
                <a:latin typeface="Courier New"/>
                <a:cs typeface="Courier New"/>
              </a:rPr>
              <a:t>d</a:t>
            </a:r>
            <a:r>
              <a:rPr sz="1800" spc="-9" dirty="0" smtClean="0">
                <a:latin typeface="Courier New"/>
                <a:cs typeface="Courier New"/>
              </a:rPr>
              <a:t>.</a:t>
            </a:r>
            <a:r>
              <a:rPr sz="1800" i="1" spc="-4" dirty="0" smtClean="0">
                <a:solidFill>
                  <a:srgbClr val="0000C0"/>
                </a:solidFill>
                <a:latin typeface="Courier New"/>
                <a:cs typeface="Courier New"/>
              </a:rPr>
              <a:t>bt</a:t>
            </a:r>
            <a:r>
              <a:rPr sz="1800" i="1" spc="0" dirty="0" smtClean="0">
                <a:solidFill>
                  <a:srgbClr val="0000C0"/>
                </a:solidFill>
                <a:latin typeface="Courier New"/>
                <a:cs typeface="Courier New"/>
              </a:rPr>
              <a:t>n</a:t>
            </a:r>
            <a:r>
              <a:rPr sz="1800" i="1" spc="-4" dirty="0" smtClean="0">
                <a:solidFill>
                  <a:srgbClr val="0000C0"/>
                </a:solidFill>
                <a:latin typeface="Courier New"/>
                <a:cs typeface="Courier New"/>
              </a:rPr>
              <a:t>Pa</a:t>
            </a:r>
            <a:r>
              <a:rPr sz="1800" i="1" spc="-9" dirty="0" smtClean="0">
                <a:solidFill>
                  <a:srgbClr val="0000C0"/>
                </a:solidFill>
                <a:latin typeface="Courier New"/>
                <a:cs typeface="Courier New"/>
              </a:rPr>
              <a:t>y</a:t>
            </a:r>
            <a:r>
              <a:rPr sz="1800" i="1" spc="-4" dirty="0" smtClean="0">
                <a:latin typeface="Courier New"/>
                <a:cs typeface="Courier New"/>
              </a:rPr>
              <a:t>);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717548" y="4705350"/>
            <a:ext cx="6840219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4401"/>
              </a:lnSpc>
              <a:spcBef>
                <a:spcPts val="5"/>
              </a:spcBef>
              <a:tabLst>
                <a:tab pos="1219200" algn="l"/>
              </a:tabLst>
            </a:pPr>
            <a:r>
              <a:rPr sz="1800" spc="-4" dirty="0" smtClean="0">
                <a:solidFill>
                  <a:srgbClr val="0000C0"/>
                </a:solidFill>
                <a:latin typeface="Courier New"/>
                <a:cs typeface="Courier New"/>
              </a:rPr>
              <a:t>chk</a:t>
            </a:r>
            <a:r>
              <a:rPr sz="1800" spc="0" dirty="0" smtClean="0">
                <a:solidFill>
                  <a:srgbClr val="0000C0"/>
                </a:solidFill>
                <a:latin typeface="Courier New"/>
                <a:cs typeface="Courier New"/>
              </a:rPr>
              <a:t>C</a:t>
            </a:r>
            <a:r>
              <a:rPr sz="1800" spc="-4" dirty="0" smtClean="0">
                <a:solidFill>
                  <a:srgbClr val="0000C0"/>
                </a:solidFill>
                <a:latin typeface="Courier New"/>
                <a:cs typeface="Courier New"/>
              </a:rPr>
              <a:t>rea</a:t>
            </a:r>
            <a:r>
              <a:rPr sz="1800" spc="0" dirty="0" smtClean="0">
                <a:solidFill>
                  <a:srgbClr val="0000C0"/>
                </a:solidFill>
                <a:latin typeface="Courier New"/>
                <a:cs typeface="Courier New"/>
              </a:rPr>
              <a:t>m	</a:t>
            </a:r>
            <a:r>
              <a:rPr sz="1800" spc="0" dirty="0" smtClean="0">
                <a:latin typeface="Courier New"/>
                <a:cs typeface="Courier New"/>
              </a:rPr>
              <a:t>=</a:t>
            </a:r>
            <a:r>
              <a:rPr sz="1800" spc="-9" dirty="0" smtClean="0">
                <a:latin typeface="Courier New"/>
                <a:cs typeface="Courier New"/>
              </a:rPr>
              <a:t> </a:t>
            </a:r>
            <a:r>
              <a:rPr sz="1800" spc="-4" dirty="0" smtClean="0">
                <a:latin typeface="Courier New"/>
                <a:cs typeface="Courier New"/>
              </a:rPr>
              <a:t>(C</a:t>
            </a:r>
            <a:r>
              <a:rPr sz="1800" spc="0" dirty="0" smtClean="0">
                <a:latin typeface="Courier New"/>
                <a:cs typeface="Courier New"/>
              </a:rPr>
              <a:t>h</a:t>
            </a:r>
            <a:r>
              <a:rPr sz="1800" spc="-4" dirty="0" smtClean="0">
                <a:latin typeface="Courier New"/>
                <a:cs typeface="Courier New"/>
              </a:rPr>
              <a:t>eckB</a:t>
            </a:r>
            <a:r>
              <a:rPr sz="1800" spc="0" dirty="0" smtClean="0">
                <a:latin typeface="Courier New"/>
                <a:cs typeface="Courier New"/>
              </a:rPr>
              <a:t>o</a:t>
            </a:r>
            <a:r>
              <a:rPr sz="1800" spc="-9" dirty="0" smtClean="0">
                <a:latin typeface="Courier New"/>
                <a:cs typeface="Courier New"/>
              </a:rPr>
              <a:t>x</a:t>
            </a:r>
            <a:r>
              <a:rPr sz="1800" spc="-4" dirty="0" smtClean="0">
                <a:latin typeface="Courier New"/>
                <a:cs typeface="Courier New"/>
              </a:rPr>
              <a:t>)fi</a:t>
            </a:r>
            <a:r>
              <a:rPr sz="1800" spc="0" dirty="0" smtClean="0">
                <a:latin typeface="Courier New"/>
                <a:cs typeface="Courier New"/>
              </a:rPr>
              <a:t>n</a:t>
            </a:r>
            <a:r>
              <a:rPr sz="1800" spc="-4" dirty="0" smtClean="0">
                <a:latin typeface="Courier New"/>
                <a:cs typeface="Courier New"/>
              </a:rPr>
              <a:t>dVie</a:t>
            </a:r>
            <a:r>
              <a:rPr sz="1800" spc="0" dirty="0" smtClean="0">
                <a:latin typeface="Courier New"/>
                <a:cs typeface="Courier New"/>
              </a:rPr>
              <a:t>w</a:t>
            </a:r>
            <a:r>
              <a:rPr sz="1800" spc="-4" dirty="0" smtClean="0">
                <a:latin typeface="Courier New"/>
                <a:cs typeface="Courier New"/>
              </a:rPr>
              <a:t>ByI</a:t>
            </a:r>
            <a:r>
              <a:rPr sz="1800" spc="-9" dirty="0" smtClean="0">
                <a:latin typeface="Courier New"/>
                <a:cs typeface="Courier New"/>
              </a:rPr>
              <a:t>d</a:t>
            </a:r>
            <a:r>
              <a:rPr sz="1800" spc="0" dirty="0" smtClean="0">
                <a:latin typeface="Courier New"/>
                <a:cs typeface="Courier New"/>
              </a:rPr>
              <a:t>(</a:t>
            </a:r>
            <a:r>
              <a:rPr sz="1800" spc="-4" dirty="0" smtClean="0">
                <a:latin typeface="Courier New"/>
                <a:cs typeface="Courier New"/>
              </a:rPr>
              <a:t>R.id</a:t>
            </a:r>
            <a:r>
              <a:rPr sz="1800" spc="0" dirty="0" smtClean="0">
                <a:latin typeface="Courier New"/>
                <a:cs typeface="Courier New"/>
              </a:rPr>
              <a:t>.</a:t>
            </a:r>
            <a:r>
              <a:rPr sz="1800" i="1" spc="-4" dirty="0" smtClean="0">
                <a:solidFill>
                  <a:srgbClr val="0000C0"/>
                </a:solidFill>
                <a:latin typeface="Courier New"/>
                <a:cs typeface="Courier New"/>
              </a:rPr>
              <a:t>chkC</a:t>
            </a:r>
            <a:r>
              <a:rPr sz="1800" i="1" spc="0" dirty="0" smtClean="0">
                <a:solidFill>
                  <a:srgbClr val="0000C0"/>
                </a:solidFill>
                <a:latin typeface="Courier New"/>
                <a:cs typeface="Courier New"/>
              </a:rPr>
              <a:t>r</a:t>
            </a:r>
            <a:r>
              <a:rPr sz="1800" i="1" spc="-4" dirty="0" smtClean="0">
                <a:solidFill>
                  <a:srgbClr val="0000C0"/>
                </a:solidFill>
                <a:latin typeface="Courier New"/>
                <a:cs typeface="Courier New"/>
              </a:rPr>
              <a:t>ea</a:t>
            </a:r>
            <a:r>
              <a:rPr sz="1800" i="1" spc="-9" dirty="0" smtClean="0">
                <a:solidFill>
                  <a:srgbClr val="0000C0"/>
                </a:solidFill>
                <a:latin typeface="Courier New"/>
                <a:cs typeface="Courier New"/>
              </a:rPr>
              <a:t>m</a:t>
            </a:r>
            <a:r>
              <a:rPr sz="1800" i="1" spc="-4" dirty="0" smtClean="0">
                <a:latin typeface="Courier New"/>
                <a:cs typeface="Courier New"/>
              </a:rPr>
              <a:t>);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717548" y="4972050"/>
            <a:ext cx="6840219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035"/>
              </a:lnSpc>
              <a:spcBef>
                <a:spcPts val="166"/>
              </a:spcBef>
              <a:tabLst>
                <a:tab pos="1219200" algn="l"/>
              </a:tabLst>
            </a:pPr>
            <a:r>
              <a:rPr sz="2700" spc="-4" baseline="4904" dirty="0" smtClean="0">
                <a:solidFill>
                  <a:srgbClr val="0000C0"/>
                </a:solidFill>
                <a:latin typeface="Courier New"/>
                <a:cs typeface="Courier New"/>
              </a:rPr>
              <a:t>chk</a:t>
            </a:r>
            <a:r>
              <a:rPr sz="2700" spc="0" baseline="4904" dirty="0" smtClean="0">
                <a:solidFill>
                  <a:srgbClr val="0000C0"/>
                </a:solidFill>
                <a:latin typeface="Courier New"/>
                <a:cs typeface="Courier New"/>
              </a:rPr>
              <a:t>S</a:t>
            </a:r>
            <a:r>
              <a:rPr sz="2700" spc="-4" baseline="4904" dirty="0" smtClean="0">
                <a:solidFill>
                  <a:srgbClr val="0000C0"/>
                </a:solidFill>
                <a:latin typeface="Courier New"/>
                <a:cs typeface="Courier New"/>
              </a:rPr>
              <a:t>uga</a:t>
            </a:r>
            <a:r>
              <a:rPr sz="2700" spc="0" baseline="4904" dirty="0" smtClean="0">
                <a:solidFill>
                  <a:srgbClr val="0000C0"/>
                </a:solidFill>
                <a:latin typeface="Courier New"/>
                <a:cs typeface="Courier New"/>
              </a:rPr>
              <a:t>r	</a:t>
            </a:r>
            <a:r>
              <a:rPr sz="2700" spc="0" baseline="4904" dirty="0" smtClean="0">
                <a:latin typeface="Courier New"/>
                <a:cs typeface="Courier New"/>
              </a:rPr>
              <a:t>=</a:t>
            </a:r>
            <a:r>
              <a:rPr sz="2700" spc="-9" baseline="4904" dirty="0" smtClean="0">
                <a:latin typeface="Courier New"/>
                <a:cs typeface="Courier New"/>
              </a:rPr>
              <a:t> </a:t>
            </a:r>
            <a:r>
              <a:rPr sz="2700" spc="-4" baseline="4904" dirty="0" smtClean="0">
                <a:latin typeface="Courier New"/>
                <a:cs typeface="Courier New"/>
              </a:rPr>
              <a:t>(C</a:t>
            </a:r>
            <a:r>
              <a:rPr sz="2700" spc="0" baseline="4904" dirty="0" smtClean="0">
                <a:latin typeface="Courier New"/>
                <a:cs typeface="Courier New"/>
              </a:rPr>
              <a:t>h</a:t>
            </a:r>
            <a:r>
              <a:rPr sz="2700" spc="-4" baseline="4904" dirty="0" smtClean="0">
                <a:latin typeface="Courier New"/>
                <a:cs typeface="Courier New"/>
              </a:rPr>
              <a:t>eckB</a:t>
            </a:r>
            <a:r>
              <a:rPr sz="2700" spc="0" baseline="4904" dirty="0" smtClean="0">
                <a:latin typeface="Courier New"/>
                <a:cs typeface="Courier New"/>
              </a:rPr>
              <a:t>o</a:t>
            </a:r>
            <a:r>
              <a:rPr sz="2700" spc="-9" baseline="4904" dirty="0" smtClean="0">
                <a:latin typeface="Courier New"/>
                <a:cs typeface="Courier New"/>
              </a:rPr>
              <a:t>x</a:t>
            </a:r>
            <a:r>
              <a:rPr sz="2700" spc="-4" baseline="4904" dirty="0" smtClean="0">
                <a:latin typeface="Courier New"/>
                <a:cs typeface="Courier New"/>
              </a:rPr>
              <a:t>)fi</a:t>
            </a:r>
            <a:r>
              <a:rPr sz="2700" spc="0" baseline="4904" dirty="0" smtClean="0">
                <a:latin typeface="Courier New"/>
                <a:cs typeface="Courier New"/>
              </a:rPr>
              <a:t>n</a:t>
            </a:r>
            <a:r>
              <a:rPr sz="2700" spc="-4" baseline="4904" dirty="0" smtClean="0">
                <a:latin typeface="Courier New"/>
                <a:cs typeface="Courier New"/>
              </a:rPr>
              <a:t>dVie</a:t>
            </a:r>
            <a:r>
              <a:rPr sz="2700" spc="0" baseline="4904" dirty="0" smtClean="0">
                <a:latin typeface="Courier New"/>
                <a:cs typeface="Courier New"/>
              </a:rPr>
              <a:t>w</a:t>
            </a:r>
            <a:r>
              <a:rPr sz="2700" spc="-4" baseline="4904" dirty="0" smtClean="0">
                <a:latin typeface="Courier New"/>
                <a:cs typeface="Courier New"/>
              </a:rPr>
              <a:t>ByI</a:t>
            </a:r>
            <a:r>
              <a:rPr sz="2700" spc="-9" baseline="4904" dirty="0" smtClean="0">
                <a:latin typeface="Courier New"/>
                <a:cs typeface="Courier New"/>
              </a:rPr>
              <a:t>d</a:t>
            </a:r>
            <a:r>
              <a:rPr sz="2700" spc="0" baseline="4904" dirty="0" smtClean="0">
                <a:latin typeface="Courier New"/>
                <a:cs typeface="Courier New"/>
              </a:rPr>
              <a:t>(</a:t>
            </a:r>
            <a:r>
              <a:rPr sz="2700" spc="-4" baseline="4904" dirty="0" smtClean="0">
                <a:latin typeface="Courier New"/>
                <a:cs typeface="Courier New"/>
              </a:rPr>
              <a:t>R.id</a:t>
            </a:r>
            <a:r>
              <a:rPr sz="2700" spc="0" baseline="4904" dirty="0" smtClean="0">
                <a:latin typeface="Courier New"/>
                <a:cs typeface="Courier New"/>
              </a:rPr>
              <a:t>.</a:t>
            </a:r>
            <a:r>
              <a:rPr sz="2700" i="1" spc="-4" baseline="4904" dirty="0" smtClean="0">
                <a:solidFill>
                  <a:srgbClr val="0000C0"/>
                </a:solidFill>
                <a:latin typeface="Courier New"/>
                <a:cs typeface="Courier New"/>
              </a:rPr>
              <a:t>chkS</a:t>
            </a:r>
            <a:r>
              <a:rPr sz="2700" i="1" spc="0" baseline="4904" dirty="0" smtClean="0">
                <a:solidFill>
                  <a:srgbClr val="0000C0"/>
                </a:solidFill>
                <a:latin typeface="Courier New"/>
                <a:cs typeface="Courier New"/>
              </a:rPr>
              <a:t>u</a:t>
            </a:r>
            <a:r>
              <a:rPr sz="2700" i="1" spc="-4" baseline="4904" dirty="0" smtClean="0">
                <a:solidFill>
                  <a:srgbClr val="0000C0"/>
                </a:solidFill>
                <a:latin typeface="Courier New"/>
                <a:cs typeface="Courier New"/>
              </a:rPr>
              <a:t>ga</a:t>
            </a:r>
            <a:r>
              <a:rPr sz="2700" i="1" spc="-9" baseline="4904" dirty="0" smtClean="0">
                <a:solidFill>
                  <a:srgbClr val="0000C0"/>
                </a:solidFill>
                <a:latin typeface="Courier New"/>
                <a:cs typeface="Courier New"/>
              </a:rPr>
              <a:t>r</a:t>
            </a:r>
            <a:r>
              <a:rPr sz="2700" i="1" spc="-4" baseline="4904" dirty="0" smtClean="0">
                <a:latin typeface="Courier New"/>
                <a:cs typeface="Courier New"/>
              </a:rPr>
              <a:t>);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307591" y="3333750"/>
            <a:ext cx="1242568" cy="2590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035"/>
              </a:lnSpc>
              <a:spcBef>
                <a:spcPts val="101"/>
              </a:spcBef>
            </a:pPr>
            <a:r>
              <a:rPr sz="2700" spc="-4" baseline="4904" dirty="0" smtClean="0">
                <a:solidFill>
                  <a:srgbClr val="636363"/>
                </a:solidFill>
                <a:latin typeface="Courier New"/>
                <a:cs typeface="Courier New"/>
              </a:rPr>
              <a:t>O</a:t>
            </a:r>
            <a:r>
              <a:rPr sz="2700" spc="0" baseline="4904" dirty="0" smtClean="0">
                <a:solidFill>
                  <a:srgbClr val="636363"/>
                </a:solidFill>
                <a:latin typeface="Courier New"/>
                <a:cs typeface="Courier New"/>
              </a:rPr>
              <a:t>v</a:t>
            </a:r>
            <a:r>
              <a:rPr sz="2700" spc="-4" baseline="4904" dirty="0" smtClean="0">
                <a:solidFill>
                  <a:srgbClr val="636363"/>
                </a:solidFill>
                <a:latin typeface="Courier New"/>
                <a:cs typeface="Courier New"/>
              </a:rPr>
              <a:t>erri</a:t>
            </a:r>
            <a:r>
              <a:rPr sz="2700" spc="0" baseline="4904" dirty="0" smtClean="0">
                <a:solidFill>
                  <a:srgbClr val="636363"/>
                </a:solidFill>
                <a:latin typeface="Courier New"/>
                <a:cs typeface="Courier New"/>
              </a:rPr>
              <a:t>de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71194" y="2236470"/>
            <a:ext cx="260731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4401"/>
              </a:lnSpc>
              <a:tabLst>
                <a:tab pos="1219200" algn="l"/>
              </a:tabLst>
            </a:pPr>
            <a:r>
              <a:rPr sz="1800" spc="-4" dirty="0" smtClean="0">
                <a:latin typeface="Courier New"/>
                <a:cs typeface="Courier New"/>
              </a:rPr>
              <a:t>Ch</a:t>
            </a:r>
            <a:r>
              <a:rPr sz="1800" spc="0" dirty="0" smtClean="0">
                <a:latin typeface="Courier New"/>
                <a:cs typeface="Courier New"/>
              </a:rPr>
              <a:t>e</a:t>
            </a:r>
            <a:r>
              <a:rPr sz="1800" spc="-4" dirty="0" smtClean="0">
                <a:latin typeface="Courier New"/>
                <a:cs typeface="Courier New"/>
              </a:rPr>
              <a:t>ckBo</a:t>
            </a:r>
            <a:r>
              <a:rPr sz="1800" spc="0" dirty="0" smtClean="0">
                <a:latin typeface="Courier New"/>
                <a:cs typeface="Courier New"/>
              </a:rPr>
              <a:t>x	</a:t>
            </a:r>
            <a:r>
              <a:rPr sz="1800" spc="-4" dirty="0" smtClean="0">
                <a:solidFill>
                  <a:srgbClr val="0000C0"/>
                </a:solidFill>
                <a:latin typeface="Courier New"/>
                <a:cs typeface="Courier New"/>
              </a:rPr>
              <a:t>chk</a:t>
            </a:r>
            <a:r>
              <a:rPr sz="1800" spc="0" dirty="0" smtClean="0">
                <a:solidFill>
                  <a:srgbClr val="0000C0"/>
                </a:solidFill>
                <a:latin typeface="Courier New"/>
                <a:cs typeface="Courier New"/>
              </a:rPr>
              <a:t>C</a:t>
            </a:r>
            <a:r>
              <a:rPr sz="1800" spc="-4" dirty="0" smtClean="0">
                <a:solidFill>
                  <a:srgbClr val="0000C0"/>
                </a:solidFill>
                <a:latin typeface="Courier New"/>
                <a:cs typeface="Courier New"/>
              </a:rPr>
              <a:t>rea</a:t>
            </a:r>
            <a:r>
              <a:rPr sz="1800" spc="-9" dirty="0" smtClean="0">
                <a:solidFill>
                  <a:srgbClr val="0000C0"/>
                </a:solidFill>
                <a:latin typeface="Courier New"/>
                <a:cs typeface="Courier New"/>
              </a:rPr>
              <a:t>m</a:t>
            </a:r>
            <a:r>
              <a:rPr sz="1800" spc="0" dirty="0" smtClean="0">
                <a:latin typeface="Courier New"/>
                <a:cs typeface="Courier New"/>
              </a:rPr>
              <a:t>;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71194" y="2503170"/>
            <a:ext cx="260731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035"/>
              </a:lnSpc>
              <a:spcBef>
                <a:spcPts val="161"/>
              </a:spcBef>
              <a:tabLst>
                <a:tab pos="1219200" algn="l"/>
              </a:tabLst>
            </a:pPr>
            <a:r>
              <a:rPr sz="2700" spc="-4" baseline="4904" dirty="0" smtClean="0">
                <a:latin typeface="Courier New"/>
                <a:cs typeface="Courier New"/>
              </a:rPr>
              <a:t>Ch</a:t>
            </a:r>
            <a:r>
              <a:rPr sz="2700" spc="0" baseline="4904" dirty="0" smtClean="0">
                <a:latin typeface="Courier New"/>
                <a:cs typeface="Courier New"/>
              </a:rPr>
              <a:t>e</a:t>
            </a:r>
            <a:r>
              <a:rPr sz="2700" spc="-4" baseline="4904" dirty="0" smtClean="0">
                <a:latin typeface="Courier New"/>
                <a:cs typeface="Courier New"/>
              </a:rPr>
              <a:t>ckBo</a:t>
            </a:r>
            <a:r>
              <a:rPr sz="2700" spc="0" baseline="4904" dirty="0" smtClean="0">
                <a:latin typeface="Courier New"/>
                <a:cs typeface="Courier New"/>
              </a:rPr>
              <a:t>x	</a:t>
            </a:r>
            <a:r>
              <a:rPr sz="2700" spc="-4" baseline="4904" dirty="0" smtClean="0">
                <a:solidFill>
                  <a:srgbClr val="0000C0"/>
                </a:solidFill>
                <a:latin typeface="Courier New"/>
                <a:cs typeface="Courier New"/>
              </a:rPr>
              <a:t>chk</a:t>
            </a:r>
            <a:r>
              <a:rPr sz="2700" spc="0" baseline="4904" dirty="0" smtClean="0">
                <a:solidFill>
                  <a:srgbClr val="0000C0"/>
                </a:solidFill>
                <a:latin typeface="Courier New"/>
                <a:cs typeface="Courier New"/>
              </a:rPr>
              <a:t>S</a:t>
            </a:r>
            <a:r>
              <a:rPr sz="2700" spc="-4" baseline="4904" dirty="0" smtClean="0">
                <a:solidFill>
                  <a:srgbClr val="0000C0"/>
                </a:solidFill>
                <a:latin typeface="Courier New"/>
                <a:cs typeface="Courier New"/>
              </a:rPr>
              <a:t>uga</a:t>
            </a:r>
            <a:r>
              <a:rPr sz="2700" spc="-9" baseline="4904" dirty="0" smtClean="0">
                <a:solidFill>
                  <a:srgbClr val="0000C0"/>
                </a:solidFill>
                <a:latin typeface="Courier New"/>
                <a:cs typeface="Courier New"/>
              </a:rPr>
              <a:t>r</a:t>
            </a:r>
            <a:r>
              <a:rPr sz="2700" spc="0" baseline="4904" dirty="0" smtClean="0">
                <a:latin typeface="Courier New"/>
                <a:cs typeface="Courier New"/>
              </a:rPr>
              <a:t>;</a:t>
            </a:r>
            <a:endParaRPr sz="180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904949"/>
            <a:ext cx="7696200" cy="4616704"/>
          </a:xfrm>
          <a:custGeom>
            <a:avLst/>
            <a:gdLst/>
            <a:ahLst/>
            <a:cxnLst/>
            <a:rect l="l" t="t" r="r" b="b"/>
            <a:pathLst>
              <a:path w="7696200" h="4616704">
                <a:moveTo>
                  <a:pt x="0" y="4616704"/>
                </a:moveTo>
                <a:lnTo>
                  <a:pt x="7696200" y="4616704"/>
                </a:lnTo>
                <a:lnTo>
                  <a:pt x="7696200" y="0"/>
                </a:lnTo>
                <a:lnTo>
                  <a:pt x="0" y="0"/>
                </a:lnTo>
                <a:lnTo>
                  <a:pt x="0" y="4616704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904949"/>
            <a:ext cx="7696200" cy="4616704"/>
          </a:xfrm>
          <a:custGeom>
            <a:avLst/>
            <a:gdLst/>
            <a:ahLst/>
            <a:cxnLst/>
            <a:rect l="l" t="t" r="r" b="b"/>
            <a:pathLst>
              <a:path w="7696200" h="4616704">
                <a:moveTo>
                  <a:pt x="0" y="4616704"/>
                </a:moveTo>
                <a:lnTo>
                  <a:pt x="7696200" y="4616704"/>
                </a:lnTo>
                <a:lnTo>
                  <a:pt x="7696200" y="0"/>
                </a:lnTo>
                <a:lnTo>
                  <a:pt x="0" y="0"/>
                </a:lnTo>
                <a:lnTo>
                  <a:pt x="0" y="4616704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8280" y="2599944"/>
            <a:ext cx="850392" cy="201167"/>
          </a:xfrm>
          <a:custGeom>
            <a:avLst/>
            <a:gdLst/>
            <a:ahLst/>
            <a:cxnLst/>
            <a:rect l="l" t="t" r="r" b="b"/>
            <a:pathLst>
              <a:path w="850392" h="201167">
                <a:moveTo>
                  <a:pt x="0" y="201167"/>
                </a:moveTo>
                <a:lnTo>
                  <a:pt x="850392" y="201167"/>
                </a:lnTo>
                <a:lnTo>
                  <a:pt x="850392" y="0"/>
                </a:lnTo>
                <a:lnTo>
                  <a:pt x="0" y="0"/>
                </a:lnTo>
                <a:lnTo>
                  <a:pt x="0" y="201167"/>
                </a:lnTo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28672" y="2599944"/>
            <a:ext cx="106680" cy="201167"/>
          </a:xfrm>
          <a:custGeom>
            <a:avLst/>
            <a:gdLst/>
            <a:ahLst/>
            <a:cxnLst/>
            <a:rect l="l" t="t" r="r" b="b"/>
            <a:pathLst>
              <a:path w="106680" h="201167">
                <a:moveTo>
                  <a:pt x="0" y="201167"/>
                </a:moveTo>
                <a:lnTo>
                  <a:pt x="106680" y="201167"/>
                </a:lnTo>
                <a:lnTo>
                  <a:pt x="106680" y="0"/>
                </a:lnTo>
                <a:lnTo>
                  <a:pt x="0" y="0"/>
                </a:lnTo>
                <a:lnTo>
                  <a:pt x="0" y="201167"/>
                </a:lnTo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71877" y="3240024"/>
            <a:ext cx="851153" cy="201167"/>
          </a:xfrm>
          <a:custGeom>
            <a:avLst/>
            <a:gdLst/>
            <a:ahLst/>
            <a:cxnLst/>
            <a:rect l="l" t="t" r="r" b="b"/>
            <a:pathLst>
              <a:path w="851153" h="201167">
                <a:moveTo>
                  <a:pt x="0" y="201167"/>
                </a:moveTo>
                <a:lnTo>
                  <a:pt x="851153" y="201167"/>
                </a:lnTo>
                <a:lnTo>
                  <a:pt x="851153" y="0"/>
                </a:lnTo>
                <a:lnTo>
                  <a:pt x="0" y="0"/>
                </a:lnTo>
                <a:lnTo>
                  <a:pt x="0" y="201167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23032" y="3240024"/>
            <a:ext cx="1062990" cy="201167"/>
          </a:xfrm>
          <a:custGeom>
            <a:avLst/>
            <a:gdLst/>
            <a:ahLst/>
            <a:cxnLst/>
            <a:rect l="l" t="t" r="r" b="b"/>
            <a:pathLst>
              <a:path w="1062990" h="201167">
                <a:moveTo>
                  <a:pt x="0" y="201167"/>
                </a:moveTo>
                <a:lnTo>
                  <a:pt x="1062990" y="201167"/>
                </a:lnTo>
                <a:lnTo>
                  <a:pt x="1062990" y="0"/>
                </a:lnTo>
                <a:lnTo>
                  <a:pt x="0" y="0"/>
                </a:lnTo>
                <a:lnTo>
                  <a:pt x="0" y="201167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86021" y="3240024"/>
            <a:ext cx="531876" cy="201167"/>
          </a:xfrm>
          <a:custGeom>
            <a:avLst/>
            <a:gdLst/>
            <a:ahLst/>
            <a:cxnLst/>
            <a:rect l="l" t="t" r="r" b="b"/>
            <a:pathLst>
              <a:path w="531876" h="201167">
                <a:moveTo>
                  <a:pt x="0" y="201167"/>
                </a:moveTo>
                <a:lnTo>
                  <a:pt x="531876" y="201167"/>
                </a:lnTo>
                <a:lnTo>
                  <a:pt x="531876" y="0"/>
                </a:lnTo>
                <a:lnTo>
                  <a:pt x="0" y="0"/>
                </a:lnTo>
                <a:lnTo>
                  <a:pt x="0" y="201167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17897" y="3240024"/>
            <a:ext cx="106679" cy="201167"/>
          </a:xfrm>
          <a:custGeom>
            <a:avLst/>
            <a:gdLst/>
            <a:ahLst/>
            <a:cxnLst/>
            <a:rect l="l" t="t" r="r" b="b"/>
            <a:pathLst>
              <a:path w="106679" h="201167">
                <a:moveTo>
                  <a:pt x="0" y="201167"/>
                </a:moveTo>
                <a:lnTo>
                  <a:pt x="106679" y="201167"/>
                </a:lnTo>
                <a:lnTo>
                  <a:pt x="106679" y="0"/>
                </a:lnTo>
                <a:lnTo>
                  <a:pt x="0" y="0"/>
                </a:lnTo>
                <a:lnTo>
                  <a:pt x="0" y="201167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71877" y="3880104"/>
            <a:ext cx="851153" cy="201168"/>
          </a:xfrm>
          <a:custGeom>
            <a:avLst/>
            <a:gdLst/>
            <a:ahLst/>
            <a:cxnLst/>
            <a:rect l="l" t="t" r="r" b="b"/>
            <a:pathLst>
              <a:path w="851153" h="201168">
                <a:moveTo>
                  <a:pt x="0" y="201168"/>
                </a:moveTo>
                <a:lnTo>
                  <a:pt x="851153" y="201168"/>
                </a:lnTo>
                <a:lnTo>
                  <a:pt x="851153" y="0"/>
                </a:lnTo>
                <a:lnTo>
                  <a:pt x="0" y="0"/>
                </a:lnTo>
                <a:lnTo>
                  <a:pt x="0" y="201168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23032" y="3880104"/>
            <a:ext cx="1062990" cy="201168"/>
          </a:xfrm>
          <a:custGeom>
            <a:avLst/>
            <a:gdLst/>
            <a:ahLst/>
            <a:cxnLst/>
            <a:rect l="l" t="t" r="r" b="b"/>
            <a:pathLst>
              <a:path w="1062990" h="201168">
                <a:moveTo>
                  <a:pt x="0" y="201168"/>
                </a:moveTo>
                <a:lnTo>
                  <a:pt x="1062990" y="201168"/>
                </a:lnTo>
                <a:lnTo>
                  <a:pt x="1062990" y="0"/>
                </a:lnTo>
                <a:lnTo>
                  <a:pt x="0" y="0"/>
                </a:lnTo>
                <a:lnTo>
                  <a:pt x="0" y="201168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86021" y="3880104"/>
            <a:ext cx="425196" cy="201168"/>
          </a:xfrm>
          <a:custGeom>
            <a:avLst/>
            <a:gdLst/>
            <a:ahLst/>
            <a:cxnLst/>
            <a:rect l="l" t="t" r="r" b="b"/>
            <a:pathLst>
              <a:path w="425196" h="201168">
                <a:moveTo>
                  <a:pt x="0" y="201168"/>
                </a:moveTo>
                <a:lnTo>
                  <a:pt x="425196" y="201168"/>
                </a:lnTo>
                <a:lnTo>
                  <a:pt x="425196" y="0"/>
                </a:lnTo>
                <a:lnTo>
                  <a:pt x="0" y="0"/>
                </a:lnTo>
                <a:lnTo>
                  <a:pt x="0" y="201168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11217" y="3880104"/>
            <a:ext cx="106679" cy="201168"/>
          </a:xfrm>
          <a:custGeom>
            <a:avLst/>
            <a:gdLst/>
            <a:ahLst/>
            <a:cxnLst/>
            <a:rect l="l" t="t" r="r" b="b"/>
            <a:pathLst>
              <a:path w="106679" h="201168">
                <a:moveTo>
                  <a:pt x="0" y="201168"/>
                </a:moveTo>
                <a:lnTo>
                  <a:pt x="106679" y="201168"/>
                </a:lnTo>
                <a:lnTo>
                  <a:pt x="106679" y="0"/>
                </a:lnTo>
                <a:lnTo>
                  <a:pt x="0" y="0"/>
                </a:lnTo>
                <a:lnTo>
                  <a:pt x="0" y="201168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59740" y="792289"/>
            <a:ext cx="6439433" cy="10153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85950">
              <a:lnSpc>
                <a:spcPts val="4175"/>
              </a:lnSpc>
              <a:spcBef>
                <a:spcPts val="208"/>
              </a:spcBef>
            </a:pP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E</a:t>
            </a:r>
            <a:r>
              <a:rPr sz="6000" b="1" spc="-64" baseline="3413" dirty="0" smtClean="0">
                <a:solidFill>
                  <a:srgbClr val="548ED4"/>
                </a:solidFill>
                <a:latin typeface="Calibri"/>
                <a:cs typeface="Calibri"/>
              </a:rPr>
              <a:t>x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ample</a:t>
            </a:r>
            <a:r>
              <a:rPr sz="6000" b="1" spc="-9" baseline="3413" dirty="0" smtClean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2:</a:t>
            </a:r>
            <a:r>
              <a:rPr sz="6000" b="1" spc="-9" baseline="3413" dirty="0" smtClean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CheckB</a:t>
            </a:r>
            <a:r>
              <a:rPr sz="6000" b="1" spc="-75" baseline="3413" dirty="0" smtClean="0">
                <a:solidFill>
                  <a:srgbClr val="548ED4"/>
                </a:solidFill>
                <a:latin typeface="Calibri"/>
                <a:cs typeface="Calibri"/>
              </a:rPr>
              <a:t>o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x</a:t>
            </a:r>
            <a:endParaRPr sz="4000">
              <a:latin typeface="Calibri"/>
              <a:cs typeface="Calibri"/>
            </a:endParaRPr>
          </a:p>
          <a:p>
            <a:pPr marL="12700" marR="76238">
              <a:lnSpc>
                <a:spcPct val="101725"/>
              </a:lnSpc>
              <a:spcBef>
                <a:spcPts val="1106"/>
              </a:spcBef>
            </a:pPr>
            <a:r>
              <a:rPr sz="2000" spc="0" dirty="0" smtClean="0">
                <a:latin typeface="Calibri"/>
                <a:cs typeface="Calibri"/>
              </a:rPr>
              <a:t>C</a:t>
            </a:r>
            <a:r>
              <a:rPr sz="2000" spc="4" dirty="0" smtClean="0">
                <a:latin typeface="Calibri"/>
                <a:cs typeface="Calibri"/>
              </a:rPr>
              <a:t>o</a:t>
            </a:r>
            <a:r>
              <a:rPr sz="2000" spc="0" dirty="0" smtClean="0">
                <a:latin typeface="Calibri"/>
                <a:cs typeface="Calibri"/>
              </a:rPr>
              <a:t>mpl</a:t>
            </a:r>
            <a:r>
              <a:rPr sz="2000" spc="-14" dirty="0" smtClean="0">
                <a:latin typeface="Calibri"/>
                <a:cs typeface="Calibri"/>
              </a:rPr>
              <a:t>e</a:t>
            </a:r>
            <a:r>
              <a:rPr sz="2000" spc="-19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78" dirty="0" smtClean="0">
                <a:latin typeface="Calibri"/>
                <a:cs typeface="Calibri"/>
              </a:rPr>
              <a:t> </a:t>
            </a:r>
            <a:r>
              <a:rPr sz="2000" spc="-9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ode</a:t>
            </a:r>
            <a:r>
              <a:rPr sz="2000" spc="-34" dirty="0" smtClean="0">
                <a:latin typeface="Calibri"/>
                <a:cs typeface="Calibri"/>
              </a:rPr>
              <a:t> </a:t>
            </a:r>
            <a:r>
              <a:rPr sz="2000" spc="-39" dirty="0" smtClean="0">
                <a:latin typeface="Calibri"/>
                <a:cs typeface="Calibri"/>
              </a:rPr>
              <a:t>f</a:t>
            </a:r>
            <a:r>
              <a:rPr sz="2000" spc="0" dirty="0" smtClean="0">
                <a:latin typeface="Calibri"/>
                <a:cs typeface="Calibri"/>
              </a:rPr>
              <a:t>or</a:t>
            </a:r>
            <a:r>
              <a:rPr sz="2000" spc="-23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the</a:t>
            </a:r>
            <a:r>
              <a:rPr sz="2000" spc="-12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checkB</a:t>
            </a:r>
            <a:r>
              <a:rPr sz="2000" spc="-39" dirty="0" smtClean="0">
                <a:latin typeface="Calibri"/>
                <a:cs typeface="Calibri"/>
              </a:rPr>
              <a:t>o</a:t>
            </a:r>
            <a:r>
              <a:rPr sz="2000" spc="0" dirty="0" smtClean="0">
                <a:latin typeface="Calibri"/>
                <a:cs typeface="Calibri"/>
              </a:rPr>
              <a:t>x</a:t>
            </a:r>
            <a:r>
              <a:rPr sz="2000" spc="-66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demo</a:t>
            </a:r>
            <a:r>
              <a:rPr sz="2000" spc="-37" dirty="0" smtClean="0">
                <a:latin typeface="Calibri"/>
                <a:cs typeface="Calibri"/>
              </a:rPr>
              <a:t> </a:t>
            </a:r>
            <a:r>
              <a:rPr sz="1200" spc="0" dirty="0" smtClean="0">
                <a:latin typeface="Calibri"/>
                <a:cs typeface="Calibri"/>
              </a:rPr>
              <a:t>( 3</a:t>
            </a:r>
            <a:r>
              <a:rPr sz="1200" spc="3" dirty="0" smtClean="0">
                <a:latin typeface="Calibri"/>
                <a:cs typeface="Calibri"/>
              </a:rPr>
              <a:t> </a:t>
            </a:r>
            <a:r>
              <a:rPr sz="1200" spc="0" dirty="0" smtClean="0">
                <a:latin typeface="Calibri"/>
                <a:cs typeface="Calibri"/>
              </a:rPr>
              <a:t>of 3</a:t>
            </a:r>
            <a:r>
              <a:rPr sz="1200" spc="3" dirty="0" smtClean="0">
                <a:latin typeface="Calibri"/>
                <a:cs typeface="Calibri"/>
              </a:rPr>
              <a:t> </a:t>
            </a:r>
            <a:r>
              <a:rPr sz="1200" spc="0" dirty="0" smtClean="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27719" y="6463538"/>
            <a:ext cx="21483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82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7200" y="1904949"/>
            <a:ext cx="7708900" cy="4616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42594" marR="1511701" indent="-744474">
              <a:lnSpc>
                <a:spcPts val="1636"/>
              </a:lnSpc>
              <a:spcBef>
                <a:spcPts val="430"/>
              </a:spcBef>
            </a:pPr>
            <a:r>
              <a:rPr sz="1400" spc="0" dirty="0" smtClean="0">
                <a:solidFill>
                  <a:srgbClr val="3E7E5F"/>
                </a:solidFill>
                <a:latin typeface="Courier New"/>
                <a:cs typeface="Courier New"/>
              </a:rPr>
              <a:t>//LI</a:t>
            </a:r>
            <a:r>
              <a:rPr sz="1400" spc="-4" dirty="0" smtClean="0">
                <a:solidFill>
                  <a:srgbClr val="3E7E5F"/>
                </a:solidFill>
                <a:latin typeface="Courier New"/>
                <a:cs typeface="Courier New"/>
              </a:rPr>
              <a:t>ST</a:t>
            </a:r>
            <a:r>
              <a:rPr sz="1400" spc="0" dirty="0" smtClean="0">
                <a:solidFill>
                  <a:srgbClr val="3E7E5F"/>
                </a:solidFill>
                <a:latin typeface="Courier New"/>
                <a:cs typeface="Courier New"/>
              </a:rPr>
              <a:t>ENER:</a:t>
            </a:r>
            <a:r>
              <a:rPr sz="1400" spc="-92" dirty="0" smtClean="0">
                <a:solidFill>
                  <a:srgbClr val="3E7E5F"/>
                </a:solidFill>
                <a:latin typeface="Courier New"/>
                <a:cs typeface="Courier New"/>
              </a:rPr>
              <a:t> </a:t>
            </a:r>
            <a:r>
              <a:rPr sz="1400" spc="-4" dirty="0" smtClean="0">
                <a:solidFill>
                  <a:srgbClr val="3E7E5F"/>
                </a:solidFill>
                <a:latin typeface="Courier New"/>
                <a:cs typeface="Courier New"/>
              </a:rPr>
              <a:t>w</a:t>
            </a:r>
            <a:r>
              <a:rPr sz="1400" spc="0" dirty="0" smtClean="0">
                <a:solidFill>
                  <a:srgbClr val="3E7E5F"/>
                </a:solidFill>
                <a:latin typeface="Courier New"/>
                <a:cs typeface="Courier New"/>
              </a:rPr>
              <a:t>iring</a:t>
            </a:r>
            <a:r>
              <a:rPr sz="1400" spc="-50" dirty="0" smtClean="0">
                <a:solidFill>
                  <a:srgbClr val="3E7E5F"/>
                </a:solidFill>
                <a:latin typeface="Courier New"/>
                <a:cs typeface="Courier New"/>
              </a:rPr>
              <a:t> </a:t>
            </a:r>
            <a:r>
              <a:rPr sz="1400" spc="-4" dirty="0" smtClean="0">
                <a:solidFill>
                  <a:srgbClr val="3E7E5F"/>
                </a:solidFill>
                <a:latin typeface="Courier New"/>
                <a:cs typeface="Courier New"/>
              </a:rPr>
              <a:t>b</a:t>
            </a:r>
            <a:r>
              <a:rPr sz="1400" spc="0" dirty="0" smtClean="0">
                <a:solidFill>
                  <a:srgbClr val="3E7E5F"/>
                </a:solidFill>
                <a:latin typeface="Courier New"/>
                <a:cs typeface="Courier New"/>
              </a:rPr>
              <a:t>utton</a:t>
            </a:r>
            <a:r>
              <a:rPr sz="1400" spc="-4" dirty="0" smtClean="0">
                <a:solidFill>
                  <a:srgbClr val="3E7E5F"/>
                </a:solidFill>
                <a:latin typeface="Courier New"/>
                <a:cs typeface="Courier New"/>
              </a:rPr>
              <a:t>-e</a:t>
            </a:r>
            <a:r>
              <a:rPr sz="1400" spc="0" dirty="0" smtClean="0">
                <a:solidFill>
                  <a:srgbClr val="3E7E5F"/>
                </a:solidFill>
                <a:latin typeface="Courier New"/>
                <a:cs typeface="Courier New"/>
              </a:rPr>
              <a:t>vents</a:t>
            </a:r>
            <a:r>
              <a:rPr sz="1400" spc="-4" dirty="0" smtClean="0">
                <a:solidFill>
                  <a:srgbClr val="3E7E5F"/>
                </a:solidFill>
                <a:latin typeface="Courier New"/>
                <a:cs typeface="Courier New"/>
              </a:rPr>
              <a:t>-&amp;</a:t>
            </a:r>
            <a:r>
              <a:rPr sz="1400" spc="0" dirty="0" smtClean="0">
                <a:solidFill>
                  <a:srgbClr val="3E7E5F"/>
                </a:solidFill>
                <a:latin typeface="Courier New"/>
                <a:cs typeface="Courier New"/>
              </a:rPr>
              <a:t>-code </a:t>
            </a:r>
            <a:r>
              <a:rPr sz="1400" spc="0" dirty="0" smtClean="0">
                <a:solidFill>
                  <a:srgbClr val="0000C0"/>
                </a:solidFill>
                <a:latin typeface="Courier New"/>
                <a:cs typeface="Courier New"/>
              </a:rPr>
              <a:t>btnP</a:t>
            </a:r>
            <a:r>
              <a:rPr sz="1400" spc="-4" dirty="0" smtClean="0">
                <a:solidFill>
                  <a:srgbClr val="0000C0"/>
                </a:solidFill>
                <a:latin typeface="Courier New"/>
                <a:cs typeface="Courier New"/>
              </a:rPr>
              <a:t>ay</a:t>
            </a:r>
            <a:r>
              <a:rPr sz="1400" spc="0" dirty="0" smtClean="0">
                <a:latin typeface="Courier New"/>
                <a:cs typeface="Courier New"/>
              </a:rPr>
              <a:t>.setO</a:t>
            </a:r>
            <a:r>
              <a:rPr sz="1400" spc="-4" dirty="0" smtClean="0">
                <a:latin typeface="Courier New"/>
                <a:cs typeface="Courier New"/>
              </a:rPr>
              <a:t>nC</a:t>
            </a:r>
            <a:r>
              <a:rPr sz="1400" spc="0" dirty="0" smtClean="0">
                <a:latin typeface="Courier New"/>
                <a:cs typeface="Courier New"/>
              </a:rPr>
              <a:t>lickL</a:t>
            </a:r>
            <a:r>
              <a:rPr sz="1400" spc="-4" dirty="0" smtClean="0">
                <a:latin typeface="Courier New"/>
                <a:cs typeface="Courier New"/>
              </a:rPr>
              <a:t>is</a:t>
            </a:r>
            <a:r>
              <a:rPr sz="1400" spc="0" dirty="0" smtClean="0">
                <a:latin typeface="Courier New"/>
                <a:cs typeface="Courier New"/>
              </a:rPr>
              <a:t>tene</a:t>
            </a:r>
            <a:r>
              <a:rPr sz="1400" spc="-4" dirty="0" smtClean="0">
                <a:latin typeface="Courier New"/>
                <a:cs typeface="Courier New"/>
              </a:rPr>
              <a:t>r(</a:t>
            </a:r>
            <a:r>
              <a:rPr sz="1400" b="1" spc="-4" dirty="0" smtClean="0">
                <a:solidFill>
                  <a:srgbClr val="7E0054"/>
                </a:solidFill>
                <a:latin typeface="Courier New"/>
                <a:cs typeface="Courier New"/>
              </a:rPr>
              <a:t>n</a:t>
            </a:r>
            <a:r>
              <a:rPr sz="1400" b="1" spc="0" dirty="0" smtClean="0">
                <a:solidFill>
                  <a:srgbClr val="7E0054"/>
                </a:solidFill>
                <a:latin typeface="Courier New"/>
                <a:cs typeface="Courier New"/>
              </a:rPr>
              <a:t>ew</a:t>
            </a:r>
            <a:r>
              <a:rPr sz="1400" b="1" spc="-243" dirty="0" smtClean="0">
                <a:solidFill>
                  <a:srgbClr val="7E0054"/>
                </a:solidFill>
                <a:latin typeface="Courier New"/>
                <a:cs typeface="Courier New"/>
              </a:rPr>
              <a:t> </a:t>
            </a:r>
            <a:r>
              <a:rPr sz="1400" b="1" spc="0" dirty="0" smtClean="0">
                <a:latin typeface="Courier New"/>
                <a:cs typeface="Courier New"/>
              </a:rPr>
              <a:t>OnC</a:t>
            </a:r>
            <a:r>
              <a:rPr sz="1400" b="1" spc="-9" dirty="0" smtClean="0">
                <a:latin typeface="Courier New"/>
                <a:cs typeface="Courier New"/>
              </a:rPr>
              <a:t>l</a:t>
            </a:r>
            <a:r>
              <a:rPr sz="1400" b="1" spc="0" dirty="0" smtClean="0">
                <a:latin typeface="Courier New"/>
                <a:cs typeface="Courier New"/>
              </a:rPr>
              <a:t>ickLi</a:t>
            </a:r>
            <a:r>
              <a:rPr sz="1400" b="1" spc="-4" dirty="0" smtClean="0">
                <a:latin typeface="Courier New"/>
                <a:cs typeface="Courier New"/>
              </a:rPr>
              <a:t>st</a:t>
            </a:r>
            <a:r>
              <a:rPr sz="1400" b="1" spc="0" dirty="0" smtClean="0">
                <a:latin typeface="Courier New"/>
                <a:cs typeface="Courier New"/>
              </a:rPr>
              <a:t>ener()</a:t>
            </a:r>
            <a:r>
              <a:rPr sz="1400" b="1" spc="-152" dirty="0" smtClean="0">
                <a:latin typeface="Courier New"/>
                <a:cs typeface="Courier New"/>
              </a:rPr>
              <a:t> </a:t>
            </a:r>
            <a:r>
              <a:rPr sz="1400" b="1" spc="0" dirty="0" smtClean="0">
                <a:latin typeface="Courier New"/>
                <a:cs typeface="Courier New"/>
              </a:rPr>
              <a:t>{</a:t>
            </a:r>
            <a:endParaRPr sz="1400">
              <a:latin typeface="Courier New"/>
              <a:cs typeface="Courier New"/>
            </a:endParaRPr>
          </a:p>
          <a:p>
            <a:pPr marL="914400">
              <a:lnSpc>
                <a:spcPct val="94401"/>
              </a:lnSpc>
              <a:spcBef>
                <a:spcPts val="1777"/>
              </a:spcBef>
            </a:pPr>
            <a:r>
              <a:rPr sz="1400" spc="0" dirty="0" smtClean="0">
                <a:solidFill>
                  <a:srgbClr val="636363"/>
                </a:solidFill>
                <a:latin typeface="Courier New"/>
                <a:cs typeface="Courier New"/>
              </a:rPr>
              <a:t>@</a:t>
            </a:r>
            <a:endParaRPr sz="1400">
              <a:latin typeface="Courier New"/>
              <a:cs typeface="Courier New"/>
            </a:endParaRPr>
          </a:p>
          <a:p>
            <a:pPr marL="914400">
              <a:lnSpc>
                <a:spcPct val="94401"/>
              </a:lnSpc>
              <a:spcBef>
                <a:spcPts val="95"/>
              </a:spcBef>
            </a:pPr>
            <a:r>
              <a:rPr sz="1400" b="1" spc="0" dirty="0" smtClean="0">
                <a:solidFill>
                  <a:srgbClr val="7E0054"/>
                </a:solidFill>
                <a:latin typeface="Courier New"/>
                <a:cs typeface="Courier New"/>
              </a:rPr>
              <a:t>public</a:t>
            </a:r>
            <a:r>
              <a:rPr sz="1400" b="1" spc="-60" dirty="0" smtClean="0">
                <a:solidFill>
                  <a:srgbClr val="7E0054"/>
                </a:solidFill>
                <a:latin typeface="Courier New"/>
                <a:cs typeface="Courier New"/>
              </a:rPr>
              <a:t> </a:t>
            </a:r>
            <a:r>
              <a:rPr sz="1400" b="1" spc="0" dirty="0" smtClean="0">
                <a:solidFill>
                  <a:srgbClr val="7E0054"/>
                </a:solidFill>
                <a:latin typeface="Courier New"/>
                <a:cs typeface="Courier New"/>
              </a:rPr>
              <a:t>void</a:t>
            </a:r>
            <a:r>
              <a:rPr sz="1400" b="1" spc="-33" dirty="0" smtClean="0">
                <a:solidFill>
                  <a:srgbClr val="7E0054"/>
                </a:solidFill>
                <a:latin typeface="Courier New"/>
                <a:cs typeface="Courier New"/>
              </a:rPr>
              <a:t> </a:t>
            </a:r>
            <a:r>
              <a:rPr sz="1400" b="1" spc="-4" dirty="0" smtClean="0">
                <a:latin typeface="Courier New"/>
                <a:cs typeface="Courier New"/>
              </a:rPr>
              <a:t>on</a:t>
            </a:r>
            <a:r>
              <a:rPr sz="1400" b="1" spc="0" dirty="0" smtClean="0">
                <a:latin typeface="Courier New"/>
                <a:cs typeface="Courier New"/>
              </a:rPr>
              <a:t>Click</a:t>
            </a:r>
            <a:r>
              <a:rPr sz="1400" b="1" spc="-4" dirty="0" smtClean="0">
                <a:latin typeface="Courier New"/>
                <a:cs typeface="Courier New"/>
              </a:rPr>
              <a:t>(V</a:t>
            </a:r>
            <a:r>
              <a:rPr sz="1400" b="1" spc="0" dirty="0" smtClean="0">
                <a:latin typeface="Courier New"/>
                <a:cs typeface="Courier New"/>
              </a:rPr>
              <a:t>iew</a:t>
            </a:r>
            <a:r>
              <a:rPr sz="1400" b="1" spc="-100" dirty="0" smtClean="0">
                <a:latin typeface="Courier New"/>
                <a:cs typeface="Courier New"/>
              </a:rPr>
              <a:t> </a:t>
            </a:r>
            <a:r>
              <a:rPr sz="1400" b="1" spc="0" dirty="0" smtClean="0">
                <a:latin typeface="Courier New"/>
                <a:cs typeface="Courier New"/>
              </a:rPr>
              <a:t>v)</a:t>
            </a:r>
            <a:r>
              <a:rPr sz="1400" b="1" spc="-26" dirty="0" smtClean="0">
                <a:latin typeface="Courier New"/>
                <a:cs typeface="Courier New"/>
              </a:rPr>
              <a:t> </a:t>
            </a:r>
            <a:r>
              <a:rPr sz="1400" b="1" spc="0" dirty="0" smtClean="0">
                <a:latin typeface="Courier New"/>
                <a:cs typeface="Courier New"/>
              </a:rPr>
              <a:t>{</a:t>
            </a:r>
            <a:endParaRPr sz="1400">
              <a:latin typeface="Courier New"/>
              <a:cs typeface="Courier New"/>
            </a:endParaRPr>
          </a:p>
          <a:p>
            <a:pPr marL="1188720">
              <a:lnSpc>
                <a:spcPct val="94401"/>
              </a:lnSpc>
              <a:spcBef>
                <a:spcPts val="95"/>
              </a:spcBef>
            </a:pPr>
            <a:r>
              <a:rPr sz="1400" spc="0" dirty="0" smtClean="0">
                <a:latin typeface="Courier New"/>
                <a:cs typeface="Courier New"/>
              </a:rPr>
              <a:t>String</a:t>
            </a:r>
            <a:r>
              <a:rPr sz="1400" spc="-60" dirty="0" smtClean="0">
                <a:latin typeface="Courier New"/>
                <a:cs typeface="Courier New"/>
              </a:rPr>
              <a:t> </a:t>
            </a:r>
            <a:r>
              <a:rPr sz="1400" spc="0" dirty="0" smtClean="0">
                <a:latin typeface="Courier New"/>
                <a:cs typeface="Courier New"/>
              </a:rPr>
              <a:t>msg</a:t>
            </a:r>
            <a:r>
              <a:rPr sz="1400" spc="-25" dirty="0" smtClean="0">
                <a:latin typeface="Courier New"/>
                <a:cs typeface="Courier New"/>
              </a:rPr>
              <a:t> </a:t>
            </a:r>
            <a:r>
              <a:rPr sz="1400" spc="0" dirty="0" smtClean="0">
                <a:latin typeface="Courier New"/>
                <a:cs typeface="Courier New"/>
              </a:rPr>
              <a:t>=</a:t>
            </a:r>
            <a:r>
              <a:rPr sz="1400" spc="-8" dirty="0" smtClean="0">
                <a:latin typeface="Courier New"/>
                <a:cs typeface="Courier New"/>
              </a:rPr>
              <a:t> </a:t>
            </a:r>
            <a:r>
              <a:rPr sz="1400" spc="-4" dirty="0" smtClean="0">
                <a:solidFill>
                  <a:srgbClr val="2A00FF"/>
                </a:solidFill>
                <a:latin typeface="Courier New"/>
                <a:cs typeface="Courier New"/>
              </a:rPr>
              <a:t>"</a:t>
            </a:r>
            <a:r>
              <a:rPr sz="1400" spc="0" dirty="0" smtClean="0">
                <a:solidFill>
                  <a:srgbClr val="2A00FF"/>
                </a:solidFill>
                <a:latin typeface="Courier New"/>
                <a:cs typeface="Courier New"/>
              </a:rPr>
              <a:t>Coffee</a:t>
            </a:r>
            <a:r>
              <a:rPr sz="1400" spc="-68" dirty="0" smtClean="0">
                <a:solidFill>
                  <a:srgbClr val="2A00FF"/>
                </a:solidFill>
                <a:latin typeface="Courier New"/>
                <a:cs typeface="Courier New"/>
              </a:rPr>
              <a:t> </a:t>
            </a:r>
            <a:r>
              <a:rPr sz="1400" spc="0" dirty="0" smtClean="0">
                <a:solidFill>
                  <a:srgbClr val="2A00FF"/>
                </a:solidFill>
                <a:latin typeface="Courier New"/>
                <a:cs typeface="Courier New"/>
              </a:rPr>
              <a:t>"</a:t>
            </a:r>
            <a:r>
              <a:rPr sz="1400" spc="0" dirty="0" smtClean="0">
                <a:latin typeface="Courier New"/>
                <a:cs typeface="Courier New"/>
              </a:rPr>
              <a:t>;</a:t>
            </a:r>
            <a:endParaRPr sz="1400">
              <a:latin typeface="Courier New"/>
              <a:cs typeface="Courier New"/>
            </a:endParaRPr>
          </a:p>
          <a:p>
            <a:pPr marL="1188720">
              <a:lnSpc>
                <a:spcPct val="94401"/>
              </a:lnSpc>
              <a:spcBef>
                <a:spcPts val="95"/>
              </a:spcBef>
            </a:pPr>
            <a:r>
              <a:rPr sz="1400" b="1" spc="0" dirty="0" smtClean="0">
                <a:solidFill>
                  <a:srgbClr val="7E0054"/>
                </a:solidFill>
                <a:latin typeface="Courier New"/>
                <a:cs typeface="Courier New"/>
              </a:rPr>
              <a:t>if</a:t>
            </a:r>
            <a:r>
              <a:rPr sz="1400" b="1" spc="-16" dirty="0" smtClean="0">
                <a:solidFill>
                  <a:srgbClr val="7E0054"/>
                </a:solidFill>
                <a:latin typeface="Courier New"/>
                <a:cs typeface="Courier New"/>
              </a:rPr>
              <a:t> </a:t>
            </a:r>
            <a:r>
              <a:rPr sz="1400" b="1" spc="0" dirty="0" smtClean="0">
                <a:latin typeface="Courier New"/>
                <a:cs typeface="Courier New"/>
              </a:rPr>
              <a:t>(</a:t>
            </a:r>
            <a:endParaRPr sz="1400">
              <a:latin typeface="Courier New"/>
              <a:cs typeface="Courier New"/>
            </a:endParaRPr>
          </a:p>
          <a:p>
            <a:pPr marL="1437278" marR="4185439" algn="ctr">
              <a:lnSpc>
                <a:spcPct val="94401"/>
              </a:lnSpc>
              <a:spcBef>
                <a:spcPts val="95"/>
              </a:spcBef>
            </a:pPr>
            <a:r>
              <a:rPr sz="1400" spc="0" dirty="0" smtClean="0">
                <a:latin typeface="Courier New"/>
                <a:cs typeface="Courier New"/>
              </a:rPr>
              <a:t>msg</a:t>
            </a:r>
            <a:r>
              <a:rPr sz="1400" spc="-25" dirty="0" smtClean="0">
                <a:latin typeface="Courier New"/>
                <a:cs typeface="Courier New"/>
              </a:rPr>
              <a:t> </a:t>
            </a:r>
            <a:r>
              <a:rPr sz="1400" spc="0" dirty="0" smtClean="0">
                <a:latin typeface="Courier New"/>
                <a:cs typeface="Courier New"/>
              </a:rPr>
              <a:t>+=</a:t>
            </a:r>
            <a:r>
              <a:rPr sz="1400" spc="-26" dirty="0" smtClean="0">
                <a:latin typeface="Courier New"/>
                <a:cs typeface="Courier New"/>
              </a:rPr>
              <a:t> </a:t>
            </a:r>
            <a:r>
              <a:rPr sz="1400" spc="0" dirty="0" smtClean="0">
                <a:solidFill>
                  <a:srgbClr val="2A00FF"/>
                </a:solidFill>
                <a:latin typeface="Courier New"/>
                <a:cs typeface="Courier New"/>
              </a:rPr>
              <a:t>"</a:t>
            </a:r>
            <a:r>
              <a:rPr sz="1400" spc="-8" dirty="0" smtClean="0">
                <a:solidFill>
                  <a:srgbClr val="2A00FF"/>
                </a:solidFill>
                <a:latin typeface="Courier New"/>
                <a:cs typeface="Courier New"/>
              </a:rPr>
              <a:t> </a:t>
            </a:r>
            <a:r>
              <a:rPr sz="1400" spc="0" dirty="0" smtClean="0">
                <a:solidFill>
                  <a:srgbClr val="2A00FF"/>
                </a:solidFill>
                <a:latin typeface="Courier New"/>
                <a:cs typeface="Courier New"/>
              </a:rPr>
              <a:t>&amp;</a:t>
            </a:r>
            <a:r>
              <a:rPr sz="1400" spc="-8" dirty="0" smtClean="0">
                <a:solidFill>
                  <a:srgbClr val="2A00FF"/>
                </a:solidFill>
                <a:latin typeface="Courier New"/>
                <a:cs typeface="Courier New"/>
              </a:rPr>
              <a:t> </a:t>
            </a:r>
            <a:r>
              <a:rPr sz="1400" spc="0" dirty="0" smtClean="0">
                <a:solidFill>
                  <a:srgbClr val="2A00FF"/>
                </a:solidFill>
                <a:latin typeface="Courier New"/>
                <a:cs typeface="Courier New"/>
              </a:rPr>
              <a:t>c</a:t>
            </a:r>
            <a:r>
              <a:rPr sz="1400" spc="-4" dirty="0" smtClean="0">
                <a:solidFill>
                  <a:srgbClr val="2A00FF"/>
                </a:solidFill>
                <a:latin typeface="Courier New"/>
                <a:cs typeface="Courier New"/>
              </a:rPr>
              <a:t>re</a:t>
            </a:r>
            <a:r>
              <a:rPr sz="1400" spc="0" dirty="0" smtClean="0">
                <a:solidFill>
                  <a:srgbClr val="2A00FF"/>
                </a:solidFill>
                <a:latin typeface="Courier New"/>
                <a:cs typeface="Courier New"/>
              </a:rPr>
              <a:t>am</a:t>
            </a:r>
            <a:r>
              <a:rPr sz="1400" spc="-41" dirty="0" smtClean="0">
                <a:solidFill>
                  <a:srgbClr val="2A00FF"/>
                </a:solidFill>
                <a:latin typeface="Courier New"/>
                <a:cs typeface="Courier New"/>
              </a:rPr>
              <a:t> </a:t>
            </a:r>
            <a:r>
              <a:rPr sz="1400" spc="-13" dirty="0" smtClean="0">
                <a:solidFill>
                  <a:srgbClr val="2A00FF"/>
                </a:solidFill>
                <a:latin typeface="Courier New"/>
                <a:cs typeface="Courier New"/>
              </a:rPr>
              <a:t>"</a:t>
            </a:r>
            <a:r>
              <a:rPr sz="1400" spc="-8" dirty="0" smtClean="0">
                <a:latin typeface="Courier New"/>
                <a:cs typeface="Courier New"/>
              </a:rPr>
              <a:t>;</a:t>
            </a:r>
            <a:endParaRPr sz="1400">
              <a:latin typeface="Courier New"/>
              <a:cs typeface="Courier New"/>
            </a:endParaRPr>
          </a:p>
          <a:p>
            <a:pPr marL="1188720">
              <a:lnSpc>
                <a:spcPct val="94401"/>
              </a:lnSpc>
              <a:spcBef>
                <a:spcPts val="95"/>
              </a:spcBef>
            </a:pPr>
            <a:r>
              <a:rPr sz="1400" spc="0" dirty="0" smtClean="0">
                <a:latin typeface="Courier New"/>
                <a:cs typeface="Courier New"/>
              </a:rPr>
              <a:t>}</a:t>
            </a:r>
            <a:endParaRPr sz="1400">
              <a:latin typeface="Courier New"/>
              <a:cs typeface="Courier New"/>
            </a:endParaRPr>
          </a:p>
          <a:p>
            <a:pPr marL="1188720">
              <a:lnSpc>
                <a:spcPct val="94401"/>
              </a:lnSpc>
              <a:spcBef>
                <a:spcPts val="95"/>
              </a:spcBef>
            </a:pPr>
            <a:r>
              <a:rPr sz="1400" b="1" spc="0" dirty="0" smtClean="0">
                <a:solidFill>
                  <a:srgbClr val="7E0054"/>
                </a:solidFill>
                <a:latin typeface="Courier New"/>
                <a:cs typeface="Courier New"/>
              </a:rPr>
              <a:t>if</a:t>
            </a:r>
            <a:r>
              <a:rPr sz="1400" b="1" spc="-16" dirty="0" smtClean="0">
                <a:solidFill>
                  <a:srgbClr val="7E0054"/>
                </a:solidFill>
                <a:latin typeface="Courier New"/>
                <a:cs typeface="Courier New"/>
              </a:rPr>
              <a:t> </a:t>
            </a:r>
            <a:r>
              <a:rPr sz="1400" b="1" spc="0" dirty="0" smtClean="0">
                <a:latin typeface="Courier New"/>
                <a:cs typeface="Courier New"/>
              </a:rPr>
              <a:t>(</a:t>
            </a:r>
            <a:endParaRPr sz="1400">
              <a:latin typeface="Courier New"/>
              <a:cs typeface="Courier New"/>
            </a:endParaRPr>
          </a:p>
          <a:p>
            <a:pPr marL="1437259" marR="4291947" algn="ctr">
              <a:lnSpc>
                <a:spcPct val="94401"/>
              </a:lnSpc>
              <a:spcBef>
                <a:spcPts val="95"/>
              </a:spcBef>
            </a:pPr>
            <a:r>
              <a:rPr sz="1400" spc="0" dirty="0" smtClean="0">
                <a:latin typeface="Courier New"/>
                <a:cs typeface="Courier New"/>
              </a:rPr>
              <a:t>msg +=</a:t>
            </a:r>
            <a:r>
              <a:rPr sz="1400" spc="-9" dirty="0" smtClean="0">
                <a:latin typeface="Courier New"/>
                <a:cs typeface="Courier New"/>
              </a:rPr>
              <a:t> </a:t>
            </a:r>
            <a:r>
              <a:rPr sz="1400" spc="0" dirty="0" smtClean="0">
                <a:solidFill>
                  <a:srgbClr val="2A00FF"/>
                </a:solidFill>
                <a:latin typeface="Courier New"/>
                <a:cs typeface="Courier New"/>
              </a:rPr>
              <a:t>" &amp; S</a:t>
            </a:r>
            <a:r>
              <a:rPr sz="1400" spc="-4" dirty="0" smtClean="0">
                <a:solidFill>
                  <a:srgbClr val="2A00FF"/>
                </a:solidFill>
                <a:latin typeface="Courier New"/>
                <a:cs typeface="Courier New"/>
              </a:rPr>
              <a:t>ug</a:t>
            </a:r>
            <a:r>
              <a:rPr sz="1400" spc="0" dirty="0" smtClean="0">
                <a:solidFill>
                  <a:srgbClr val="2A00FF"/>
                </a:solidFill>
                <a:latin typeface="Courier New"/>
                <a:cs typeface="Courier New"/>
              </a:rPr>
              <a:t>ar</a:t>
            </a:r>
            <a:r>
              <a:rPr sz="1400" spc="-9" dirty="0" smtClean="0">
                <a:solidFill>
                  <a:srgbClr val="2A00FF"/>
                </a:solidFill>
                <a:latin typeface="Courier New"/>
                <a:cs typeface="Courier New"/>
              </a:rPr>
              <a:t>"</a:t>
            </a:r>
            <a:r>
              <a:rPr sz="1400" spc="0" dirty="0" smtClean="0">
                <a:latin typeface="Courier New"/>
                <a:cs typeface="Courier New"/>
              </a:rPr>
              <a:t>;</a:t>
            </a:r>
            <a:endParaRPr sz="1400">
              <a:latin typeface="Courier New"/>
              <a:cs typeface="Courier New"/>
            </a:endParaRPr>
          </a:p>
          <a:p>
            <a:pPr marL="1188720" marR="2328329">
              <a:lnSpc>
                <a:spcPts val="1585"/>
              </a:lnSpc>
              <a:spcBef>
                <a:spcPts val="95"/>
              </a:spcBef>
            </a:pPr>
            <a:r>
              <a:rPr sz="1400" spc="0" dirty="0" smtClean="0">
                <a:latin typeface="Courier New"/>
                <a:cs typeface="Courier New"/>
              </a:rPr>
              <a:t>} Toast</a:t>
            </a:r>
            <a:r>
              <a:rPr sz="1400" spc="-4" dirty="0" smtClean="0">
                <a:latin typeface="Courier New"/>
                <a:cs typeface="Courier New"/>
              </a:rPr>
              <a:t>.</a:t>
            </a:r>
            <a:r>
              <a:rPr sz="1400" i="1" spc="-4" dirty="0" smtClean="0">
                <a:latin typeface="Courier New"/>
                <a:cs typeface="Courier New"/>
              </a:rPr>
              <a:t>m</a:t>
            </a:r>
            <a:r>
              <a:rPr sz="1400" i="1" spc="0" dirty="0" smtClean="0">
                <a:latin typeface="Courier New"/>
                <a:cs typeface="Courier New"/>
              </a:rPr>
              <a:t>akeTe</a:t>
            </a:r>
            <a:r>
              <a:rPr sz="1400" i="1" spc="-4" dirty="0" smtClean="0">
                <a:latin typeface="Courier New"/>
                <a:cs typeface="Courier New"/>
              </a:rPr>
              <a:t>xt</a:t>
            </a:r>
            <a:r>
              <a:rPr sz="1400" i="1" spc="0" dirty="0" smtClean="0">
                <a:latin typeface="Courier New"/>
                <a:cs typeface="Courier New"/>
              </a:rPr>
              <a:t>(getA</a:t>
            </a:r>
            <a:r>
              <a:rPr sz="1400" i="1" spc="-4" dirty="0" smtClean="0">
                <a:latin typeface="Courier New"/>
                <a:cs typeface="Courier New"/>
              </a:rPr>
              <a:t>pp</a:t>
            </a:r>
            <a:r>
              <a:rPr sz="1400" i="1" spc="0" dirty="0" smtClean="0">
                <a:latin typeface="Courier New"/>
                <a:cs typeface="Courier New"/>
              </a:rPr>
              <a:t>licat</a:t>
            </a:r>
            <a:r>
              <a:rPr sz="1400" i="1" spc="-4" dirty="0" smtClean="0">
                <a:latin typeface="Courier New"/>
                <a:cs typeface="Courier New"/>
              </a:rPr>
              <a:t>io</a:t>
            </a:r>
            <a:r>
              <a:rPr sz="1400" i="1" spc="0" dirty="0" smtClean="0">
                <a:latin typeface="Courier New"/>
                <a:cs typeface="Courier New"/>
              </a:rPr>
              <a:t>nCont</a:t>
            </a:r>
            <a:r>
              <a:rPr sz="1400" i="1" spc="-4" dirty="0" smtClean="0">
                <a:latin typeface="Courier New"/>
                <a:cs typeface="Courier New"/>
              </a:rPr>
              <a:t>ex</a:t>
            </a:r>
            <a:r>
              <a:rPr sz="1400" i="1" spc="0" dirty="0" smtClean="0">
                <a:latin typeface="Courier New"/>
                <a:cs typeface="Courier New"/>
              </a:rPr>
              <a:t>t(),</a:t>
            </a:r>
            <a:endParaRPr sz="1400">
              <a:latin typeface="Courier New"/>
              <a:cs typeface="Courier New"/>
            </a:endParaRPr>
          </a:p>
          <a:p>
            <a:pPr marL="1737614">
              <a:lnSpc>
                <a:spcPct val="94401"/>
              </a:lnSpc>
              <a:spcBef>
                <a:spcPts val="93"/>
              </a:spcBef>
            </a:pPr>
            <a:r>
              <a:rPr sz="1400" spc="0" dirty="0" smtClean="0">
                <a:latin typeface="Courier New"/>
                <a:cs typeface="Courier New"/>
              </a:rPr>
              <a:t>ms</a:t>
            </a:r>
            <a:r>
              <a:rPr sz="1400" spc="-4" dirty="0" smtClean="0">
                <a:latin typeface="Courier New"/>
                <a:cs typeface="Courier New"/>
              </a:rPr>
              <a:t>g</a:t>
            </a:r>
            <a:r>
              <a:rPr sz="1400" spc="0" dirty="0" smtClean="0">
                <a:latin typeface="Courier New"/>
                <a:cs typeface="Courier New"/>
              </a:rPr>
              <a:t>,</a:t>
            </a:r>
            <a:r>
              <a:rPr sz="1400" spc="-33" dirty="0" smtClean="0">
                <a:latin typeface="Courier New"/>
                <a:cs typeface="Courier New"/>
              </a:rPr>
              <a:t> </a:t>
            </a:r>
            <a:r>
              <a:rPr sz="1400" spc="-4" dirty="0" smtClean="0">
                <a:latin typeface="Courier New"/>
                <a:cs typeface="Courier New"/>
              </a:rPr>
              <a:t>To</a:t>
            </a:r>
            <a:r>
              <a:rPr sz="1400" spc="0" dirty="0" smtClean="0">
                <a:latin typeface="Courier New"/>
                <a:cs typeface="Courier New"/>
              </a:rPr>
              <a:t>ast</a:t>
            </a:r>
            <a:r>
              <a:rPr sz="1400" spc="-4" dirty="0" smtClean="0">
                <a:latin typeface="Courier New"/>
                <a:cs typeface="Courier New"/>
              </a:rPr>
              <a:t>.</a:t>
            </a:r>
            <a:r>
              <a:rPr sz="1400" i="1" spc="0" dirty="0" smtClean="0">
                <a:solidFill>
                  <a:srgbClr val="0000C0"/>
                </a:solidFill>
                <a:latin typeface="Courier New"/>
                <a:cs typeface="Courier New"/>
              </a:rPr>
              <a:t>LE</a:t>
            </a:r>
            <a:r>
              <a:rPr sz="1400" i="1" spc="-9" dirty="0" smtClean="0">
                <a:solidFill>
                  <a:srgbClr val="0000C0"/>
                </a:solidFill>
                <a:latin typeface="Courier New"/>
                <a:cs typeface="Courier New"/>
              </a:rPr>
              <a:t>N</a:t>
            </a:r>
            <a:r>
              <a:rPr sz="1400" i="1" spc="0" dirty="0" smtClean="0">
                <a:solidFill>
                  <a:srgbClr val="0000C0"/>
                </a:solidFill>
                <a:latin typeface="Courier New"/>
                <a:cs typeface="Courier New"/>
              </a:rPr>
              <a:t>GTH_S</a:t>
            </a:r>
            <a:r>
              <a:rPr sz="1400" i="1" spc="-4" dirty="0" smtClean="0">
                <a:solidFill>
                  <a:srgbClr val="0000C0"/>
                </a:solidFill>
                <a:latin typeface="Courier New"/>
                <a:cs typeface="Courier New"/>
              </a:rPr>
              <a:t>HO</a:t>
            </a:r>
            <a:r>
              <a:rPr sz="1400" i="1" spc="0" dirty="0" smtClean="0">
                <a:solidFill>
                  <a:srgbClr val="0000C0"/>
                </a:solidFill>
                <a:latin typeface="Courier New"/>
                <a:cs typeface="Courier New"/>
              </a:rPr>
              <a:t>RT</a:t>
            </a:r>
            <a:r>
              <a:rPr sz="1400" i="1" spc="-4" dirty="0" smtClean="0">
                <a:latin typeface="Courier New"/>
                <a:cs typeface="Courier New"/>
              </a:rPr>
              <a:t>)</a:t>
            </a:r>
            <a:r>
              <a:rPr sz="1400" i="1" spc="0" dirty="0" smtClean="0">
                <a:latin typeface="Courier New"/>
                <a:cs typeface="Courier New"/>
              </a:rPr>
              <a:t>.sh</a:t>
            </a:r>
            <a:r>
              <a:rPr sz="1400" i="1" spc="-9" dirty="0" smtClean="0">
                <a:latin typeface="Courier New"/>
                <a:cs typeface="Courier New"/>
              </a:rPr>
              <a:t>o</a:t>
            </a:r>
            <a:r>
              <a:rPr sz="1400" i="1" spc="0" dirty="0" smtClean="0">
                <a:latin typeface="Courier New"/>
                <a:cs typeface="Courier New"/>
              </a:rPr>
              <a:t>w();</a:t>
            </a:r>
            <a:endParaRPr sz="1400">
              <a:latin typeface="Courier New"/>
              <a:cs typeface="Courier New"/>
            </a:endParaRPr>
          </a:p>
          <a:p>
            <a:pPr marL="1188720">
              <a:lnSpc>
                <a:spcPct val="94401"/>
              </a:lnSpc>
              <a:spcBef>
                <a:spcPts val="95"/>
              </a:spcBef>
            </a:pPr>
            <a:r>
              <a:rPr sz="1400" spc="0" dirty="0" smtClean="0">
                <a:solidFill>
                  <a:srgbClr val="3E7E5F"/>
                </a:solidFill>
                <a:latin typeface="Courier New"/>
                <a:cs typeface="Courier New"/>
              </a:rPr>
              <a:t>//go</a:t>
            </a:r>
            <a:r>
              <a:rPr sz="1400" spc="-33" dirty="0" smtClean="0">
                <a:solidFill>
                  <a:srgbClr val="3E7E5F"/>
                </a:solidFill>
                <a:latin typeface="Courier New"/>
                <a:cs typeface="Courier New"/>
              </a:rPr>
              <a:t> </a:t>
            </a:r>
            <a:r>
              <a:rPr sz="1400" spc="-4" dirty="0" smtClean="0">
                <a:solidFill>
                  <a:srgbClr val="3E7E5F"/>
                </a:solidFill>
                <a:latin typeface="Courier New"/>
                <a:cs typeface="Courier New"/>
              </a:rPr>
              <a:t>no</a:t>
            </a:r>
            <a:r>
              <a:rPr sz="1400" spc="0" dirty="0" smtClean="0">
                <a:solidFill>
                  <a:srgbClr val="3E7E5F"/>
                </a:solidFill>
                <a:latin typeface="Courier New"/>
                <a:cs typeface="Courier New"/>
              </a:rPr>
              <a:t>w</a:t>
            </a:r>
            <a:r>
              <a:rPr sz="1400" spc="-25" dirty="0" smtClean="0">
                <a:solidFill>
                  <a:srgbClr val="3E7E5F"/>
                </a:solidFill>
                <a:latin typeface="Courier New"/>
                <a:cs typeface="Courier New"/>
              </a:rPr>
              <a:t> </a:t>
            </a:r>
            <a:r>
              <a:rPr sz="1400" spc="0" dirty="0" smtClean="0">
                <a:solidFill>
                  <a:srgbClr val="3E7E5F"/>
                </a:solidFill>
                <a:latin typeface="Courier New"/>
                <a:cs typeface="Courier New"/>
              </a:rPr>
              <a:t>and</a:t>
            </a:r>
            <a:r>
              <a:rPr sz="1400" spc="-25" dirty="0" smtClean="0">
                <a:solidFill>
                  <a:srgbClr val="3E7E5F"/>
                </a:solidFill>
                <a:latin typeface="Courier New"/>
                <a:cs typeface="Courier New"/>
              </a:rPr>
              <a:t> </a:t>
            </a:r>
            <a:r>
              <a:rPr sz="1400" spc="-4" dirty="0" smtClean="0">
                <a:solidFill>
                  <a:srgbClr val="3E7E5F"/>
                </a:solidFill>
                <a:latin typeface="Courier New"/>
                <a:cs typeface="Courier New"/>
              </a:rPr>
              <a:t>c</a:t>
            </a:r>
            <a:r>
              <a:rPr sz="1400" spc="0" dirty="0" smtClean="0">
                <a:solidFill>
                  <a:srgbClr val="3E7E5F"/>
                </a:solidFill>
                <a:latin typeface="Courier New"/>
                <a:cs typeface="Courier New"/>
              </a:rPr>
              <a:t>ompute</a:t>
            </a:r>
            <a:r>
              <a:rPr sz="1400" spc="-68" dirty="0" smtClean="0">
                <a:solidFill>
                  <a:srgbClr val="3E7E5F"/>
                </a:solidFill>
                <a:latin typeface="Courier New"/>
                <a:cs typeface="Courier New"/>
              </a:rPr>
              <a:t> </a:t>
            </a:r>
            <a:r>
              <a:rPr sz="1400" spc="0" dirty="0" smtClean="0">
                <a:solidFill>
                  <a:srgbClr val="3E7E5F"/>
                </a:solidFill>
                <a:latin typeface="Courier New"/>
                <a:cs typeface="Courier New"/>
              </a:rPr>
              <a:t>cost.</a:t>
            </a:r>
            <a:r>
              <a:rPr sz="1400" spc="-4" dirty="0" smtClean="0">
                <a:solidFill>
                  <a:srgbClr val="3E7E5F"/>
                </a:solidFill>
                <a:latin typeface="Courier New"/>
                <a:cs typeface="Courier New"/>
              </a:rPr>
              <a:t>.</a:t>
            </a:r>
            <a:r>
              <a:rPr sz="1400" spc="0" dirty="0" smtClean="0">
                <a:solidFill>
                  <a:srgbClr val="3E7E5F"/>
                </a:solidFill>
                <a:latin typeface="Courier New"/>
                <a:cs typeface="Courier New"/>
              </a:rPr>
              <a:t>.</a:t>
            </a:r>
            <a:endParaRPr sz="1400">
              <a:latin typeface="Courier New"/>
              <a:cs typeface="Courier New"/>
            </a:endParaRPr>
          </a:p>
          <a:p>
            <a:pPr marL="914400">
              <a:lnSpc>
                <a:spcPct val="94401"/>
              </a:lnSpc>
              <a:spcBef>
                <a:spcPts val="1774"/>
              </a:spcBef>
            </a:pPr>
            <a:r>
              <a:rPr sz="1400" spc="0" dirty="0" smtClean="0">
                <a:latin typeface="Courier New"/>
                <a:cs typeface="Courier New"/>
              </a:rPr>
              <a:t>}</a:t>
            </a:r>
            <a:r>
              <a:rPr sz="1400" spc="0" dirty="0" smtClean="0">
                <a:solidFill>
                  <a:srgbClr val="3E7E5F"/>
                </a:solidFill>
                <a:latin typeface="Courier New"/>
                <a:cs typeface="Courier New"/>
              </a:rPr>
              <a:t>/</a:t>
            </a:r>
            <a:r>
              <a:rPr sz="1400" spc="-4" dirty="0" smtClean="0">
                <a:solidFill>
                  <a:srgbClr val="3E7E5F"/>
                </a:solidFill>
                <a:latin typeface="Courier New"/>
                <a:cs typeface="Courier New"/>
              </a:rPr>
              <a:t>/</a:t>
            </a:r>
            <a:r>
              <a:rPr sz="1400" spc="0" dirty="0" smtClean="0">
                <a:solidFill>
                  <a:srgbClr val="3E7E5F"/>
                </a:solidFill>
                <a:latin typeface="Courier New"/>
                <a:cs typeface="Courier New"/>
              </a:rPr>
              <a:t>onC</a:t>
            </a:r>
            <a:r>
              <a:rPr sz="1400" spc="-9" dirty="0" smtClean="0">
                <a:solidFill>
                  <a:srgbClr val="3E7E5F"/>
                </a:solidFill>
                <a:latin typeface="Courier New"/>
                <a:cs typeface="Courier New"/>
              </a:rPr>
              <a:t>l</a:t>
            </a:r>
            <a:r>
              <a:rPr sz="1400" spc="0" dirty="0" smtClean="0">
                <a:solidFill>
                  <a:srgbClr val="3E7E5F"/>
                </a:solidFill>
                <a:latin typeface="Courier New"/>
                <a:cs typeface="Courier New"/>
              </a:rPr>
              <a:t>ick</a:t>
            </a:r>
            <a:endParaRPr sz="1400">
              <a:latin typeface="Courier New"/>
              <a:cs typeface="Courier New"/>
            </a:endParaRPr>
          </a:p>
          <a:p>
            <a:pPr marL="942594">
              <a:lnSpc>
                <a:spcPct val="94401"/>
              </a:lnSpc>
              <a:spcBef>
                <a:spcPts val="1774"/>
              </a:spcBef>
            </a:pPr>
            <a:r>
              <a:rPr sz="1400" spc="0" dirty="0" smtClean="0">
                <a:latin typeface="Courier New"/>
                <a:cs typeface="Courier New"/>
              </a:rPr>
              <a:t>});</a:t>
            </a:r>
            <a:endParaRPr sz="1400">
              <a:latin typeface="Courier New"/>
              <a:cs typeface="Courier New"/>
            </a:endParaRPr>
          </a:p>
          <a:p>
            <a:pPr marL="491382" marR="5983097" algn="ctr">
              <a:lnSpc>
                <a:spcPct val="94401"/>
              </a:lnSpc>
              <a:spcBef>
                <a:spcPts val="95"/>
              </a:spcBef>
            </a:pPr>
            <a:r>
              <a:rPr sz="1400" spc="-8" dirty="0" smtClean="0">
                <a:latin typeface="Courier New"/>
                <a:cs typeface="Courier New"/>
              </a:rPr>
              <a:t>}/</a:t>
            </a:r>
            <a:r>
              <a:rPr sz="1400" spc="-18" dirty="0" smtClean="0">
                <a:latin typeface="Courier New"/>
                <a:cs typeface="Courier New"/>
              </a:rPr>
              <a:t>/</a:t>
            </a:r>
            <a:r>
              <a:rPr sz="1400" spc="-8" dirty="0" smtClean="0">
                <a:latin typeface="Courier New"/>
                <a:cs typeface="Courier New"/>
              </a:rPr>
              <a:t>onCre</a:t>
            </a:r>
            <a:r>
              <a:rPr sz="1400" spc="-13" dirty="0" smtClean="0">
                <a:latin typeface="Courier New"/>
                <a:cs typeface="Courier New"/>
              </a:rPr>
              <a:t>at</a:t>
            </a:r>
            <a:r>
              <a:rPr sz="1400" spc="-8" dirty="0" smtClean="0">
                <a:latin typeface="Courier New"/>
                <a:cs typeface="Courier New"/>
              </a:rPr>
              <a:t>e</a:t>
            </a:r>
            <a:endParaRPr sz="1400">
              <a:latin typeface="Courier New"/>
              <a:cs typeface="Courier New"/>
            </a:endParaRPr>
          </a:p>
          <a:p>
            <a:pPr marL="91440">
              <a:lnSpc>
                <a:spcPct val="94401"/>
              </a:lnSpc>
              <a:spcBef>
                <a:spcPts val="110"/>
              </a:spcBef>
            </a:pPr>
            <a:r>
              <a:rPr sz="1400" spc="0" dirty="0" smtClean="0">
                <a:latin typeface="Courier New"/>
                <a:cs typeface="Courier New"/>
              </a:rPr>
              <a:t>}//cl</a:t>
            </a:r>
            <a:r>
              <a:rPr sz="1400" spc="-4" dirty="0" smtClean="0">
                <a:latin typeface="Courier New"/>
                <a:cs typeface="Courier New"/>
              </a:rPr>
              <a:t>as</a:t>
            </a:r>
            <a:r>
              <a:rPr sz="1400" spc="0" dirty="0" smtClean="0">
                <a:latin typeface="Courier New"/>
                <a:cs typeface="Courier New"/>
              </a:rPr>
              <a:t>s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71877" y="3880103"/>
            <a:ext cx="2458719" cy="2011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">
              <a:lnSpc>
                <a:spcPts val="1585"/>
              </a:lnSpc>
              <a:spcBef>
                <a:spcPts val="79"/>
              </a:spcBef>
            </a:pPr>
            <a:r>
              <a:rPr sz="2100" b="1" spc="0" baseline="4203" dirty="0" smtClean="0">
                <a:solidFill>
                  <a:srgbClr val="0000C0"/>
                </a:solidFill>
                <a:latin typeface="Courier New"/>
                <a:cs typeface="Courier New"/>
              </a:rPr>
              <a:t>ch</a:t>
            </a:r>
            <a:r>
              <a:rPr sz="2100" b="1" spc="-9" baseline="4203" dirty="0" smtClean="0">
                <a:solidFill>
                  <a:srgbClr val="0000C0"/>
                </a:solidFill>
                <a:latin typeface="Courier New"/>
                <a:cs typeface="Courier New"/>
              </a:rPr>
              <a:t>k</a:t>
            </a:r>
            <a:r>
              <a:rPr sz="2100" b="1" spc="0" baseline="4203" dirty="0" smtClean="0">
                <a:solidFill>
                  <a:srgbClr val="0000C0"/>
                </a:solidFill>
                <a:latin typeface="Courier New"/>
                <a:cs typeface="Courier New"/>
              </a:rPr>
              <a:t>Sugar</a:t>
            </a:r>
            <a:r>
              <a:rPr sz="2100" b="1" spc="-4" baseline="4203" dirty="0" smtClean="0">
                <a:latin typeface="Courier New"/>
                <a:cs typeface="Courier New"/>
              </a:rPr>
              <a:t>.i</a:t>
            </a:r>
            <a:r>
              <a:rPr sz="2100" b="1" spc="0" baseline="4203" dirty="0" smtClean="0">
                <a:latin typeface="Courier New"/>
                <a:cs typeface="Courier New"/>
              </a:rPr>
              <a:t>sChec</a:t>
            </a:r>
            <a:r>
              <a:rPr sz="2100" b="1" spc="-4" baseline="4203" dirty="0" smtClean="0">
                <a:latin typeface="Courier New"/>
                <a:cs typeface="Courier New"/>
              </a:rPr>
              <a:t>ke</a:t>
            </a:r>
            <a:r>
              <a:rPr sz="2100" b="1" spc="0" baseline="4203" dirty="0" smtClean="0">
                <a:latin typeface="Courier New"/>
                <a:cs typeface="Courier New"/>
              </a:rPr>
              <a:t>d()){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71877" y="3240023"/>
            <a:ext cx="2565400" cy="2011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">
              <a:lnSpc>
                <a:spcPts val="1585"/>
              </a:lnSpc>
              <a:spcBef>
                <a:spcPts val="79"/>
              </a:spcBef>
            </a:pPr>
            <a:r>
              <a:rPr sz="2100" b="1" spc="0" baseline="4203" dirty="0" smtClean="0">
                <a:solidFill>
                  <a:srgbClr val="0000C0"/>
                </a:solidFill>
                <a:latin typeface="Courier New"/>
                <a:cs typeface="Courier New"/>
              </a:rPr>
              <a:t>ch</a:t>
            </a:r>
            <a:r>
              <a:rPr sz="2100" b="1" spc="-9" baseline="4203" dirty="0" smtClean="0">
                <a:solidFill>
                  <a:srgbClr val="0000C0"/>
                </a:solidFill>
                <a:latin typeface="Courier New"/>
                <a:cs typeface="Courier New"/>
              </a:rPr>
              <a:t>k</a:t>
            </a:r>
            <a:r>
              <a:rPr sz="2100" b="1" spc="0" baseline="4203" dirty="0" smtClean="0">
                <a:solidFill>
                  <a:srgbClr val="0000C0"/>
                </a:solidFill>
                <a:latin typeface="Courier New"/>
                <a:cs typeface="Courier New"/>
              </a:rPr>
              <a:t>Cream</a:t>
            </a:r>
            <a:r>
              <a:rPr sz="2100" b="1" spc="-4" baseline="4203" dirty="0" smtClean="0">
                <a:latin typeface="Courier New"/>
                <a:cs typeface="Courier New"/>
              </a:rPr>
              <a:t>.i</a:t>
            </a:r>
            <a:r>
              <a:rPr sz="2100" b="1" spc="0" baseline="4203" dirty="0" smtClean="0">
                <a:latin typeface="Courier New"/>
                <a:cs typeface="Courier New"/>
              </a:rPr>
              <a:t>sChec</a:t>
            </a:r>
            <a:r>
              <a:rPr sz="2100" b="1" spc="-4" baseline="4203" dirty="0" smtClean="0">
                <a:latin typeface="Courier New"/>
                <a:cs typeface="Courier New"/>
              </a:rPr>
              <a:t>ke</a:t>
            </a:r>
            <a:r>
              <a:rPr sz="2100" b="1" spc="0" baseline="4203" dirty="0" smtClean="0">
                <a:latin typeface="Courier New"/>
                <a:cs typeface="Courier New"/>
              </a:rPr>
              <a:t>d())</a:t>
            </a:r>
            <a:r>
              <a:rPr sz="2100" b="1" spc="-176" baseline="4203" dirty="0" smtClean="0">
                <a:latin typeface="Courier New"/>
                <a:cs typeface="Courier New"/>
              </a:rPr>
              <a:t> </a:t>
            </a:r>
            <a:r>
              <a:rPr sz="2100" b="1" spc="0" baseline="4203" dirty="0" smtClean="0">
                <a:latin typeface="Courier New"/>
                <a:cs typeface="Courier New"/>
              </a:rPr>
              <a:t>{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78280" y="2599944"/>
            <a:ext cx="969772" cy="2011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585"/>
              </a:lnSpc>
              <a:spcBef>
                <a:spcPts val="79"/>
              </a:spcBef>
            </a:pPr>
            <a:r>
              <a:rPr sz="2100" spc="0" baseline="4203" dirty="0" smtClean="0">
                <a:solidFill>
                  <a:srgbClr val="636363"/>
                </a:solidFill>
                <a:latin typeface="Courier New"/>
                <a:cs typeface="Courier New"/>
              </a:rPr>
              <a:t>Over</a:t>
            </a:r>
            <a:r>
              <a:rPr sz="2100" spc="-4" baseline="4203" dirty="0" smtClean="0">
                <a:solidFill>
                  <a:srgbClr val="636363"/>
                </a:solidFill>
                <a:latin typeface="Courier New"/>
                <a:cs typeface="Courier New"/>
              </a:rPr>
              <a:t>ri</a:t>
            </a:r>
            <a:r>
              <a:rPr sz="2100" spc="0" baseline="4203" dirty="0" smtClean="0">
                <a:solidFill>
                  <a:srgbClr val="636363"/>
                </a:solidFill>
                <a:latin typeface="Courier New"/>
                <a:cs typeface="Courier New"/>
              </a:rPr>
              <a:t>de</a:t>
            </a:r>
            <a:endParaRPr sz="140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8439" y="792289"/>
            <a:ext cx="3169190" cy="5336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Basic Wi</a:t>
            </a:r>
            <a:r>
              <a:rPr sz="6000" b="1" spc="-9" baseline="3413" dirty="0" smtClean="0">
                <a:solidFill>
                  <a:srgbClr val="548ED4"/>
                </a:solidFill>
                <a:latin typeface="Calibri"/>
                <a:cs typeface="Calibri"/>
              </a:rPr>
              <a:t>d</a:t>
            </a:r>
            <a:r>
              <a:rPr sz="6000" b="1" spc="-44" baseline="3413" dirty="0" smtClean="0">
                <a:solidFill>
                  <a:srgbClr val="548ED4"/>
                </a:solidFill>
                <a:latin typeface="Calibri"/>
                <a:cs typeface="Calibri"/>
              </a:rPr>
              <a:t>g</a:t>
            </a:r>
            <a:r>
              <a:rPr sz="6000" b="1" spc="-29" baseline="3413" dirty="0" smtClean="0">
                <a:solidFill>
                  <a:srgbClr val="548ED4"/>
                </a:solidFill>
                <a:latin typeface="Calibri"/>
                <a:cs typeface="Calibri"/>
              </a:rPr>
              <a:t>e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ts: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72914" y="792289"/>
            <a:ext cx="2970290" cy="5336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RadioBu</a:t>
            </a:r>
            <a:r>
              <a:rPr sz="6000" b="1" spc="-39" baseline="3413" dirty="0" smtClean="0">
                <a:solidFill>
                  <a:srgbClr val="548ED4"/>
                </a:solidFill>
                <a:latin typeface="Calibri"/>
                <a:cs typeface="Calibri"/>
              </a:rPr>
              <a:t>t</a:t>
            </a:r>
            <a:r>
              <a:rPr sz="6000" b="1" spc="-44" baseline="3413" dirty="0" smtClean="0">
                <a:solidFill>
                  <a:srgbClr val="548ED4"/>
                </a:solidFill>
                <a:latin typeface="Calibri"/>
                <a:cs typeface="Calibri"/>
              </a:rPr>
              <a:t>t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ons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1894203"/>
            <a:ext cx="164973" cy="279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1739" y="1909508"/>
            <a:ext cx="7079131" cy="1498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061">
              <a:lnSpc>
                <a:spcPts val="2135"/>
              </a:lnSpc>
              <a:spcBef>
                <a:spcPts val="106"/>
              </a:spcBef>
            </a:pP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-11" baseline="2730" dirty="0" smtClean="0">
                <a:latin typeface="Calibri"/>
                <a:cs typeface="Calibri"/>
              </a:rPr>
              <a:t> </a:t>
            </a:r>
            <a:r>
              <a:rPr sz="3000" spc="-44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adio</a:t>
            </a:r>
            <a:r>
              <a:rPr sz="3000" spc="-37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bu</a:t>
            </a:r>
            <a:r>
              <a:rPr sz="3000" spc="-25" baseline="2730" dirty="0" smtClean="0">
                <a:latin typeface="Calibri"/>
                <a:cs typeface="Calibri"/>
              </a:rPr>
              <a:t>t</a:t>
            </a:r>
            <a:r>
              <a:rPr sz="3000" spc="-14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on</a:t>
            </a:r>
            <a:r>
              <a:rPr sz="3000" spc="-55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is</a:t>
            </a:r>
            <a:r>
              <a:rPr sz="3000" spc="-7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t</a:t>
            </a:r>
            <a:r>
              <a:rPr sz="3000" spc="-14" baseline="2730" dirty="0" smtClean="0">
                <a:latin typeface="Calibri"/>
                <a:cs typeface="Calibri"/>
              </a:rPr>
              <a:t>w</a:t>
            </a:r>
            <a:r>
              <a:rPr sz="3000" spc="9" baseline="2730" dirty="0" smtClean="0">
                <a:latin typeface="Calibri"/>
                <a:cs typeface="Calibri"/>
              </a:rPr>
              <a:t>o</a:t>
            </a:r>
            <a:r>
              <a:rPr sz="3000" spc="0" baseline="2730" dirty="0" smtClean="0">
                <a:latin typeface="Calibri"/>
                <a:cs typeface="Calibri"/>
              </a:rPr>
              <a:t>-</a:t>
            </a:r>
            <a:r>
              <a:rPr sz="3000" spc="-25" baseline="2730" dirty="0" smtClean="0">
                <a:latin typeface="Calibri"/>
                <a:cs typeface="Calibri"/>
              </a:rPr>
              <a:t>s</a:t>
            </a:r>
            <a:r>
              <a:rPr sz="3000" spc="-19" baseline="2730" dirty="0" smtClean="0">
                <a:latin typeface="Calibri"/>
                <a:cs typeface="Calibri"/>
              </a:rPr>
              <a:t>t</a:t>
            </a:r>
            <a:r>
              <a:rPr sz="3000" spc="-14" baseline="2730" dirty="0" smtClean="0">
                <a:latin typeface="Calibri"/>
                <a:cs typeface="Calibri"/>
              </a:rPr>
              <a:t>a</a:t>
            </a:r>
            <a:r>
              <a:rPr sz="3000" spc="-19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es</a:t>
            </a:r>
            <a:r>
              <a:rPr sz="3000" spc="-66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bu</a:t>
            </a:r>
            <a:r>
              <a:rPr sz="3000" spc="-25" baseline="2730" dirty="0" smtClean="0">
                <a:latin typeface="Calibri"/>
                <a:cs typeface="Calibri"/>
              </a:rPr>
              <a:t>t</a:t>
            </a:r>
            <a:r>
              <a:rPr sz="3000" spc="-14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on</a:t>
            </a:r>
            <a:r>
              <a:rPr sz="3000" spc="-55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t</a:t>
            </a:r>
            <a:r>
              <a:rPr sz="3000" spc="4" baseline="2730" dirty="0" smtClean="0">
                <a:latin typeface="Calibri"/>
                <a:cs typeface="Calibri"/>
              </a:rPr>
              <a:t>h</a:t>
            </a:r>
            <a:r>
              <a:rPr sz="3000" spc="-14" baseline="2730" dirty="0" smtClean="0">
                <a:latin typeface="Calibri"/>
                <a:cs typeface="Calibri"/>
              </a:rPr>
              <a:t>a</a:t>
            </a:r>
            <a:r>
              <a:rPr sz="3000" spc="0" baseline="2730" dirty="0" smtClean="0">
                <a:latin typeface="Calibri"/>
                <a:cs typeface="Calibri"/>
              </a:rPr>
              <a:t>t</a:t>
            </a:r>
            <a:r>
              <a:rPr sz="3000" spc="-28" baseline="2730" dirty="0" smtClean="0">
                <a:latin typeface="Calibri"/>
                <a:cs typeface="Calibri"/>
              </a:rPr>
              <a:t> </a:t>
            </a:r>
            <a:r>
              <a:rPr sz="3000" spc="-19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an</a:t>
            </a:r>
            <a:r>
              <a:rPr sz="3000" spc="-18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be</a:t>
            </a:r>
            <a:r>
              <a:rPr sz="3000" spc="-20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either</a:t>
            </a:r>
            <a:r>
              <a:rPr sz="3000" spc="-8" baseline="2730" dirty="0" smtClean="0">
                <a:latin typeface="Calibri"/>
                <a:cs typeface="Calibri"/>
              </a:rPr>
              <a:t> </a:t>
            </a:r>
            <a:r>
              <a:rPr sz="3000" i="1" spc="0" baseline="2730" dirty="0" smtClean="0">
                <a:solidFill>
                  <a:srgbClr val="C00000"/>
                </a:solidFill>
                <a:latin typeface="Calibri"/>
                <a:cs typeface="Calibri"/>
              </a:rPr>
              <a:t>chec</a:t>
            </a:r>
            <a:r>
              <a:rPr sz="3000" i="1" spc="-64" baseline="2730" dirty="0" smtClean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3000" i="1" spc="0" baseline="2730" dirty="0" smtClean="0">
                <a:solidFill>
                  <a:srgbClr val="C00000"/>
                </a:solidFill>
                <a:latin typeface="Calibri"/>
                <a:cs typeface="Calibri"/>
              </a:rPr>
              <a:t>ed</a:t>
            </a:r>
            <a:r>
              <a:rPr sz="3000" i="1" spc="-65" baseline="2730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or</a:t>
            </a:r>
            <a:endParaRPr sz="2000">
              <a:latin typeface="Calibri"/>
              <a:cs typeface="Calibri"/>
            </a:endParaRPr>
          </a:p>
          <a:p>
            <a:pPr marL="12700" marR="38061">
              <a:lnSpc>
                <a:spcPts val="2400"/>
              </a:lnSpc>
              <a:spcBef>
                <a:spcPts val="13"/>
              </a:spcBef>
            </a:pPr>
            <a:r>
              <a:rPr sz="3000" i="1" spc="0" baseline="1365" dirty="0" smtClean="0">
                <a:solidFill>
                  <a:srgbClr val="C00000"/>
                </a:solidFill>
                <a:latin typeface="Calibri"/>
                <a:cs typeface="Calibri"/>
              </a:rPr>
              <a:t>unchec</a:t>
            </a:r>
            <a:r>
              <a:rPr sz="3000" i="1" spc="-64" baseline="1365" dirty="0" smtClean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3000" i="1" spc="0" baseline="1365" dirty="0" smtClean="0">
                <a:solidFill>
                  <a:srgbClr val="C00000"/>
                </a:solidFill>
                <a:latin typeface="Calibri"/>
                <a:cs typeface="Calibri"/>
              </a:rPr>
              <a:t>ed</a:t>
            </a:r>
            <a:r>
              <a:rPr sz="3000" spc="0" baseline="1365" dirty="0" smtClean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</a:pPr>
            <a:r>
              <a:rPr sz="3000" spc="0" baseline="1365" dirty="0" smtClean="0">
                <a:latin typeface="Calibri"/>
                <a:cs typeface="Calibri"/>
              </a:rPr>
              <a:t>When</a:t>
            </a:r>
            <a:r>
              <a:rPr sz="3000" spc="-48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the</a:t>
            </a:r>
            <a:r>
              <a:rPr sz="3000" spc="-22" baseline="1365" dirty="0" smtClean="0">
                <a:latin typeface="Calibri"/>
                <a:cs typeface="Calibri"/>
              </a:rPr>
              <a:t> </a:t>
            </a:r>
            <a:r>
              <a:rPr sz="3000" spc="-44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adio</a:t>
            </a:r>
            <a:r>
              <a:rPr sz="3000" spc="-37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bu</a:t>
            </a:r>
            <a:r>
              <a:rPr sz="3000" spc="-25" baseline="1365" dirty="0" smtClean="0">
                <a:latin typeface="Calibri"/>
                <a:cs typeface="Calibri"/>
              </a:rPr>
              <a:t>t</a:t>
            </a:r>
            <a:r>
              <a:rPr sz="3000" spc="-1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on</a:t>
            </a:r>
            <a:r>
              <a:rPr sz="3000" spc="-55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is</a:t>
            </a:r>
            <a:r>
              <a:rPr sz="3000" spc="-7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unchec</a:t>
            </a:r>
            <a:r>
              <a:rPr sz="3000" spc="-64" baseline="1365" dirty="0" smtClean="0">
                <a:latin typeface="Calibri"/>
                <a:cs typeface="Calibri"/>
              </a:rPr>
              <a:t>k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4" baseline="1365" dirty="0" smtClean="0">
                <a:latin typeface="Calibri"/>
                <a:cs typeface="Calibri"/>
              </a:rPr>
              <a:t>d</a:t>
            </a:r>
            <a:r>
              <a:rPr sz="3000" spc="0" baseline="1365" dirty="0" smtClean="0">
                <a:latin typeface="Calibri"/>
                <a:cs typeface="Calibri"/>
              </a:rPr>
              <a:t>,</a:t>
            </a:r>
            <a:r>
              <a:rPr sz="3000" spc="-72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the</a:t>
            </a:r>
            <a:r>
              <a:rPr sz="3000" spc="-17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user</a:t>
            </a:r>
            <a:r>
              <a:rPr sz="3000" spc="-25" baseline="1365" dirty="0" smtClean="0">
                <a:latin typeface="Calibri"/>
                <a:cs typeface="Calibri"/>
              </a:rPr>
              <a:t> </a:t>
            </a:r>
            <a:r>
              <a:rPr sz="3000" spc="-19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an</a:t>
            </a:r>
            <a:r>
              <a:rPr sz="3000" spc="-18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p</a:t>
            </a:r>
            <a:r>
              <a:rPr sz="3000" spc="-25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ess</a:t>
            </a:r>
            <a:r>
              <a:rPr sz="3000" spc="-28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or</a:t>
            </a:r>
            <a:r>
              <a:rPr sz="3000" spc="-17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cl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ck</a:t>
            </a:r>
            <a:r>
              <a:rPr sz="3000" spc="-15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it</a:t>
            </a:r>
            <a:r>
              <a:rPr sz="3000" spc="-1" baseline="1365" dirty="0" smtClean="0">
                <a:latin typeface="Calibri"/>
                <a:cs typeface="Calibri"/>
              </a:rPr>
              <a:t> </a:t>
            </a:r>
            <a:r>
              <a:rPr sz="3000" spc="-1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endParaRPr sz="2000">
              <a:latin typeface="Calibri"/>
              <a:cs typeface="Calibri"/>
            </a:endParaRPr>
          </a:p>
          <a:p>
            <a:pPr marL="12700" marR="38061">
              <a:lnSpc>
                <a:spcPts val="2400"/>
              </a:lnSpc>
            </a:pPr>
            <a:r>
              <a:rPr sz="3000" spc="0" baseline="1365" dirty="0" smtClean="0">
                <a:latin typeface="Calibri"/>
                <a:cs typeface="Calibri"/>
              </a:rPr>
              <a:t>check</a:t>
            </a:r>
            <a:r>
              <a:rPr sz="3000" spc="-36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it.</a:t>
            </a:r>
            <a:endParaRPr sz="2000">
              <a:latin typeface="Calibri"/>
              <a:cs typeface="Calibri"/>
            </a:endParaRPr>
          </a:p>
          <a:p>
            <a:pPr marL="12700" marR="38061">
              <a:lnSpc>
                <a:spcPts val="2400"/>
              </a:lnSpc>
            </a:pPr>
            <a:r>
              <a:rPr sz="3000" spc="0" baseline="1365" dirty="0" smtClean="0">
                <a:latin typeface="Calibri"/>
                <a:cs typeface="Calibri"/>
              </a:rPr>
              <a:t>Radio</a:t>
            </a:r>
            <a:r>
              <a:rPr sz="3000" spc="-45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bu</a:t>
            </a:r>
            <a:r>
              <a:rPr sz="3000" spc="-25" baseline="1365" dirty="0" smtClean="0">
                <a:latin typeface="Calibri"/>
                <a:cs typeface="Calibri"/>
              </a:rPr>
              <a:t>t</a:t>
            </a:r>
            <a:r>
              <a:rPr sz="3000" spc="-1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ons</a:t>
            </a:r>
            <a:r>
              <a:rPr sz="3000" spc="-63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-1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26" baseline="1365" dirty="0" smtClean="0">
                <a:latin typeface="Calibri"/>
                <a:cs typeface="Calibri"/>
              </a:rPr>
              <a:t> </a:t>
            </a:r>
            <a:r>
              <a:rPr sz="3000" spc="4" baseline="1365" dirty="0" smtClean="0">
                <a:latin typeface="Calibri"/>
                <a:cs typeface="Calibri"/>
              </a:rPr>
              <a:t>n</a:t>
            </a:r>
            <a:r>
              <a:rPr sz="3000" spc="0" baseline="1365" dirty="0" smtClean="0">
                <a:latin typeface="Calibri"/>
                <a:cs typeface="Calibri"/>
              </a:rPr>
              <a:t>ormally</a:t>
            </a:r>
            <a:r>
              <a:rPr sz="3000" spc="-61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used</a:t>
            </a:r>
            <a:r>
              <a:rPr sz="3000" spc="-28" baseline="1365" dirty="0" smtClean="0">
                <a:latin typeface="Calibri"/>
                <a:cs typeface="Calibri"/>
              </a:rPr>
              <a:t> </a:t>
            </a:r>
            <a:r>
              <a:rPr sz="3000" spc="-1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-14" baseline="1365" dirty="0" smtClean="0">
                <a:latin typeface="Calibri"/>
                <a:cs typeface="Calibri"/>
              </a:rPr>
              <a:t>g</a:t>
            </a:r>
            <a:r>
              <a:rPr sz="3000" spc="-9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ther</a:t>
            </a:r>
            <a:r>
              <a:rPr sz="3000" spc="-60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in a</a:t>
            </a:r>
            <a:r>
              <a:rPr sz="3000" spc="10" baseline="1365" dirty="0" smtClean="0">
                <a:latin typeface="Calibri"/>
                <a:cs typeface="Calibri"/>
              </a:rPr>
              <a:t> </a:t>
            </a:r>
            <a:r>
              <a:rPr sz="3000" b="1" spc="0" baseline="1365" dirty="0" smtClean="0">
                <a:latin typeface="Calibri"/>
                <a:cs typeface="Calibri"/>
              </a:rPr>
              <a:t>RadioG</a:t>
            </a:r>
            <a:r>
              <a:rPr sz="3000" b="1" spc="-29" baseline="1365" dirty="0" smtClean="0">
                <a:latin typeface="Calibri"/>
                <a:cs typeface="Calibri"/>
              </a:rPr>
              <a:t>r</a:t>
            </a:r>
            <a:r>
              <a:rPr sz="3000" b="1" spc="0" baseline="1365" dirty="0" smtClean="0">
                <a:latin typeface="Calibri"/>
                <a:cs typeface="Calibri"/>
              </a:rPr>
              <a:t>ou</a:t>
            </a:r>
            <a:r>
              <a:rPr sz="3000" b="1" spc="4" baseline="1365" dirty="0" smtClean="0">
                <a:latin typeface="Calibri"/>
                <a:cs typeface="Calibri"/>
              </a:rPr>
              <a:t>p</a:t>
            </a:r>
            <a:r>
              <a:rPr sz="3000" spc="0" baseline="1365" dirty="0" smtClean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4540" y="2503803"/>
            <a:ext cx="164973" cy="279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4540" y="3113403"/>
            <a:ext cx="164973" cy="279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4540" y="3723003"/>
            <a:ext cx="164973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1739" y="3738308"/>
            <a:ext cx="7495246" cy="2108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  <a:spcBef>
                <a:spcPts val="106"/>
              </a:spcBef>
            </a:pPr>
            <a:r>
              <a:rPr sz="3000" spc="0" baseline="2730" dirty="0" smtClean="0">
                <a:latin typeface="Calibri"/>
                <a:cs typeface="Calibri"/>
              </a:rPr>
              <a:t>When</a:t>
            </a:r>
            <a:r>
              <a:rPr sz="3000" spc="-48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s</a:t>
            </a:r>
            <a:r>
              <a:rPr sz="3000" spc="-9" baseline="2730" dirty="0" smtClean="0">
                <a:latin typeface="Calibri"/>
                <a:cs typeface="Calibri"/>
              </a:rPr>
              <a:t>e</a:t>
            </a:r>
            <a:r>
              <a:rPr sz="3000" spc="-19" baseline="2730" dirty="0" smtClean="0">
                <a:latin typeface="Calibri"/>
                <a:cs typeface="Calibri"/>
              </a:rPr>
              <a:t>v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39" baseline="2730" dirty="0" smtClean="0">
                <a:latin typeface="Calibri"/>
                <a:cs typeface="Calibri"/>
              </a:rPr>
              <a:t>r</a:t>
            </a:r>
            <a:r>
              <a:rPr sz="3000" spc="4" baseline="2730" dirty="0" smtClean="0">
                <a:latin typeface="Calibri"/>
                <a:cs typeface="Calibri"/>
              </a:rPr>
              <a:t>a</a:t>
            </a:r>
            <a:r>
              <a:rPr sz="3000" spc="0" baseline="2730" dirty="0" smtClean="0">
                <a:latin typeface="Calibri"/>
                <a:cs typeface="Calibri"/>
              </a:rPr>
              <a:t>l</a:t>
            </a:r>
            <a:r>
              <a:rPr sz="3000" spc="-38" baseline="2730" dirty="0" smtClean="0">
                <a:latin typeface="Calibri"/>
                <a:cs typeface="Calibri"/>
              </a:rPr>
              <a:t> </a:t>
            </a:r>
            <a:r>
              <a:rPr sz="3000" spc="-44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adio</a:t>
            </a:r>
            <a:r>
              <a:rPr sz="3000" spc="-37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bu</a:t>
            </a:r>
            <a:r>
              <a:rPr sz="3000" spc="-25" baseline="2730" dirty="0" smtClean="0">
                <a:latin typeface="Calibri"/>
                <a:cs typeface="Calibri"/>
              </a:rPr>
              <a:t>t</a:t>
            </a:r>
            <a:r>
              <a:rPr sz="3000" spc="-14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ons</a:t>
            </a:r>
            <a:r>
              <a:rPr sz="3000" spc="-63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l</a:t>
            </a:r>
            <a:r>
              <a:rPr sz="3000" spc="-4" baseline="2730" dirty="0" smtClean="0">
                <a:latin typeface="Calibri"/>
                <a:cs typeface="Calibri"/>
              </a:rPr>
              <a:t>i</a:t>
            </a:r>
            <a:r>
              <a:rPr sz="3000" spc="-19" baseline="2730" dirty="0" smtClean="0">
                <a:latin typeface="Calibri"/>
                <a:cs typeface="Calibri"/>
              </a:rPr>
              <a:t>v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ins</a:t>
            </a:r>
            <a:r>
              <a:rPr sz="3000" spc="-4" baseline="2730" dirty="0" smtClean="0">
                <a:latin typeface="Calibri"/>
                <a:cs typeface="Calibri"/>
              </a:rPr>
              <a:t>i</a:t>
            </a:r>
            <a:r>
              <a:rPr sz="3000" spc="0" baseline="2730" dirty="0" smtClean="0">
                <a:latin typeface="Calibri"/>
                <a:cs typeface="Calibri"/>
              </a:rPr>
              <a:t>de a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-39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adio</a:t>
            </a:r>
            <a:r>
              <a:rPr sz="3000" spc="-32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g</a:t>
            </a:r>
            <a:r>
              <a:rPr sz="3000" spc="-29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oup,</a:t>
            </a:r>
            <a:r>
              <a:rPr sz="3000" spc="-62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chec</a:t>
            </a:r>
            <a:r>
              <a:rPr sz="3000" spc="4" baseline="2730" dirty="0" smtClean="0">
                <a:latin typeface="Calibri"/>
                <a:cs typeface="Calibri"/>
              </a:rPr>
              <a:t>k</a:t>
            </a:r>
            <a:r>
              <a:rPr sz="3000" spc="0" baseline="2730" dirty="0" smtClean="0">
                <a:latin typeface="Calibri"/>
                <a:cs typeface="Calibri"/>
              </a:rPr>
              <a:t>ing</a:t>
            </a:r>
            <a:r>
              <a:rPr sz="3000" spc="-60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one</a:t>
            </a:r>
            <a:r>
              <a:rPr sz="3000" spc="-30" baseline="2730" dirty="0" smtClean="0">
                <a:latin typeface="Calibri"/>
                <a:cs typeface="Calibri"/>
              </a:rPr>
              <a:t> </a:t>
            </a:r>
            <a:r>
              <a:rPr sz="3000" spc="-39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adio</a:t>
            </a:r>
            <a:endParaRPr sz="2000">
              <a:latin typeface="Calibri"/>
              <a:cs typeface="Calibri"/>
            </a:endParaRPr>
          </a:p>
          <a:p>
            <a:pPr marL="12700" marR="38061">
              <a:lnSpc>
                <a:spcPts val="2400"/>
              </a:lnSpc>
              <a:spcBef>
                <a:spcPts val="13"/>
              </a:spcBef>
            </a:pPr>
            <a:r>
              <a:rPr sz="3000" spc="0" baseline="1365" dirty="0" smtClean="0">
                <a:latin typeface="Calibri"/>
                <a:cs typeface="Calibri"/>
              </a:rPr>
              <a:t>bu</a:t>
            </a:r>
            <a:r>
              <a:rPr sz="3000" spc="-29" baseline="1365" dirty="0" smtClean="0">
                <a:latin typeface="Calibri"/>
                <a:cs typeface="Calibri"/>
              </a:rPr>
              <a:t>t</a:t>
            </a:r>
            <a:r>
              <a:rPr sz="3000" spc="-1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on</a:t>
            </a:r>
            <a:r>
              <a:rPr sz="3000" spc="-11" baseline="1365" dirty="0" smtClean="0">
                <a:latin typeface="Calibri"/>
                <a:cs typeface="Calibri"/>
              </a:rPr>
              <a:t> </a:t>
            </a:r>
            <a:r>
              <a:rPr sz="3000" i="1" spc="0" baseline="1365" dirty="0" smtClean="0">
                <a:solidFill>
                  <a:srgbClr val="C00000"/>
                </a:solidFill>
                <a:latin typeface="Calibri"/>
                <a:cs typeface="Calibri"/>
              </a:rPr>
              <a:t>unchec</a:t>
            </a:r>
            <a:r>
              <a:rPr sz="3000" i="1" spc="-25" baseline="1365" dirty="0" smtClean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3000" i="1" spc="0" baseline="1365" dirty="0" smtClean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3000" i="1" spc="-66" baseline="136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all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the</a:t>
            </a:r>
            <a:r>
              <a:rPr sz="3000" spc="-27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othe</a:t>
            </a:r>
            <a:r>
              <a:rPr sz="3000" spc="-34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s.</a:t>
            </a:r>
            <a:endParaRPr sz="2000">
              <a:latin typeface="Calibri"/>
              <a:cs typeface="Calibri"/>
            </a:endParaRPr>
          </a:p>
          <a:p>
            <a:pPr marL="12700" marR="38061">
              <a:lnSpc>
                <a:spcPts val="2400"/>
              </a:lnSpc>
            </a:pPr>
            <a:r>
              <a:rPr sz="3000" spc="0" baseline="1365" dirty="0" smtClean="0">
                <a:latin typeface="Calibri"/>
                <a:cs typeface="Calibri"/>
              </a:rPr>
              <a:t>RadioBu</a:t>
            </a:r>
            <a:r>
              <a:rPr sz="3000" spc="-25" baseline="1365" dirty="0" smtClean="0">
                <a:latin typeface="Calibri"/>
                <a:cs typeface="Calibri"/>
              </a:rPr>
              <a:t>t</a:t>
            </a:r>
            <a:r>
              <a:rPr sz="3000" spc="-1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on</a:t>
            </a:r>
            <a:r>
              <a:rPr sz="3000" spc="-101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inherits</a:t>
            </a:r>
            <a:r>
              <a:rPr sz="3000" spc="-41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f</a:t>
            </a:r>
            <a:r>
              <a:rPr sz="3000" spc="-2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om</a:t>
            </a:r>
            <a:r>
              <a:rPr sz="3000" spc="-3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…</a:t>
            </a:r>
            <a:r>
              <a:rPr sz="3000" spc="-13" baseline="1365" dirty="0" smtClean="0">
                <a:latin typeface="Calibri"/>
                <a:cs typeface="Calibri"/>
              </a:rPr>
              <a:t> </a:t>
            </a:r>
            <a:r>
              <a:rPr sz="3000" spc="-179" baseline="1365" dirty="0" smtClean="0">
                <a:latin typeface="Calibri"/>
                <a:cs typeface="Calibri"/>
              </a:rPr>
              <a:t>T</a:t>
            </a:r>
            <a:r>
              <a:rPr sz="3000" spc="-29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x</a:t>
            </a:r>
            <a:r>
              <a:rPr sz="3000" spc="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Vi</a:t>
            </a:r>
            <a:r>
              <a:rPr sz="3000" spc="-14" baseline="1365" dirty="0" smtClean="0">
                <a:latin typeface="Calibri"/>
                <a:cs typeface="Calibri"/>
              </a:rPr>
              <a:t>e</a:t>
            </a:r>
            <a:r>
              <a:rPr sz="3000" spc="-119" baseline="1365" dirty="0" smtClean="0">
                <a:latin typeface="Calibri"/>
                <a:cs typeface="Calibri"/>
              </a:rPr>
              <a:t>w</a:t>
            </a:r>
            <a:r>
              <a:rPr sz="3000" spc="0" baseline="1365" dirty="0" smtClean="0">
                <a:latin typeface="Calibri"/>
                <a:cs typeface="Calibri"/>
              </a:rPr>
              <a:t>.</a:t>
            </a:r>
            <a:r>
              <a:rPr sz="3000" spc="-70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Hence,</a:t>
            </a:r>
            <a:r>
              <a:rPr sz="3000" spc="-36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all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the</a:t>
            </a:r>
            <a:r>
              <a:rPr sz="3000" spc="-17" baseline="1365" dirty="0" smtClean="0">
                <a:latin typeface="Calibri"/>
                <a:cs typeface="Calibri"/>
              </a:rPr>
              <a:t> </a:t>
            </a:r>
            <a:r>
              <a:rPr sz="3000" spc="-25" baseline="1365" dirty="0" smtClean="0">
                <a:latin typeface="Calibri"/>
                <a:cs typeface="Calibri"/>
              </a:rPr>
              <a:t>s</a:t>
            </a:r>
            <a:r>
              <a:rPr sz="3000" spc="-19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and</a:t>
            </a:r>
            <a:r>
              <a:rPr sz="3000" spc="4" baseline="1365" dirty="0" smtClean="0">
                <a:latin typeface="Calibri"/>
                <a:cs typeface="Calibri"/>
              </a:rPr>
              <a:t>a</a:t>
            </a:r>
            <a:r>
              <a:rPr sz="3000" spc="-2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d</a:t>
            </a:r>
            <a:r>
              <a:rPr sz="3000" spc="-37" baseline="1365" dirty="0" smtClean="0">
                <a:latin typeface="Calibri"/>
                <a:cs typeface="Calibri"/>
              </a:rPr>
              <a:t> </a:t>
            </a:r>
            <a:r>
              <a:rPr sz="3000" spc="-179" baseline="1365" dirty="0" smtClean="0">
                <a:latin typeface="Calibri"/>
                <a:cs typeface="Calibri"/>
              </a:rPr>
              <a:t>T</a:t>
            </a:r>
            <a:r>
              <a:rPr sz="3000" spc="-29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x</a:t>
            </a:r>
            <a:r>
              <a:rPr sz="3000" spc="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Vi</a:t>
            </a:r>
            <a:r>
              <a:rPr sz="3000" spc="-14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w</a:t>
            </a:r>
            <a:endParaRPr sz="2000">
              <a:latin typeface="Calibri"/>
              <a:cs typeface="Calibri"/>
            </a:endParaRPr>
          </a:p>
          <a:p>
            <a:pPr marL="12700" marR="38061">
              <a:lnSpc>
                <a:spcPts val="2400"/>
              </a:lnSpc>
            </a:pPr>
            <a:r>
              <a:rPr sz="3000" spc="0" baseline="1365" dirty="0" smtClean="0">
                <a:latin typeface="Calibri"/>
                <a:cs typeface="Calibri"/>
              </a:rPr>
              <a:t>p</a:t>
            </a:r>
            <a:r>
              <a:rPr sz="3000" spc="-2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oper</a:t>
            </a:r>
            <a:r>
              <a:rPr sz="3000" spc="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ies</a:t>
            </a:r>
            <a:r>
              <a:rPr sz="3000" spc="-74" baseline="1365" dirty="0" smtClean="0">
                <a:latin typeface="Calibri"/>
                <a:cs typeface="Calibri"/>
              </a:rPr>
              <a:t> </a:t>
            </a:r>
            <a:r>
              <a:rPr sz="3000" spc="-39" baseline="1365" dirty="0" smtClean="0">
                <a:latin typeface="Calibri"/>
                <a:cs typeface="Calibri"/>
              </a:rPr>
              <a:t>f</a:t>
            </a:r>
            <a:r>
              <a:rPr sz="3000" spc="0" baseline="1365" dirty="0" smtClean="0">
                <a:latin typeface="Calibri"/>
                <a:cs typeface="Calibri"/>
              </a:rPr>
              <a:t>or</a:t>
            </a:r>
            <a:r>
              <a:rPr sz="3000" spc="-18" baseline="1365" dirty="0" smtClean="0">
                <a:latin typeface="Calibri"/>
                <a:cs typeface="Calibri"/>
              </a:rPr>
              <a:t> </a:t>
            </a:r>
            <a:r>
              <a:rPr sz="3000" i="1" spc="-19" baseline="1365" dirty="0" smtClean="0">
                <a:latin typeface="Calibri"/>
                <a:cs typeface="Calibri"/>
              </a:rPr>
              <a:t>f</a:t>
            </a:r>
            <a:r>
              <a:rPr sz="3000" i="1" spc="0" baseline="1365" dirty="0" smtClean="0">
                <a:latin typeface="Calibri"/>
                <a:cs typeface="Calibri"/>
              </a:rPr>
              <a:t>o</a:t>
            </a:r>
            <a:r>
              <a:rPr sz="3000" i="1" spc="-19" baseline="1365" dirty="0" smtClean="0">
                <a:latin typeface="Calibri"/>
                <a:cs typeface="Calibri"/>
              </a:rPr>
              <a:t>n</a:t>
            </a:r>
            <a:r>
              <a:rPr sz="3000" i="1" spc="0" baseline="1365" dirty="0" smtClean="0">
                <a:latin typeface="Calibri"/>
                <a:cs typeface="Calibri"/>
              </a:rPr>
              <a:t>t</a:t>
            </a:r>
            <a:r>
              <a:rPr sz="3000" i="1" spc="-33" baseline="1365" dirty="0" smtClean="0">
                <a:latin typeface="Calibri"/>
                <a:cs typeface="Calibri"/>
              </a:rPr>
              <a:t> </a:t>
            </a:r>
            <a:r>
              <a:rPr sz="3000" i="1" spc="-19" baseline="1365" dirty="0" smtClean="0">
                <a:latin typeface="Calibri"/>
                <a:cs typeface="Calibri"/>
              </a:rPr>
              <a:t>f</a:t>
            </a:r>
            <a:r>
              <a:rPr sz="3000" i="1" spc="0" baseline="1365" dirty="0" smtClean="0">
                <a:latin typeface="Calibri"/>
                <a:cs typeface="Calibri"/>
              </a:rPr>
              <a:t>a</a:t>
            </a:r>
            <a:r>
              <a:rPr sz="3000" i="1" spc="-9" baseline="1365" dirty="0" smtClean="0">
                <a:latin typeface="Calibri"/>
                <a:cs typeface="Calibri"/>
              </a:rPr>
              <a:t>c</a:t>
            </a:r>
            <a:r>
              <a:rPr sz="3000" i="1" spc="0" baseline="1365" dirty="0" smtClean="0">
                <a:latin typeface="Calibri"/>
                <a:cs typeface="Calibri"/>
              </a:rPr>
              <a:t>e,</a:t>
            </a:r>
            <a:r>
              <a:rPr sz="3000" i="1" spc="-39" baseline="1365" dirty="0" smtClean="0">
                <a:latin typeface="Calibri"/>
                <a:cs typeface="Calibri"/>
              </a:rPr>
              <a:t> </a:t>
            </a:r>
            <a:r>
              <a:rPr sz="3000" i="1" spc="-25" baseline="1365" dirty="0" smtClean="0">
                <a:latin typeface="Calibri"/>
                <a:cs typeface="Calibri"/>
              </a:rPr>
              <a:t>s</a:t>
            </a:r>
            <a:r>
              <a:rPr sz="3000" i="1" spc="0" baseline="1365" dirty="0" smtClean="0">
                <a:latin typeface="Calibri"/>
                <a:cs typeface="Calibri"/>
              </a:rPr>
              <a:t>tyle,</a:t>
            </a:r>
            <a:r>
              <a:rPr sz="3000" i="1" spc="-32" baseline="1365" dirty="0" smtClean="0">
                <a:latin typeface="Calibri"/>
                <a:cs typeface="Calibri"/>
              </a:rPr>
              <a:t> </a:t>
            </a:r>
            <a:r>
              <a:rPr sz="3000" i="1" spc="-14" baseline="1365" dirty="0" smtClean="0">
                <a:latin typeface="Calibri"/>
                <a:cs typeface="Calibri"/>
              </a:rPr>
              <a:t>c</a:t>
            </a:r>
            <a:r>
              <a:rPr sz="3000" i="1" spc="0" baseline="1365" dirty="0" smtClean="0">
                <a:latin typeface="Calibri"/>
                <a:cs typeface="Calibri"/>
              </a:rPr>
              <a:t>olo</a:t>
            </a:r>
            <a:r>
              <a:rPr sz="3000" i="1" spc="-150" baseline="1365" dirty="0" smtClean="0">
                <a:latin typeface="Calibri"/>
                <a:cs typeface="Calibri"/>
              </a:rPr>
              <a:t>r</a:t>
            </a:r>
            <a:r>
              <a:rPr sz="3000" i="1" spc="0" baseline="1365" dirty="0" smtClean="0">
                <a:latin typeface="Calibri"/>
                <a:cs typeface="Calibri"/>
              </a:rPr>
              <a:t>,</a:t>
            </a:r>
            <a:r>
              <a:rPr sz="3000" i="1" spc="-35" baseline="1365" dirty="0" smtClean="0">
                <a:latin typeface="Calibri"/>
                <a:cs typeface="Calibri"/>
              </a:rPr>
              <a:t> </a:t>
            </a:r>
            <a:r>
              <a:rPr sz="3000" spc="-9" baseline="1365" dirty="0" smtClean="0">
                <a:latin typeface="Calibri"/>
                <a:cs typeface="Calibri"/>
              </a:rPr>
              <a:t>e</a:t>
            </a:r>
            <a:r>
              <a:rPr sz="3000" spc="-19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c.</a:t>
            </a:r>
            <a:r>
              <a:rPr sz="3000" spc="-30" baseline="1365" dirty="0" smtClean="0">
                <a:latin typeface="Calibri"/>
                <a:cs typeface="Calibri"/>
              </a:rPr>
              <a:t> </a:t>
            </a:r>
            <a:r>
              <a:rPr sz="3000" spc="4" baseline="1365" dirty="0" smtClean="0">
                <a:latin typeface="Calibri"/>
                <a:cs typeface="Calibri"/>
              </a:rPr>
              <a:t>a</a:t>
            </a:r>
            <a:r>
              <a:rPr sz="3000" spc="-25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16" baseline="1365" dirty="0" smtClean="0">
                <a:latin typeface="Calibri"/>
                <a:cs typeface="Calibri"/>
              </a:rPr>
              <a:t> </a:t>
            </a:r>
            <a:r>
              <a:rPr sz="3000" spc="-34" baseline="1365" dirty="0" smtClean="0">
                <a:latin typeface="Calibri"/>
                <a:cs typeface="Calibri"/>
              </a:rPr>
              <a:t>av</a:t>
            </a:r>
            <a:r>
              <a:rPr sz="3000" spc="0" baseline="1365" dirty="0" smtClean="0">
                <a:latin typeface="Calibri"/>
                <a:cs typeface="Calibri"/>
              </a:rPr>
              <a:t>ailable</a:t>
            </a:r>
            <a:r>
              <a:rPr sz="3000" spc="-46" baseline="1365" dirty="0" smtClean="0">
                <a:latin typeface="Calibri"/>
                <a:cs typeface="Calibri"/>
              </a:rPr>
              <a:t> </a:t>
            </a:r>
            <a:r>
              <a:rPr sz="3000" spc="-39" baseline="1365" dirty="0" smtClean="0">
                <a:latin typeface="Calibri"/>
                <a:cs typeface="Calibri"/>
              </a:rPr>
              <a:t>f</a:t>
            </a:r>
            <a:r>
              <a:rPr sz="3000" spc="0" baseline="1365" dirty="0" smtClean="0">
                <a:latin typeface="Calibri"/>
                <a:cs typeface="Calibri"/>
              </a:rPr>
              <a:t>or</a:t>
            </a:r>
            <a:r>
              <a:rPr sz="3000" spc="-23" baseline="1365" dirty="0" smtClean="0">
                <a:latin typeface="Calibri"/>
                <a:cs typeface="Calibri"/>
              </a:rPr>
              <a:t> </a:t>
            </a:r>
            <a:r>
              <a:rPr sz="3000" spc="-14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-14" baseline="1365" dirty="0" smtClean="0">
                <a:latin typeface="Calibri"/>
                <a:cs typeface="Calibri"/>
              </a:rPr>
              <a:t>n</a:t>
            </a:r>
            <a:r>
              <a:rPr sz="3000" spc="0" baseline="1365" dirty="0" smtClean="0">
                <a:latin typeface="Calibri"/>
                <a:cs typeface="Calibri"/>
              </a:rPr>
              <a:t>t</a:t>
            </a:r>
            <a:r>
              <a:rPr sz="3000" spc="-25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oll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ng</a:t>
            </a:r>
            <a:r>
              <a:rPr sz="3000" spc="-53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the</a:t>
            </a:r>
            <a:endParaRPr sz="2000">
              <a:latin typeface="Calibri"/>
              <a:cs typeface="Calibri"/>
            </a:endParaRPr>
          </a:p>
          <a:p>
            <a:pPr marL="12700" marR="38061">
              <a:lnSpc>
                <a:spcPts val="2400"/>
              </a:lnSpc>
            </a:pPr>
            <a:r>
              <a:rPr sz="3000" spc="0" baseline="1365" dirty="0" smtClean="0">
                <a:latin typeface="Calibri"/>
                <a:cs typeface="Calibri"/>
              </a:rPr>
              <a:t>look</a:t>
            </a:r>
            <a:r>
              <a:rPr sz="3000" spc="-4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of</a:t>
            </a:r>
            <a:r>
              <a:rPr sz="3000" spc="-16" baseline="1365" dirty="0" smtClean="0">
                <a:latin typeface="Calibri"/>
                <a:cs typeface="Calibri"/>
              </a:rPr>
              <a:t> </a:t>
            </a:r>
            <a:r>
              <a:rPr sz="3000" spc="-44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adio</a:t>
            </a:r>
            <a:r>
              <a:rPr sz="3000" spc="-32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bu</a:t>
            </a:r>
            <a:r>
              <a:rPr sz="3000" spc="-25" baseline="1365" dirty="0" smtClean="0">
                <a:latin typeface="Calibri"/>
                <a:cs typeface="Calibri"/>
              </a:rPr>
              <a:t>t</a:t>
            </a:r>
            <a:r>
              <a:rPr sz="3000" spc="-1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ons.</a:t>
            </a:r>
            <a:endParaRPr sz="2000">
              <a:latin typeface="Calibri"/>
              <a:cs typeface="Calibri"/>
            </a:endParaRPr>
          </a:p>
          <a:p>
            <a:pPr marL="12700" marR="38061">
              <a:lnSpc>
                <a:spcPts val="2400"/>
              </a:lnSpc>
            </a:pPr>
            <a:r>
              <a:rPr sz="3000" spc="0" baseline="1365" dirty="0" smtClean="0">
                <a:latin typeface="Calibri"/>
                <a:cs typeface="Calibri"/>
              </a:rPr>
              <a:t>Sim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la</a:t>
            </a:r>
            <a:r>
              <a:rPr sz="3000" spc="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l</a:t>
            </a:r>
            <a:r>
              <a:rPr sz="3000" spc="-144" baseline="1365" dirty="0" smtClean="0">
                <a:latin typeface="Calibri"/>
                <a:cs typeface="Calibri"/>
              </a:rPr>
              <a:t>y</a:t>
            </a:r>
            <a:r>
              <a:rPr sz="3000" spc="0" baseline="1365" dirty="0" smtClean="0">
                <a:latin typeface="Calibri"/>
                <a:cs typeface="Calibri"/>
              </a:rPr>
              <a:t>,</a:t>
            </a:r>
            <a:r>
              <a:rPr sz="3000" spc="-49" baseline="1365" dirty="0" smtClean="0">
                <a:latin typeface="Calibri"/>
                <a:cs typeface="Calibri"/>
              </a:rPr>
              <a:t> </a:t>
            </a:r>
            <a:r>
              <a:rPr sz="3000" spc="-25" baseline="1365" dirty="0" smtClean="0">
                <a:latin typeface="Calibri"/>
                <a:cs typeface="Calibri"/>
              </a:rPr>
              <a:t>y</a:t>
            </a:r>
            <a:r>
              <a:rPr sz="3000" spc="0" baseline="1365" dirty="0" smtClean="0">
                <a:latin typeface="Calibri"/>
                <a:cs typeface="Calibri"/>
              </a:rPr>
              <a:t>ou</a:t>
            </a:r>
            <a:r>
              <a:rPr sz="3000" spc="-40" baseline="1365" dirty="0" smtClean="0">
                <a:latin typeface="Calibri"/>
                <a:cs typeface="Calibri"/>
              </a:rPr>
              <a:t> </a:t>
            </a:r>
            <a:r>
              <a:rPr sz="3000" spc="-19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an</a:t>
            </a:r>
            <a:r>
              <a:rPr sz="3000" spc="-23" baseline="1365" dirty="0" smtClean="0">
                <a:latin typeface="Calibri"/>
                <a:cs typeface="Calibri"/>
              </a:rPr>
              <a:t> </a:t>
            </a:r>
            <a:r>
              <a:rPr sz="3000" spc="-19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all</a:t>
            </a:r>
            <a:r>
              <a:rPr sz="3000" spc="21" baseline="1365" dirty="0" smtClean="0">
                <a:latin typeface="Calibri"/>
                <a:cs typeface="Calibri"/>
              </a:rPr>
              <a:t> </a:t>
            </a:r>
            <a:r>
              <a:rPr sz="3000" b="1" i="1" spc="0" baseline="1365" dirty="0" smtClean="0">
                <a:solidFill>
                  <a:srgbClr val="006FC0"/>
                </a:solidFill>
                <a:latin typeface="Calibri"/>
                <a:cs typeface="Calibri"/>
              </a:rPr>
              <a:t>isCh</a:t>
            </a:r>
            <a:r>
              <a:rPr sz="3000" b="1" i="1" spc="4" baseline="1365" dirty="0" smtClean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000" b="1" i="1" spc="0" baseline="1365" dirty="0" smtClean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000" b="1" i="1" spc="-54" baseline="1365" dirty="0" smtClean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000" b="1" i="1" spc="0" baseline="1365" dirty="0" smtClean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000" b="1" i="1" spc="4" baseline="1365" dirty="0" smtClean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000" b="1" i="1" spc="0" baseline="1365" dirty="0" smtClean="0">
                <a:solidFill>
                  <a:srgbClr val="006FC0"/>
                </a:solidFill>
                <a:latin typeface="Calibri"/>
                <a:cs typeface="Calibri"/>
              </a:rPr>
              <a:t>()</a:t>
            </a:r>
            <a:r>
              <a:rPr sz="3000" b="1" i="1" spc="-99" baseline="1365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on</a:t>
            </a:r>
            <a:r>
              <a:rPr sz="3000" spc="-20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RadioBu</a:t>
            </a:r>
            <a:r>
              <a:rPr sz="3000" spc="-25" baseline="1365" dirty="0" smtClean="0">
                <a:latin typeface="Calibri"/>
                <a:cs typeface="Calibri"/>
              </a:rPr>
              <a:t>t</a:t>
            </a:r>
            <a:r>
              <a:rPr sz="3000" spc="-1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on</a:t>
            </a:r>
            <a:r>
              <a:rPr sz="3000" spc="-91" baseline="1365" dirty="0" smtClean="0">
                <a:latin typeface="Calibri"/>
                <a:cs typeface="Calibri"/>
              </a:rPr>
              <a:t> </a:t>
            </a:r>
            <a:r>
              <a:rPr sz="3000" spc="-1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-17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see</a:t>
            </a:r>
            <a:r>
              <a:rPr sz="3000" spc="-22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if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it</a:t>
            </a:r>
            <a:r>
              <a:rPr sz="3000" spc="-11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is</a:t>
            </a:r>
            <a:endParaRPr sz="2000">
              <a:latin typeface="Calibri"/>
              <a:cs typeface="Calibri"/>
            </a:endParaRPr>
          </a:p>
          <a:p>
            <a:pPr marL="12700" marR="38061">
              <a:lnSpc>
                <a:spcPts val="2400"/>
              </a:lnSpc>
            </a:pPr>
            <a:r>
              <a:rPr sz="3000" spc="0" baseline="1365" dirty="0" smtClean="0">
                <a:latin typeface="Calibri"/>
                <a:cs typeface="Calibri"/>
              </a:rPr>
              <a:t>selec</a:t>
            </a:r>
            <a:r>
              <a:rPr sz="3000" spc="-1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ed,</a:t>
            </a:r>
            <a:r>
              <a:rPr sz="3000" spc="-47" baseline="1365" dirty="0" smtClean="0">
                <a:latin typeface="Calibri"/>
                <a:cs typeface="Calibri"/>
              </a:rPr>
              <a:t> </a:t>
            </a:r>
            <a:r>
              <a:rPr sz="3000" b="1" spc="-19" baseline="1365" dirty="0" smtClean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000" b="1" spc="0" baseline="1365" dirty="0" smtClean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000" b="1" spc="14" baseline="1365" dirty="0" smtClean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000" b="1" spc="0" baseline="1365" dirty="0" smtClean="0">
                <a:solidFill>
                  <a:srgbClr val="006FC0"/>
                </a:solidFill>
                <a:latin typeface="Calibri"/>
                <a:cs typeface="Calibri"/>
              </a:rPr>
              <a:t>gle()</a:t>
            </a:r>
            <a:r>
              <a:rPr sz="3000" b="1" spc="-49" baseline="1365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spc="-1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-17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se</a:t>
            </a:r>
            <a:r>
              <a:rPr sz="3000" spc="-4" baseline="1365" dirty="0" smtClean="0">
                <a:latin typeface="Calibri"/>
                <a:cs typeface="Calibri"/>
              </a:rPr>
              <a:t>l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4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t</a:t>
            </a:r>
            <a:r>
              <a:rPr sz="3000" spc="-22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it,</a:t>
            </a:r>
            <a:r>
              <a:rPr sz="3000" spc="-6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and</a:t>
            </a:r>
            <a:r>
              <a:rPr sz="3000" spc="-30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so</a:t>
            </a:r>
            <a:r>
              <a:rPr sz="3000" spc="-18" baseline="1365" dirty="0" smtClean="0">
                <a:latin typeface="Calibri"/>
                <a:cs typeface="Calibri"/>
              </a:rPr>
              <a:t> </a:t>
            </a:r>
            <a:r>
              <a:rPr sz="3000" spc="4" baseline="1365" dirty="0" smtClean="0">
                <a:latin typeface="Calibri"/>
                <a:cs typeface="Calibri"/>
              </a:rPr>
              <a:t>o</a:t>
            </a:r>
            <a:r>
              <a:rPr sz="3000" spc="0" baseline="1365" dirty="0" smtClean="0">
                <a:latin typeface="Calibri"/>
                <a:cs typeface="Calibri"/>
              </a:rPr>
              <a:t>n,</a:t>
            </a:r>
            <a:r>
              <a:rPr sz="3000" spc="-25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l</a:t>
            </a:r>
            <a:r>
              <a:rPr sz="3000" spc="-9" baseline="1365" dirty="0" smtClean="0">
                <a:latin typeface="Calibri"/>
                <a:cs typeface="Calibri"/>
              </a:rPr>
              <a:t>i</a:t>
            </a:r>
            <a:r>
              <a:rPr sz="3000" spc="-69" baseline="1365" dirty="0" smtClean="0">
                <a:latin typeface="Calibri"/>
                <a:cs typeface="Calibri"/>
              </a:rPr>
              <a:t>k</a:t>
            </a:r>
            <a:r>
              <a:rPr sz="3000" spc="0" baseline="1365" dirty="0" smtClean="0">
                <a:latin typeface="Calibri"/>
                <a:cs typeface="Calibri"/>
              </a:rPr>
              <a:t>e </a:t>
            </a:r>
            <a:r>
              <a:rPr sz="3000" spc="-25" baseline="1365" dirty="0" smtClean="0">
                <a:latin typeface="Calibri"/>
                <a:cs typeface="Calibri"/>
              </a:rPr>
              <a:t>y</a:t>
            </a:r>
            <a:r>
              <a:rPr sz="3000" spc="0" baseline="1365" dirty="0" smtClean="0">
                <a:latin typeface="Calibri"/>
                <a:cs typeface="Calibri"/>
              </a:rPr>
              <a:t>ou</a:t>
            </a:r>
            <a:r>
              <a:rPr sz="3000" spc="-40" baseline="1365" dirty="0" smtClean="0">
                <a:latin typeface="Calibri"/>
                <a:cs typeface="Calibri"/>
              </a:rPr>
              <a:t> </a:t>
            </a:r>
            <a:r>
              <a:rPr sz="3000" spc="-19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an</a:t>
            </a:r>
            <a:r>
              <a:rPr sz="3000" spc="-23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with</a:t>
            </a:r>
            <a:r>
              <a:rPr sz="3000" spc="-36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20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CheckB</a:t>
            </a:r>
            <a:r>
              <a:rPr sz="3000" spc="-39" baseline="1365" dirty="0" smtClean="0">
                <a:latin typeface="Calibri"/>
                <a:cs typeface="Calibri"/>
              </a:rPr>
              <a:t>o</a:t>
            </a:r>
            <a:r>
              <a:rPr sz="3000" spc="0" baseline="1365" dirty="0" smtClean="0">
                <a:latin typeface="Calibri"/>
                <a:cs typeface="Calibri"/>
              </a:rPr>
              <a:t>x.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4540" y="4332858"/>
            <a:ext cx="164973" cy="279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4540" y="5247258"/>
            <a:ext cx="164973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27719" y="6463538"/>
            <a:ext cx="21483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83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2107454"/>
            <a:ext cx="7543800" cy="4662805"/>
          </a:xfrm>
          <a:custGeom>
            <a:avLst/>
            <a:gdLst/>
            <a:ahLst/>
            <a:cxnLst/>
            <a:rect l="l" t="t" r="r" b="b"/>
            <a:pathLst>
              <a:path w="7543800" h="4662805">
                <a:moveTo>
                  <a:pt x="0" y="4662805"/>
                </a:moveTo>
                <a:lnTo>
                  <a:pt x="7543800" y="4662805"/>
                </a:lnTo>
                <a:lnTo>
                  <a:pt x="7543800" y="0"/>
                </a:lnTo>
                <a:lnTo>
                  <a:pt x="0" y="0"/>
                </a:lnTo>
                <a:lnTo>
                  <a:pt x="0" y="4662805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400" y="2107454"/>
            <a:ext cx="7543800" cy="4662805"/>
          </a:xfrm>
          <a:custGeom>
            <a:avLst/>
            <a:gdLst/>
            <a:ahLst/>
            <a:cxnLst/>
            <a:rect l="l" t="t" r="r" b="b"/>
            <a:pathLst>
              <a:path w="7543800" h="4662805">
                <a:moveTo>
                  <a:pt x="0" y="4662805"/>
                </a:moveTo>
                <a:lnTo>
                  <a:pt x="7543800" y="4662805"/>
                </a:lnTo>
                <a:lnTo>
                  <a:pt x="7543800" y="0"/>
                </a:lnTo>
                <a:lnTo>
                  <a:pt x="0" y="0"/>
                </a:lnTo>
                <a:lnTo>
                  <a:pt x="0" y="4662805"/>
                </a:lnTo>
                <a:close/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5064" y="5753099"/>
            <a:ext cx="495135" cy="76200"/>
          </a:xfrm>
          <a:custGeom>
            <a:avLst/>
            <a:gdLst/>
            <a:ahLst/>
            <a:cxnLst/>
            <a:rect l="l" t="t" r="r" b="b"/>
            <a:pathLst>
              <a:path w="495135" h="76200">
                <a:moveTo>
                  <a:pt x="31622" y="522"/>
                </a:moveTo>
                <a:lnTo>
                  <a:pt x="19040" y="5124"/>
                </a:lnTo>
                <a:lnTo>
                  <a:pt x="8982" y="13946"/>
                </a:lnTo>
                <a:lnTo>
                  <a:pt x="2338" y="26342"/>
                </a:lnTo>
                <a:lnTo>
                  <a:pt x="0" y="41668"/>
                </a:lnTo>
                <a:lnTo>
                  <a:pt x="3889" y="55236"/>
                </a:lnTo>
                <a:lnTo>
                  <a:pt x="12187" y="66198"/>
                </a:lnTo>
                <a:lnTo>
                  <a:pt x="23875" y="73528"/>
                </a:lnTo>
                <a:lnTo>
                  <a:pt x="37935" y="76200"/>
                </a:lnTo>
                <a:lnTo>
                  <a:pt x="47868" y="74858"/>
                </a:lnTo>
                <a:lnTo>
                  <a:pt x="59077" y="69347"/>
                </a:lnTo>
                <a:lnTo>
                  <a:pt x="67860" y="59815"/>
                </a:lnTo>
                <a:lnTo>
                  <a:pt x="73454" y="46519"/>
                </a:lnTo>
                <a:lnTo>
                  <a:pt x="73656" y="44450"/>
                </a:lnTo>
                <a:lnTo>
                  <a:pt x="37935" y="44450"/>
                </a:lnTo>
                <a:lnTo>
                  <a:pt x="37935" y="31750"/>
                </a:lnTo>
                <a:lnTo>
                  <a:pt x="74897" y="31750"/>
                </a:lnTo>
                <a:lnTo>
                  <a:pt x="75095" y="29716"/>
                </a:lnTo>
                <a:lnTo>
                  <a:pt x="69976" y="17919"/>
                </a:lnTo>
                <a:lnTo>
                  <a:pt x="60757" y="8575"/>
                </a:lnTo>
                <a:lnTo>
                  <a:pt x="47839" y="2503"/>
                </a:lnTo>
                <a:lnTo>
                  <a:pt x="31622" y="522"/>
                </a:lnTo>
              </a:path>
              <a:path w="495135" h="76200">
                <a:moveTo>
                  <a:pt x="418935" y="0"/>
                </a:moveTo>
                <a:lnTo>
                  <a:pt x="418935" y="76200"/>
                </a:lnTo>
                <a:lnTo>
                  <a:pt x="482435" y="44450"/>
                </a:lnTo>
                <a:lnTo>
                  <a:pt x="431635" y="44450"/>
                </a:lnTo>
                <a:lnTo>
                  <a:pt x="431635" y="31750"/>
                </a:lnTo>
                <a:lnTo>
                  <a:pt x="482435" y="31750"/>
                </a:lnTo>
                <a:lnTo>
                  <a:pt x="418935" y="0"/>
                </a:lnTo>
              </a:path>
              <a:path w="495135" h="76200">
                <a:moveTo>
                  <a:pt x="74897" y="31750"/>
                </a:moveTo>
                <a:lnTo>
                  <a:pt x="37935" y="31750"/>
                </a:lnTo>
                <a:lnTo>
                  <a:pt x="37935" y="44450"/>
                </a:lnTo>
                <a:lnTo>
                  <a:pt x="73656" y="44450"/>
                </a:lnTo>
                <a:lnTo>
                  <a:pt x="74897" y="31750"/>
                </a:lnTo>
              </a:path>
              <a:path w="495135" h="76200">
                <a:moveTo>
                  <a:pt x="418935" y="31750"/>
                </a:moveTo>
                <a:lnTo>
                  <a:pt x="74897" y="31750"/>
                </a:lnTo>
                <a:lnTo>
                  <a:pt x="73656" y="44450"/>
                </a:lnTo>
                <a:lnTo>
                  <a:pt x="418935" y="44450"/>
                </a:lnTo>
                <a:lnTo>
                  <a:pt x="418935" y="31750"/>
                </a:lnTo>
              </a:path>
              <a:path w="495135" h="76200">
                <a:moveTo>
                  <a:pt x="482435" y="31750"/>
                </a:moveTo>
                <a:lnTo>
                  <a:pt x="431635" y="31750"/>
                </a:lnTo>
                <a:lnTo>
                  <a:pt x="431635" y="44450"/>
                </a:lnTo>
                <a:lnTo>
                  <a:pt x="482435" y="44450"/>
                </a:lnTo>
                <a:lnTo>
                  <a:pt x="495135" y="38100"/>
                </a:lnTo>
                <a:lnTo>
                  <a:pt x="482435" y="31750"/>
                </a:lnTo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33600" y="3733800"/>
            <a:ext cx="1955800" cy="2933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88439" y="517461"/>
            <a:ext cx="3169190" cy="5336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Basic Wi</a:t>
            </a:r>
            <a:r>
              <a:rPr sz="6000" b="1" spc="-9" baseline="3413" dirty="0" smtClean="0">
                <a:solidFill>
                  <a:srgbClr val="548ED4"/>
                </a:solidFill>
                <a:latin typeface="Calibri"/>
                <a:cs typeface="Calibri"/>
              </a:rPr>
              <a:t>d</a:t>
            </a:r>
            <a:r>
              <a:rPr sz="6000" b="1" spc="-44" baseline="3413" dirty="0" smtClean="0">
                <a:solidFill>
                  <a:srgbClr val="548ED4"/>
                </a:solidFill>
                <a:latin typeface="Calibri"/>
                <a:cs typeface="Calibri"/>
              </a:rPr>
              <a:t>g</a:t>
            </a:r>
            <a:r>
              <a:rPr sz="6000" b="1" spc="-29" baseline="3413" dirty="0" smtClean="0">
                <a:solidFill>
                  <a:srgbClr val="548ED4"/>
                </a:solidFill>
                <a:latin typeface="Calibri"/>
                <a:cs typeface="Calibri"/>
              </a:rPr>
              <a:t>e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ts: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72914" y="517461"/>
            <a:ext cx="2970290" cy="5336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RadioBu</a:t>
            </a:r>
            <a:r>
              <a:rPr sz="6000" b="1" spc="-39" baseline="3413" dirty="0" smtClean="0">
                <a:solidFill>
                  <a:srgbClr val="548ED4"/>
                </a:solidFill>
                <a:latin typeface="Calibri"/>
                <a:cs typeface="Calibri"/>
              </a:rPr>
              <a:t>t</a:t>
            </a:r>
            <a:r>
              <a:rPr sz="6000" b="1" spc="-44" baseline="3413" dirty="0" smtClean="0">
                <a:solidFill>
                  <a:srgbClr val="548ED4"/>
                </a:solidFill>
                <a:latin typeface="Calibri"/>
                <a:cs typeface="Calibri"/>
              </a:rPr>
              <a:t>t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ons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4540" y="1177480"/>
            <a:ext cx="7500116" cy="8887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061">
              <a:lnSpc>
                <a:spcPts val="2135"/>
              </a:lnSpc>
              <a:spcBef>
                <a:spcPts val="106"/>
              </a:spcBef>
            </a:pPr>
            <a:r>
              <a:rPr sz="3000" b="1" spc="0" baseline="2730" dirty="0" smtClean="0">
                <a:latin typeface="Calibri"/>
                <a:cs typeface="Calibri"/>
              </a:rPr>
              <a:t>E</a:t>
            </a:r>
            <a:r>
              <a:rPr sz="3000" b="1" spc="-29" baseline="2730" dirty="0" smtClean="0">
                <a:latin typeface="Calibri"/>
                <a:cs typeface="Calibri"/>
              </a:rPr>
              <a:t>x</a:t>
            </a:r>
            <a:r>
              <a:rPr sz="3000" b="1" spc="0" baseline="2730" dirty="0" smtClean="0">
                <a:latin typeface="Calibri"/>
                <a:cs typeface="Calibri"/>
              </a:rPr>
              <a:t>ample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ts val="2400"/>
              </a:lnSpc>
              <a:spcBef>
                <a:spcPts val="13"/>
              </a:spcBef>
            </a:pPr>
            <a:r>
              <a:rPr sz="3000" spc="-75" baseline="1365" dirty="0" smtClean="0">
                <a:latin typeface="Calibri"/>
                <a:cs typeface="Calibri"/>
              </a:rPr>
              <a:t>W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32" baseline="1365" dirty="0" smtClean="0">
                <a:latin typeface="Calibri"/>
                <a:cs typeface="Calibri"/>
              </a:rPr>
              <a:t> </a:t>
            </a:r>
            <a:r>
              <a:rPr sz="3000" spc="-29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x</a:t>
            </a:r>
            <a:r>
              <a:rPr sz="3000" spc="-1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end</a:t>
            </a:r>
            <a:r>
              <a:rPr sz="3000" spc="-46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the</a:t>
            </a:r>
            <a:r>
              <a:rPr sz="3000" spc="-17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p</a:t>
            </a:r>
            <a:r>
              <a:rPr sz="3000" spc="-25" baseline="1365" dirty="0" smtClean="0">
                <a:latin typeface="Calibri"/>
                <a:cs typeface="Calibri"/>
              </a:rPr>
              <a:t>r</a:t>
            </a:r>
            <a:r>
              <a:rPr sz="3000" spc="-9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v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ous</a:t>
            </a:r>
            <a:r>
              <a:rPr sz="3000" spc="-54" baseline="1365" dirty="0" smtClean="0">
                <a:latin typeface="Calibri"/>
                <a:cs typeface="Calibri"/>
              </a:rPr>
              <a:t> </a:t>
            </a:r>
            <a:r>
              <a:rPr sz="3000" spc="-29" baseline="1365" dirty="0" smtClean="0">
                <a:latin typeface="Calibri"/>
                <a:cs typeface="Calibri"/>
              </a:rPr>
              <a:t>e</a:t>
            </a:r>
            <a:r>
              <a:rPr sz="3000" spc="-39" baseline="1365" dirty="0" smtClean="0">
                <a:latin typeface="Calibri"/>
                <a:cs typeface="Calibri"/>
              </a:rPr>
              <a:t>x</a:t>
            </a:r>
            <a:r>
              <a:rPr sz="3000" spc="0" baseline="1365" dirty="0" smtClean="0">
                <a:latin typeface="Calibri"/>
                <a:cs typeface="Calibri"/>
              </a:rPr>
              <a:t>ample</a:t>
            </a:r>
            <a:r>
              <a:rPr sz="3000" spc="-54" baseline="1365" dirty="0" smtClean="0">
                <a:latin typeface="Calibri"/>
                <a:cs typeface="Calibri"/>
              </a:rPr>
              <a:t> </a:t>
            </a:r>
            <a:r>
              <a:rPr sz="3000" spc="-9" baseline="1365" dirty="0" smtClean="0">
                <a:latin typeface="Calibri"/>
                <a:cs typeface="Calibri"/>
              </a:rPr>
              <a:t>b</a:t>
            </a:r>
            <a:r>
              <a:rPr sz="3000" spc="0" baseline="1365" dirty="0" smtClean="0">
                <a:latin typeface="Calibri"/>
                <a:cs typeface="Calibri"/>
              </a:rPr>
              <a:t>y</a:t>
            </a:r>
            <a:r>
              <a:rPr sz="3000" spc="-1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adding</a:t>
            </a:r>
            <a:r>
              <a:rPr sz="3000" spc="-55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10" baseline="1365" dirty="0" smtClean="0">
                <a:latin typeface="Calibri"/>
                <a:cs typeface="Calibri"/>
              </a:rPr>
              <a:t> </a:t>
            </a:r>
            <a:r>
              <a:rPr sz="3000" i="1" spc="0" baseline="1365" dirty="0" smtClean="0">
                <a:latin typeface="Calibri"/>
                <a:cs typeface="Calibri"/>
              </a:rPr>
              <a:t>RadioGroup</a:t>
            </a:r>
            <a:r>
              <a:rPr sz="3000" i="1" spc="-96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and</a:t>
            </a:r>
            <a:r>
              <a:rPr sz="3000" spc="-30" baseline="1365" dirty="0" smtClean="0">
                <a:latin typeface="Calibri"/>
                <a:cs typeface="Calibri"/>
              </a:rPr>
              <a:t> </a:t>
            </a:r>
            <a:r>
              <a:rPr sz="3000" spc="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h</a:t>
            </a:r>
            <a:r>
              <a:rPr sz="3000" spc="-25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ee</a:t>
            </a:r>
            <a:endParaRPr sz="2000">
              <a:latin typeface="Calibri"/>
              <a:cs typeface="Calibri"/>
            </a:endParaRPr>
          </a:p>
          <a:p>
            <a:pPr marL="469900" marR="38061">
              <a:lnSpc>
                <a:spcPts val="2400"/>
              </a:lnSpc>
            </a:pPr>
            <a:r>
              <a:rPr sz="3000" i="1" spc="0" baseline="1365" dirty="0" smtClean="0">
                <a:latin typeface="Calibri"/>
                <a:cs typeface="Calibri"/>
              </a:rPr>
              <a:t>RadioBu</a:t>
            </a:r>
            <a:r>
              <a:rPr sz="3000" i="1" spc="-19" baseline="1365" dirty="0" smtClean="0">
                <a:latin typeface="Calibri"/>
                <a:cs typeface="Calibri"/>
              </a:rPr>
              <a:t>tt</a:t>
            </a:r>
            <a:r>
              <a:rPr sz="3000" i="1" spc="0" baseline="1365" dirty="0" smtClean="0">
                <a:latin typeface="Calibri"/>
                <a:cs typeface="Calibri"/>
              </a:rPr>
              <a:t>on</a:t>
            </a:r>
            <a:r>
              <a:rPr sz="3000" i="1" spc="4" baseline="1365" dirty="0" smtClean="0">
                <a:latin typeface="Calibri"/>
                <a:cs typeface="Calibri"/>
              </a:rPr>
              <a:t>s</a:t>
            </a:r>
            <a:r>
              <a:rPr sz="3000" spc="0" baseline="1365" dirty="0" smtClean="0">
                <a:latin typeface="Calibri"/>
                <a:cs typeface="Calibri"/>
              </a:rPr>
              <a:t>.</a:t>
            </a:r>
            <a:r>
              <a:rPr sz="3000" spc="332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On</a:t>
            </a:r>
            <a:r>
              <a:rPr sz="3000" spc="-4" baseline="1365" dirty="0" smtClean="0">
                <a:latin typeface="Calibri"/>
                <a:cs typeface="Calibri"/>
              </a:rPr>
              <a:t>l</a:t>
            </a:r>
            <a:r>
              <a:rPr sz="3000" spc="0" baseline="1365" dirty="0" smtClean="0">
                <a:latin typeface="Calibri"/>
                <a:cs typeface="Calibri"/>
              </a:rPr>
              <a:t>y</a:t>
            </a:r>
            <a:r>
              <a:rPr sz="3000" spc="-37" baseline="1365" dirty="0" smtClean="0">
                <a:latin typeface="Calibri"/>
                <a:cs typeface="Calibri"/>
              </a:rPr>
              <a:t> </a:t>
            </a:r>
            <a:r>
              <a:rPr sz="3000" spc="4" baseline="1365" dirty="0" smtClean="0">
                <a:latin typeface="Calibri"/>
                <a:cs typeface="Calibri"/>
              </a:rPr>
              <a:t>n</a:t>
            </a:r>
            <a:r>
              <a:rPr sz="3000" spc="-9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w</a:t>
            </a:r>
            <a:r>
              <a:rPr sz="3000" spc="-3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X</a:t>
            </a:r>
            <a:r>
              <a:rPr sz="3000" spc="4" baseline="1365" dirty="0" smtClean="0">
                <a:latin typeface="Calibri"/>
                <a:cs typeface="Calibri"/>
              </a:rPr>
              <a:t>M</a:t>
            </a:r>
            <a:r>
              <a:rPr sz="3000" spc="0" baseline="1365" dirty="0" smtClean="0">
                <a:latin typeface="Calibri"/>
                <a:cs typeface="Calibri"/>
              </a:rPr>
              <a:t>L</a:t>
            </a:r>
            <a:r>
              <a:rPr sz="3000" spc="-35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and</a:t>
            </a:r>
            <a:r>
              <a:rPr sz="3000" spc="-30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J</a:t>
            </a:r>
            <a:r>
              <a:rPr sz="3000" spc="-29" baseline="1365" dirty="0" smtClean="0">
                <a:latin typeface="Calibri"/>
                <a:cs typeface="Calibri"/>
              </a:rPr>
              <a:t>a</a:t>
            </a:r>
            <a:r>
              <a:rPr sz="3000" spc="-34" baseline="1365" dirty="0" smtClean="0">
                <a:latin typeface="Calibri"/>
                <a:cs typeface="Calibri"/>
              </a:rPr>
              <a:t>v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-24" baseline="1365" dirty="0" smtClean="0">
                <a:latin typeface="Calibri"/>
                <a:cs typeface="Calibri"/>
              </a:rPr>
              <a:t> </a:t>
            </a:r>
            <a:r>
              <a:rPr sz="3000" spc="-19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ode</a:t>
            </a:r>
            <a:r>
              <a:rPr sz="3000" spc="-3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is</a:t>
            </a:r>
            <a:r>
              <a:rPr sz="3000" spc="2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shown: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4400" y="2107454"/>
            <a:ext cx="7735746" cy="4662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7640" marR="179246">
              <a:lnSpc>
                <a:spcPct val="97574"/>
              </a:lnSpc>
              <a:spcBef>
                <a:spcPts val="385"/>
              </a:spcBef>
            </a:pPr>
            <a:r>
              <a:rPr sz="1100" spc="-4" dirty="0" smtClean="0">
                <a:solidFill>
                  <a:srgbClr val="008080"/>
                </a:solidFill>
                <a:latin typeface="Consolas"/>
                <a:cs typeface="Consolas"/>
              </a:rPr>
              <a:t>&lt;</a:t>
            </a:r>
            <a:r>
              <a:rPr sz="1100" spc="-4" dirty="0" smtClean="0">
                <a:solidFill>
                  <a:srgbClr val="3E7E7E"/>
                </a:solidFill>
                <a:latin typeface="Consolas"/>
                <a:cs typeface="Consolas"/>
              </a:rPr>
              <a:t>TextView</a:t>
            </a:r>
            <a:endParaRPr sz="1100">
              <a:latin typeface="Consolas"/>
              <a:cs typeface="Consolas"/>
            </a:endParaRPr>
          </a:p>
          <a:p>
            <a:pPr marL="701040" marR="179246">
              <a:lnSpc>
                <a:spcPct val="97574"/>
              </a:lnSpc>
              <a:spcBef>
                <a:spcPts val="30"/>
              </a:spcBef>
              <a:tabLst>
                <a:tab pos="3848100" algn="l"/>
              </a:tabLst>
            </a:pPr>
            <a:r>
              <a:rPr sz="11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android:i</a:t>
            </a:r>
            <a:r>
              <a:rPr sz="1100" spc="0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1100" spc="-4" dirty="0" smtClean="0">
                <a:latin typeface="Consolas"/>
                <a:cs typeface="Consolas"/>
              </a:rPr>
              <a:t>=</a:t>
            </a:r>
            <a:r>
              <a:rPr sz="11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"@+id/textView1</a:t>
            </a:r>
            <a:r>
              <a:rPr sz="11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	</a:t>
            </a:r>
            <a:r>
              <a:rPr sz="1100" spc="-4" dirty="0" smtClean="0">
                <a:solidFill>
                  <a:srgbClr val="008080"/>
                </a:solidFill>
                <a:latin typeface="Consolas"/>
                <a:cs typeface="Consolas"/>
              </a:rPr>
              <a:t>&lt;</a:t>
            </a:r>
            <a:r>
              <a:rPr sz="1100" spc="-4" dirty="0" smtClean="0">
                <a:solidFill>
                  <a:srgbClr val="3E7E7E"/>
                </a:solidFill>
                <a:latin typeface="Consolas"/>
                <a:cs typeface="Consolas"/>
              </a:rPr>
              <a:t>RadioGroup</a:t>
            </a:r>
            <a:endParaRPr sz="1100">
              <a:latin typeface="Consolas"/>
              <a:cs typeface="Consolas"/>
            </a:endParaRPr>
          </a:p>
          <a:p>
            <a:pPr marL="701040" marR="420433">
              <a:lnSpc>
                <a:spcPct val="100014"/>
              </a:lnSpc>
              <a:spcBef>
                <a:spcPts val="30"/>
              </a:spcBef>
              <a:tabLst>
                <a:tab pos="4381500" algn="l"/>
              </a:tabLst>
            </a:pPr>
            <a:r>
              <a:rPr sz="11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android:layout_widt</a:t>
            </a:r>
            <a:r>
              <a:rPr sz="1100" spc="0" dirty="0" smtClean="0">
                <a:solidFill>
                  <a:srgbClr val="7E007E"/>
                </a:solidFill>
                <a:latin typeface="Consolas"/>
                <a:cs typeface="Consolas"/>
              </a:rPr>
              <a:t>h</a:t>
            </a:r>
            <a:r>
              <a:rPr sz="1100" spc="-4" dirty="0" smtClean="0">
                <a:latin typeface="Consolas"/>
                <a:cs typeface="Consolas"/>
              </a:rPr>
              <a:t>=</a:t>
            </a:r>
            <a:r>
              <a:rPr sz="11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"fill_paren</a:t>
            </a:r>
            <a:r>
              <a:rPr sz="11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t"	</a:t>
            </a:r>
            <a:r>
              <a:rPr sz="11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android:i</a:t>
            </a:r>
            <a:r>
              <a:rPr sz="1100" spc="0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1100" spc="-4" dirty="0" smtClean="0">
                <a:latin typeface="Consolas"/>
                <a:cs typeface="Consolas"/>
              </a:rPr>
              <a:t>=</a:t>
            </a:r>
            <a:r>
              <a:rPr sz="11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"@+id/radioGroupCoffeeTyp</a:t>
            </a:r>
            <a:r>
              <a:rPr sz="11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e" </a:t>
            </a:r>
            <a:r>
              <a:rPr sz="11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android:layout_heigh</a:t>
            </a:r>
            <a:r>
              <a:rPr sz="1100" spc="4" dirty="0" smtClean="0">
                <a:solidFill>
                  <a:srgbClr val="7E007E"/>
                </a:solidFill>
                <a:latin typeface="Consolas"/>
                <a:cs typeface="Consolas"/>
              </a:rPr>
              <a:t>t</a:t>
            </a:r>
            <a:r>
              <a:rPr sz="1100" spc="-4" dirty="0" smtClean="0">
                <a:latin typeface="Consolas"/>
                <a:cs typeface="Consolas"/>
              </a:rPr>
              <a:t>=</a:t>
            </a:r>
            <a:r>
              <a:rPr sz="11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"wrap_conten</a:t>
            </a:r>
            <a:r>
              <a:rPr sz="11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t"	</a:t>
            </a:r>
            <a:r>
              <a:rPr sz="11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android:layout_widt</a:t>
            </a:r>
            <a:r>
              <a:rPr sz="1100" spc="0" dirty="0" smtClean="0">
                <a:solidFill>
                  <a:srgbClr val="7E007E"/>
                </a:solidFill>
                <a:latin typeface="Consolas"/>
                <a:cs typeface="Consolas"/>
              </a:rPr>
              <a:t>h</a:t>
            </a:r>
            <a:r>
              <a:rPr sz="1100" spc="-4" dirty="0" smtClean="0">
                <a:latin typeface="Consolas"/>
                <a:cs typeface="Consolas"/>
              </a:rPr>
              <a:t>=</a:t>
            </a:r>
            <a:r>
              <a:rPr sz="11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"match_paren</a:t>
            </a:r>
            <a:r>
              <a:rPr sz="11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t" </a:t>
            </a:r>
            <a:r>
              <a:rPr sz="11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android:backgroun</a:t>
            </a:r>
            <a:r>
              <a:rPr sz="1100" spc="0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1100" spc="-4" dirty="0" smtClean="0">
                <a:latin typeface="Consolas"/>
                <a:cs typeface="Consolas"/>
              </a:rPr>
              <a:t>=</a:t>
            </a:r>
            <a:r>
              <a:rPr sz="11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"#ff993300</a:t>
            </a:r>
            <a:r>
              <a:rPr sz="11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	</a:t>
            </a:r>
            <a:r>
              <a:rPr sz="11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android:layout_heigh</a:t>
            </a:r>
            <a:r>
              <a:rPr sz="1100" spc="4" dirty="0" smtClean="0">
                <a:solidFill>
                  <a:srgbClr val="7E007E"/>
                </a:solidFill>
                <a:latin typeface="Consolas"/>
                <a:cs typeface="Consolas"/>
              </a:rPr>
              <a:t>t</a:t>
            </a:r>
            <a:r>
              <a:rPr sz="1100" spc="-4" dirty="0" smtClean="0">
                <a:latin typeface="Consolas"/>
                <a:cs typeface="Consolas"/>
              </a:rPr>
              <a:t>=</a:t>
            </a:r>
            <a:r>
              <a:rPr sz="11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"wrap_conten</a:t>
            </a:r>
            <a:r>
              <a:rPr sz="11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t"</a:t>
            </a:r>
            <a:r>
              <a:rPr sz="1100" i="1" spc="-227" dirty="0" smtClean="0">
                <a:solidFill>
                  <a:srgbClr val="2A00FF"/>
                </a:solidFill>
                <a:latin typeface="Consolas"/>
                <a:cs typeface="Consolas"/>
              </a:rPr>
              <a:t> </a:t>
            </a:r>
            <a:r>
              <a:rPr sz="1100" i="1" spc="0" dirty="0" smtClean="0">
                <a:solidFill>
                  <a:srgbClr val="008080"/>
                </a:solidFill>
                <a:latin typeface="Consolas"/>
                <a:cs typeface="Consolas"/>
              </a:rPr>
              <a:t>&gt; </a:t>
            </a:r>
            <a:r>
              <a:rPr sz="11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android:tex</a:t>
            </a:r>
            <a:r>
              <a:rPr sz="1100" spc="0" dirty="0" smtClean="0">
                <a:solidFill>
                  <a:srgbClr val="7E007E"/>
                </a:solidFill>
                <a:latin typeface="Consolas"/>
                <a:cs typeface="Consolas"/>
              </a:rPr>
              <a:t>t</a:t>
            </a:r>
            <a:r>
              <a:rPr sz="1100" spc="-4" dirty="0" smtClean="0">
                <a:latin typeface="Consolas"/>
                <a:cs typeface="Consolas"/>
              </a:rPr>
              <a:t>=</a:t>
            </a:r>
            <a:r>
              <a:rPr sz="11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"Wha</a:t>
            </a:r>
            <a:r>
              <a:rPr sz="11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t</a:t>
            </a:r>
            <a:r>
              <a:rPr sz="1100" i="1" spc="-118" dirty="0" smtClean="0">
                <a:solidFill>
                  <a:srgbClr val="2A00FF"/>
                </a:solidFill>
                <a:latin typeface="Consolas"/>
                <a:cs typeface="Consolas"/>
              </a:rPr>
              <a:t> </a:t>
            </a:r>
            <a:r>
              <a:rPr sz="11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kin</a:t>
            </a:r>
            <a:r>
              <a:rPr sz="11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d</a:t>
            </a:r>
            <a:r>
              <a:rPr sz="1100" i="1" spc="-34" dirty="0" smtClean="0">
                <a:solidFill>
                  <a:srgbClr val="2A00FF"/>
                </a:solidFill>
                <a:latin typeface="Consolas"/>
                <a:cs typeface="Consolas"/>
              </a:rPr>
              <a:t> </a:t>
            </a:r>
            <a:r>
              <a:rPr sz="11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o</a:t>
            </a:r>
            <a:r>
              <a:rPr sz="11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f</a:t>
            </a:r>
            <a:r>
              <a:rPr sz="1100" i="1" spc="-21" dirty="0" smtClean="0">
                <a:solidFill>
                  <a:srgbClr val="2A00FF"/>
                </a:solidFill>
                <a:latin typeface="Consolas"/>
                <a:cs typeface="Consolas"/>
              </a:rPr>
              <a:t> </a:t>
            </a:r>
            <a:r>
              <a:rPr sz="11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Coffee?"</a:t>
            </a:r>
            <a:endParaRPr sz="1100">
              <a:latin typeface="Consolas"/>
              <a:cs typeface="Consolas"/>
            </a:endParaRPr>
          </a:p>
          <a:p>
            <a:pPr marL="701040" marR="1030033">
              <a:lnSpc>
                <a:spcPct val="100014"/>
              </a:lnSpc>
              <a:tabLst>
                <a:tab pos="4381500" algn="l"/>
                <a:tab pos="4686300" algn="l"/>
              </a:tabLst>
            </a:pPr>
            <a:r>
              <a:rPr sz="1100" i="1" spc="-4" dirty="0" smtClean="0">
                <a:solidFill>
                  <a:srgbClr val="7E007E"/>
                </a:solidFill>
                <a:latin typeface="Consolas"/>
                <a:cs typeface="Consolas"/>
              </a:rPr>
              <a:t>android:textColo</a:t>
            </a:r>
            <a:r>
              <a:rPr sz="1100" i="1" spc="0" dirty="0" smtClean="0">
                <a:solidFill>
                  <a:srgbClr val="7E007E"/>
                </a:solidFill>
                <a:latin typeface="Consolas"/>
                <a:cs typeface="Consolas"/>
              </a:rPr>
              <a:t>r</a:t>
            </a:r>
            <a:r>
              <a:rPr sz="1100" i="1" spc="-4" dirty="0" smtClean="0">
                <a:latin typeface="Consolas"/>
                <a:cs typeface="Consolas"/>
              </a:rPr>
              <a:t>=</a:t>
            </a:r>
            <a:r>
              <a:rPr sz="11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"#ffffff</a:t>
            </a:r>
            <a:r>
              <a:rPr sz="11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	</a:t>
            </a:r>
            <a:r>
              <a:rPr sz="1100" spc="0" dirty="0" smtClean="0">
                <a:solidFill>
                  <a:srgbClr val="008080"/>
                </a:solidFill>
                <a:latin typeface="Consolas"/>
                <a:cs typeface="Consolas"/>
              </a:rPr>
              <a:t>&lt;</a:t>
            </a:r>
            <a:r>
              <a:rPr sz="1100" spc="-4" dirty="0" smtClean="0">
                <a:solidFill>
                  <a:srgbClr val="3E7E7E"/>
                </a:solidFill>
                <a:latin typeface="Consolas"/>
                <a:cs typeface="Consolas"/>
              </a:rPr>
              <a:t>RadioButton </a:t>
            </a:r>
            <a:r>
              <a:rPr sz="11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android:textStyl</a:t>
            </a:r>
            <a:r>
              <a:rPr sz="1100" spc="0" dirty="0" smtClean="0">
                <a:solidFill>
                  <a:srgbClr val="7E007E"/>
                </a:solidFill>
                <a:latin typeface="Consolas"/>
                <a:cs typeface="Consolas"/>
              </a:rPr>
              <a:t>e</a:t>
            </a:r>
            <a:r>
              <a:rPr sz="1100" spc="-4" dirty="0" smtClean="0">
                <a:latin typeface="Consolas"/>
                <a:cs typeface="Consolas"/>
              </a:rPr>
              <a:t>=</a:t>
            </a:r>
            <a:r>
              <a:rPr sz="11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"bold</a:t>
            </a:r>
            <a:r>
              <a:rPr sz="11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1100" i="1" spc="-155" dirty="0" smtClean="0">
                <a:solidFill>
                  <a:srgbClr val="2A00FF"/>
                </a:solidFill>
                <a:latin typeface="Consolas"/>
                <a:cs typeface="Consolas"/>
              </a:rPr>
              <a:t> </a:t>
            </a:r>
            <a:r>
              <a:rPr sz="1100" i="1" spc="-4" dirty="0" smtClean="0">
                <a:solidFill>
                  <a:srgbClr val="008080"/>
                </a:solidFill>
                <a:latin typeface="Consolas"/>
                <a:cs typeface="Consolas"/>
              </a:rPr>
              <a:t>/</a:t>
            </a:r>
            <a:r>
              <a:rPr sz="1100" i="1" spc="0" dirty="0" smtClean="0">
                <a:solidFill>
                  <a:srgbClr val="008080"/>
                </a:solidFill>
                <a:latin typeface="Consolas"/>
                <a:cs typeface="Consolas"/>
              </a:rPr>
              <a:t>&gt;		</a:t>
            </a:r>
            <a:r>
              <a:rPr sz="11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android:i</a:t>
            </a:r>
            <a:r>
              <a:rPr sz="1100" spc="0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1100" spc="-4" dirty="0" smtClean="0">
                <a:latin typeface="Consolas"/>
                <a:cs typeface="Consolas"/>
              </a:rPr>
              <a:t>=</a:t>
            </a:r>
            <a:r>
              <a:rPr sz="11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"@+id/radDeca</a:t>
            </a:r>
            <a:r>
              <a:rPr sz="11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f"</a:t>
            </a:r>
            <a:endParaRPr sz="1100">
              <a:latin typeface="Consolas"/>
              <a:cs typeface="Consolas"/>
            </a:endParaRPr>
          </a:p>
          <a:p>
            <a:pPr marL="4686808" marR="268033">
              <a:lnSpc>
                <a:spcPct val="100014"/>
              </a:lnSpc>
            </a:pPr>
            <a:r>
              <a:rPr sz="11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android:layout_widt</a:t>
            </a:r>
            <a:r>
              <a:rPr sz="1100" spc="0" dirty="0" smtClean="0">
                <a:solidFill>
                  <a:srgbClr val="7E007E"/>
                </a:solidFill>
                <a:latin typeface="Consolas"/>
                <a:cs typeface="Consolas"/>
              </a:rPr>
              <a:t>h</a:t>
            </a:r>
            <a:r>
              <a:rPr sz="1100" spc="-4" dirty="0" smtClean="0">
                <a:latin typeface="Consolas"/>
                <a:cs typeface="Consolas"/>
              </a:rPr>
              <a:t>=</a:t>
            </a:r>
            <a:r>
              <a:rPr sz="11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"wrap_conten</a:t>
            </a:r>
            <a:r>
              <a:rPr sz="11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t" </a:t>
            </a:r>
            <a:r>
              <a:rPr sz="11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android:layout_heigh</a:t>
            </a:r>
            <a:r>
              <a:rPr sz="1100" spc="0" dirty="0" smtClean="0">
                <a:solidFill>
                  <a:srgbClr val="7E007E"/>
                </a:solidFill>
                <a:latin typeface="Consolas"/>
                <a:cs typeface="Consolas"/>
              </a:rPr>
              <a:t>t</a:t>
            </a:r>
            <a:r>
              <a:rPr sz="1100" spc="-4" dirty="0" smtClean="0">
                <a:latin typeface="Consolas"/>
                <a:cs typeface="Consolas"/>
              </a:rPr>
              <a:t>=</a:t>
            </a:r>
            <a:r>
              <a:rPr sz="11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"wrap_conten</a:t>
            </a:r>
            <a:r>
              <a:rPr sz="11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t" </a:t>
            </a:r>
            <a:r>
              <a:rPr sz="11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android:tex</a:t>
            </a:r>
            <a:r>
              <a:rPr sz="1100" spc="0" dirty="0" smtClean="0">
                <a:solidFill>
                  <a:srgbClr val="7E007E"/>
                </a:solidFill>
                <a:latin typeface="Consolas"/>
                <a:cs typeface="Consolas"/>
              </a:rPr>
              <a:t>t</a:t>
            </a:r>
            <a:r>
              <a:rPr sz="1100" spc="-4" dirty="0" smtClean="0">
                <a:latin typeface="Consolas"/>
                <a:cs typeface="Consolas"/>
              </a:rPr>
              <a:t>=</a:t>
            </a:r>
            <a:r>
              <a:rPr sz="11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"Decaf</a:t>
            </a:r>
            <a:r>
              <a:rPr sz="11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1100" i="1" spc="-125" dirty="0" smtClean="0">
                <a:solidFill>
                  <a:srgbClr val="2A00FF"/>
                </a:solidFill>
                <a:latin typeface="Consolas"/>
                <a:cs typeface="Consolas"/>
              </a:rPr>
              <a:t> </a:t>
            </a:r>
            <a:r>
              <a:rPr sz="1100" i="1" spc="-4" dirty="0" smtClean="0">
                <a:solidFill>
                  <a:srgbClr val="008080"/>
                </a:solidFill>
                <a:latin typeface="Consolas"/>
                <a:cs typeface="Consolas"/>
              </a:rPr>
              <a:t>/&gt;</a:t>
            </a:r>
            <a:endParaRPr sz="1100">
              <a:latin typeface="Consolas"/>
              <a:cs typeface="Consolas"/>
            </a:endParaRPr>
          </a:p>
          <a:p>
            <a:pPr marL="4686808" marR="268033" indent="-305054">
              <a:lnSpc>
                <a:spcPct val="100014"/>
              </a:lnSpc>
              <a:spcBef>
                <a:spcPts val="1321"/>
              </a:spcBef>
            </a:pPr>
            <a:r>
              <a:rPr sz="1100" spc="0" dirty="0" smtClean="0">
                <a:solidFill>
                  <a:srgbClr val="008080"/>
                </a:solidFill>
                <a:latin typeface="Consolas"/>
                <a:cs typeface="Consolas"/>
              </a:rPr>
              <a:t>&lt;</a:t>
            </a:r>
            <a:r>
              <a:rPr sz="1100" spc="-4" dirty="0" smtClean="0">
                <a:solidFill>
                  <a:srgbClr val="3E7E7E"/>
                </a:solidFill>
                <a:latin typeface="Consolas"/>
                <a:cs typeface="Consolas"/>
              </a:rPr>
              <a:t>RadioButton </a:t>
            </a:r>
            <a:r>
              <a:rPr sz="11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android:i</a:t>
            </a:r>
            <a:r>
              <a:rPr sz="1100" spc="0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1100" spc="-4" dirty="0" smtClean="0">
                <a:latin typeface="Consolas"/>
                <a:cs typeface="Consolas"/>
              </a:rPr>
              <a:t>=</a:t>
            </a:r>
            <a:r>
              <a:rPr sz="11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"@+id/radExpress</a:t>
            </a:r>
            <a:r>
              <a:rPr sz="11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o" </a:t>
            </a:r>
            <a:r>
              <a:rPr sz="11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android:layout_widt</a:t>
            </a:r>
            <a:r>
              <a:rPr sz="1100" spc="0" dirty="0" smtClean="0">
                <a:solidFill>
                  <a:srgbClr val="7E007E"/>
                </a:solidFill>
                <a:latin typeface="Consolas"/>
                <a:cs typeface="Consolas"/>
              </a:rPr>
              <a:t>h</a:t>
            </a:r>
            <a:r>
              <a:rPr sz="1100" spc="-4" dirty="0" smtClean="0">
                <a:latin typeface="Consolas"/>
                <a:cs typeface="Consolas"/>
              </a:rPr>
              <a:t>=</a:t>
            </a:r>
            <a:r>
              <a:rPr sz="11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"wrap_conten</a:t>
            </a:r>
            <a:r>
              <a:rPr sz="11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t" </a:t>
            </a:r>
            <a:r>
              <a:rPr sz="11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android:layout_heigh</a:t>
            </a:r>
            <a:r>
              <a:rPr sz="1100" spc="0" dirty="0" smtClean="0">
                <a:solidFill>
                  <a:srgbClr val="7E007E"/>
                </a:solidFill>
                <a:latin typeface="Consolas"/>
                <a:cs typeface="Consolas"/>
              </a:rPr>
              <a:t>t</a:t>
            </a:r>
            <a:r>
              <a:rPr sz="1100" spc="-4" dirty="0" smtClean="0">
                <a:latin typeface="Consolas"/>
                <a:cs typeface="Consolas"/>
              </a:rPr>
              <a:t>=</a:t>
            </a:r>
            <a:r>
              <a:rPr sz="11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"wrap_conten</a:t>
            </a:r>
            <a:r>
              <a:rPr sz="11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t" </a:t>
            </a:r>
            <a:r>
              <a:rPr sz="11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android:tex</a:t>
            </a:r>
            <a:r>
              <a:rPr sz="1100" spc="0" dirty="0" smtClean="0">
                <a:solidFill>
                  <a:srgbClr val="7E007E"/>
                </a:solidFill>
                <a:latin typeface="Consolas"/>
                <a:cs typeface="Consolas"/>
              </a:rPr>
              <a:t>t</a:t>
            </a:r>
            <a:r>
              <a:rPr sz="1100" spc="-4" dirty="0" smtClean="0">
                <a:latin typeface="Consolas"/>
                <a:cs typeface="Consolas"/>
              </a:rPr>
              <a:t>=</a:t>
            </a:r>
            <a:r>
              <a:rPr sz="11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"Express</a:t>
            </a:r>
            <a:r>
              <a:rPr sz="11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o"</a:t>
            </a:r>
            <a:r>
              <a:rPr sz="1100" i="1" spc="-149" dirty="0" smtClean="0">
                <a:solidFill>
                  <a:srgbClr val="2A00FF"/>
                </a:solidFill>
                <a:latin typeface="Consolas"/>
                <a:cs typeface="Consolas"/>
              </a:rPr>
              <a:t> </a:t>
            </a:r>
            <a:r>
              <a:rPr sz="1100" i="1" spc="-4" dirty="0" smtClean="0">
                <a:solidFill>
                  <a:srgbClr val="008080"/>
                </a:solidFill>
                <a:latin typeface="Consolas"/>
                <a:cs typeface="Consolas"/>
              </a:rPr>
              <a:t>/&gt;</a:t>
            </a:r>
            <a:endParaRPr sz="1100">
              <a:latin typeface="Consolas"/>
              <a:cs typeface="Consolas"/>
            </a:endParaRPr>
          </a:p>
          <a:p>
            <a:pPr marL="4686808" marR="268033" indent="-305054">
              <a:lnSpc>
                <a:spcPct val="100014"/>
              </a:lnSpc>
              <a:spcBef>
                <a:spcPts val="2639"/>
              </a:spcBef>
            </a:pPr>
            <a:r>
              <a:rPr sz="1100" spc="0" dirty="0" smtClean="0">
                <a:solidFill>
                  <a:srgbClr val="008080"/>
                </a:solidFill>
                <a:latin typeface="Consolas"/>
                <a:cs typeface="Consolas"/>
              </a:rPr>
              <a:t>&lt;</a:t>
            </a:r>
            <a:r>
              <a:rPr sz="1100" spc="-4" dirty="0" smtClean="0">
                <a:solidFill>
                  <a:srgbClr val="3E7E7E"/>
                </a:solidFill>
                <a:latin typeface="Consolas"/>
                <a:cs typeface="Consolas"/>
              </a:rPr>
              <a:t>RadioButton </a:t>
            </a:r>
            <a:r>
              <a:rPr sz="11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android:i</a:t>
            </a:r>
            <a:r>
              <a:rPr sz="1100" spc="0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1100" spc="-4" dirty="0" smtClean="0">
                <a:latin typeface="Consolas"/>
                <a:cs typeface="Consolas"/>
              </a:rPr>
              <a:t>=</a:t>
            </a:r>
            <a:r>
              <a:rPr sz="11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"@+id/radColombia</a:t>
            </a:r>
            <a:r>
              <a:rPr sz="11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n" </a:t>
            </a:r>
            <a:r>
              <a:rPr sz="11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android:layout_widt</a:t>
            </a:r>
            <a:r>
              <a:rPr sz="1100" spc="0" dirty="0" smtClean="0">
                <a:solidFill>
                  <a:srgbClr val="7E007E"/>
                </a:solidFill>
                <a:latin typeface="Consolas"/>
                <a:cs typeface="Consolas"/>
              </a:rPr>
              <a:t>h</a:t>
            </a:r>
            <a:r>
              <a:rPr sz="1100" spc="-4" dirty="0" smtClean="0">
                <a:latin typeface="Consolas"/>
                <a:cs typeface="Consolas"/>
              </a:rPr>
              <a:t>=</a:t>
            </a:r>
            <a:r>
              <a:rPr sz="11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"wrap_conten</a:t>
            </a:r>
            <a:r>
              <a:rPr sz="11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t" </a:t>
            </a:r>
            <a:r>
              <a:rPr sz="11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android:layout_heigh</a:t>
            </a:r>
            <a:r>
              <a:rPr sz="1100" spc="0" dirty="0" smtClean="0">
                <a:solidFill>
                  <a:srgbClr val="7E007E"/>
                </a:solidFill>
                <a:latin typeface="Consolas"/>
                <a:cs typeface="Consolas"/>
              </a:rPr>
              <a:t>t</a:t>
            </a:r>
            <a:r>
              <a:rPr sz="1100" spc="-4" dirty="0" smtClean="0">
                <a:latin typeface="Consolas"/>
                <a:cs typeface="Consolas"/>
              </a:rPr>
              <a:t>=</a:t>
            </a:r>
            <a:r>
              <a:rPr sz="11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"wrap_conten</a:t>
            </a:r>
            <a:r>
              <a:rPr sz="11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t" </a:t>
            </a:r>
            <a:r>
              <a:rPr sz="11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android:checke</a:t>
            </a:r>
            <a:r>
              <a:rPr sz="1100" spc="0" dirty="0" smtClean="0">
                <a:solidFill>
                  <a:srgbClr val="7E007E"/>
                </a:solidFill>
                <a:latin typeface="Consolas"/>
                <a:cs typeface="Consolas"/>
              </a:rPr>
              <a:t>d</a:t>
            </a:r>
            <a:r>
              <a:rPr sz="1100" spc="-4" dirty="0" smtClean="0">
                <a:latin typeface="Consolas"/>
                <a:cs typeface="Consolas"/>
              </a:rPr>
              <a:t>=</a:t>
            </a:r>
            <a:r>
              <a:rPr sz="11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"true" </a:t>
            </a:r>
            <a:r>
              <a:rPr sz="1100" spc="-4" dirty="0" smtClean="0">
                <a:solidFill>
                  <a:srgbClr val="7E007E"/>
                </a:solidFill>
                <a:latin typeface="Consolas"/>
                <a:cs typeface="Consolas"/>
              </a:rPr>
              <a:t>android:tex</a:t>
            </a:r>
            <a:r>
              <a:rPr sz="1100" spc="0" dirty="0" smtClean="0">
                <a:solidFill>
                  <a:srgbClr val="7E007E"/>
                </a:solidFill>
                <a:latin typeface="Consolas"/>
                <a:cs typeface="Consolas"/>
              </a:rPr>
              <a:t>t</a:t>
            </a:r>
            <a:r>
              <a:rPr sz="1100" spc="-4" dirty="0" smtClean="0">
                <a:latin typeface="Consolas"/>
                <a:cs typeface="Consolas"/>
              </a:rPr>
              <a:t>=</a:t>
            </a:r>
            <a:r>
              <a:rPr sz="1100" i="1" spc="-4" dirty="0" smtClean="0">
                <a:solidFill>
                  <a:srgbClr val="2A00FF"/>
                </a:solidFill>
                <a:latin typeface="Consolas"/>
                <a:cs typeface="Consolas"/>
              </a:rPr>
              <a:t>"Colombian</a:t>
            </a:r>
            <a:r>
              <a:rPr sz="1100" i="1" spc="0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1100" i="1" spc="-150" dirty="0" smtClean="0">
                <a:solidFill>
                  <a:srgbClr val="2A00FF"/>
                </a:solidFill>
                <a:latin typeface="Consolas"/>
                <a:cs typeface="Consolas"/>
              </a:rPr>
              <a:t> </a:t>
            </a:r>
            <a:r>
              <a:rPr sz="1100" i="1" spc="-4" dirty="0" smtClean="0">
                <a:solidFill>
                  <a:srgbClr val="008080"/>
                </a:solidFill>
                <a:latin typeface="Consolas"/>
                <a:cs typeface="Consolas"/>
              </a:rPr>
              <a:t>/&gt;</a:t>
            </a:r>
            <a:endParaRPr sz="1100">
              <a:latin typeface="Consolas"/>
              <a:cs typeface="Consolas"/>
            </a:endParaRPr>
          </a:p>
          <a:p>
            <a:pPr marL="4076954">
              <a:lnSpc>
                <a:spcPts val="1867"/>
              </a:lnSpc>
              <a:spcBef>
                <a:spcPts val="783"/>
              </a:spcBef>
              <a:tabLst>
                <a:tab pos="7518400" algn="l"/>
              </a:tabLst>
            </a:pPr>
            <a:r>
              <a:rPr sz="1100" spc="-4" dirty="0" smtClean="0">
                <a:solidFill>
                  <a:srgbClr val="008080"/>
                </a:solidFill>
                <a:latin typeface="Consolas"/>
                <a:cs typeface="Consolas"/>
              </a:rPr>
              <a:t>&lt;/</a:t>
            </a:r>
            <a:r>
              <a:rPr sz="1100" spc="-4" dirty="0" smtClean="0">
                <a:solidFill>
                  <a:srgbClr val="3E7E7E"/>
                </a:solidFill>
                <a:latin typeface="Consolas"/>
                <a:cs typeface="Consolas"/>
              </a:rPr>
              <a:t>RadioGrou</a:t>
            </a:r>
            <a:r>
              <a:rPr sz="1100" spc="0" dirty="0" smtClean="0">
                <a:solidFill>
                  <a:srgbClr val="3E7E7E"/>
                </a:solidFill>
                <a:latin typeface="Consolas"/>
                <a:cs typeface="Consolas"/>
              </a:rPr>
              <a:t>p</a:t>
            </a:r>
            <a:r>
              <a:rPr sz="1100" spc="0" dirty="0" smtClean="0">
                <a:solidFill>
                  <a:srgbClr val="008080"/>
                </a:solidFill>
                <a:latin typeface="Consolas"/>
                <a:cs typeface="Consolas"/>
              </a:rPr>
              <a:t>&gt;	</a:t>
            </a:r>
            <a:r>
              <a:rPr sz="1800" spc="0" baseline="18204" dirty="0" smtClean="0">
                <a:solidFill>
                  <a:srgbClr val="888888"/>
                </a:solidFill>
                <a:latin typeface="Calibri"/>
                <a:cs typeface="Calibri"/>
              </a:rPr>
              <a:t>84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1371561"/>
            <a:ext cx="8610600" cy="4986020"/>
          </a:xfrm>
          <a:custGeom>
            <a:avLst/>
            <a:gdLst/>
            <a:ahLst/>
            <a:cxnLst/>
            <a:rect l="l" t="t" r="r" b="b"/>
            <a:pathLst>
              <a:path w="8610600" h="4986020">
                <a:moveTo>
                  <a:pt x="0" y="4986020"/>
                </a:moveTo>
                <a:lnTo>
                  <a:pt x="8610600" y="4986020"/>
                </a:lnTo>
                <a:lnTo>
                  <a:pt x="8610600" y="0"/>
                </a:lnTo>
                <a:lnTo>
                  <a:pt x="0" y="0"/>
                </a:lnTo>
                <a:lnTo>
                  <a:pt x="0" y="4986020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800" y="1371561"/>
            <a:ext cx="8610600" cy="4986020"/>
          </a:xfrm>
          <a:custGeom>
            <a:avLst/>
            <a:gdLst/>
            <a:ahLst/>
            <a:cxnLst/>
            <a:rect l="l" t="t" r="r" b="b"/>
            <a:pathLst>
              <a:path w="8610600" h="4986020">
                <a:moveTo>
                  <a:pt x="0" y="4986020"/>
                </a:moveTo>
                <a:lnTo>
                  <a:pt x="8610600" y="4986020"/>
                </a:lnTo>
                <a:lnTo>
                  <a:pt x="8610600" y="0"/>
                </a:lnTo>
                <a:lnTo>
                  <a:pt x="0" y="0"/>
                </a:lnTo>
                <a:lnTo>
                  <a:pt x="0" y="4986020"/>
                </a:lnTo>
                <a:close/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4880" y="5079492"/>
            <a:ext cx="1278636" cy="207263"/>
          </a:xfrm>
          <a:custGeom>
            <a:avLst/>
            <a:gdLst/>
            <a:ahLst/>
            <a:cxnLst/>
            <a:rect l="l" t="t" r="r" b="b"/>
            <a:pathLst>
              <a:path w="1278636" h="207263">
                <a:moveTo>
                  <a:pt x="0" y="207263"/>
                </a:moveTo>
                <a:lnTo>
                  <a:pt x="1278636" y="207263"/>
                </a:lnTo>
                <a:lnTo>
                  <a:pt x="1278636" y="0"/>
                </a:lnTo>
                <a:lnTo>
                  <a:pt x="0" y="0"/>
                </a:lnTo>
                <a:lnTo>
                  <a:pt x="0" y="207263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23516" y="5079492"/>
            <a:ext cx="99060" cy="207263"/>
          </a:xfrm>
          <a:custGeom>
            <a:avLst/>
            <a:gdLst/>
            <a:ahLst/>
            <a:cxnLst/>
            <a:rect l="l" t="t" r="r" b="b"/>
            <a:pathLst>
              <a:path w="99060" h="207263">
                <a:moveTo>
                  <a:pt x="0" y="207263"/>
                </a:moveTo>
                <a:lnTo>
                  <a:pt x="99060" y="207263"/>
                </a:lnTo>
                <a:lnTo>
                  <a:pt x="99060" y="0"/>
                </a:lnTo>
                <a:lnTo>
                  <a:pt x="0" y="0"/>
                </a:lnTo>
                <a:lnTo>
                  <a:pt x="0" y="207263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22576" y="5079492"/>
            <a:ext cx="294894" cy="207263"/>
          </a:xfrm>
          <a:custGeom>
            <a:avLst/>
            <a:gdLst/>
            <a:ahLst/>
            <a:cxnLst/>
            <a:rect l="l" t="t" r="r" b="b"/>
            <a:pathLst>
              <a:path w="294894" h="207263">
                <a:moveTo>
                  <a:pt x="0" y="207263"/>
                </a:moveTo>
                <a:lnTo>
                  <a:pt x="294894" y="207263"/>
                </a:lnTo>
                <a:lnTo>
                  <a:pt x="294894" y="0"/>
                </a:lnTo>
                <a:lnTo>
                  <a:pt x="0" y="0"/>
                </a:lnTo>
                <a:lnTo>
                  <a:pt x="0" y="207263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17470" y="5079492"/>
            <a:ext cx="983742" cy="207263"/>
          </a:xfrm>
          <a:custGeom>
            <a:avLst/>
            <a:gdLst/>
            <a:ahLst/>
            <a:cxnLst/>
            <a:rect l="l" t="t" r="r" b="b"/>
            <a:pathLst>
              <a:path w="983742" h="207263">
                <a:moveTo>
                  <a:pt x="0" y="207263"/>
                </a:moveTo>
                <a:lnTo>
                  <a:pt x="983742" y="207263"/>
                </a:lnTo>
                <a:lnTo>
                  <a:pt x="983742" y="0"/>
                </a:lnTo>
                <a:lnTo>
                  <a:pt x="0" y="0"/>
                </a:lnTo>
                <a:lnTo>
                  <a:pt x="0" y="207263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01211" y="5079492"/>
            <a:ext cx="197358" cy="207263"/>
          </a:xfrm>
          <a:custGeom>
            <a:avLst/>
            <a:gdLst/>
            <a:ahLst/>
            <a:cxnLst/>
            <a:rect l="l" t="t" r="r" b="b"/>
            <a:pathLst>
              <a:path w="197358" h="207263">
                <a:moveTo>
                  <a:pt x="0" y="207263"/>
                </a:moveTo>
                <a:lnTo>
                  <a:pt x="197358" y="207263"/>
                </a:lnTo>
                <a:lnTo>
                  <a:pt x="197358" y="0"/>
                </a:lnTo>
                <a:lnTo>
                  <a:pt x="0" y="0"/>
                </a:lnTo>
                <a:lnTo>
                  <a:pt x="0" y="207263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98570" y="5079492"/>
            <a:ext cx="1180338" cy="207263"/>
          </a:xfrm>
          <a:custGeom>
            <a:avLst/>
            <a:gdLst/>
            <a:ahLst/>
            <a:cxnLst/>
            <a:rect l="l" t="t" r="r" b="b"/>
            <a:pathLst>
              <a:path w="1180338" h="207263">
                <a:moveTo>
                  <a:pt x="0" y="207263"/>
                </a:moveTo>
                <a:lnTo>
                  <a:pt x="1180338" y="207263"/>
                </a:lnTo>
                <a:lnTo>
                  <a:pt x="1180338" y="0"/>
                </a:lnTo>
                <a:lnTo>
                  <a:pt x="0" y="0"/>
                </a:lnTo>
                <a:lnTo>
                  <a:pt x="0" y="207263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78908" y="5079492"/>
            <a:ext cx="99060" cy="207263"/>
          </a:xfrm>
          <a:custGeom>
            <a:avLst/>
            <a:gdLst/>
            <a:ahLst/>
            <a:cxnLst/>
            <a:rect l="l" t="t" r="r" b="b"/>
            <a:pathLst>
              <a:path w="99060" h="207263">
                <a:moveTo>
                  <a:pt x="0" y="207263"/>
                </a:moveTo>
                <a:lnTo>
                  <a:pt x="99060" y="207263"/>
                </a:lnTo>
                <a:lnTo>
                  <a:pt x="99060" y="0"/>
                </a:lnTo>
                <a:lnTo>
                  <a:pt x="0" y="0"/>
                </a:lnTo>
                <a:lnTo>
                  <a:pt x="0" y="207263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77967" y="5079492"/>
            <a:ext cx="491489" cy="207263"/>
          </a:xfrm>
          <a:custGeom>
            <a:avLst/>
            <a:gdLst/>
            <a:ahLst/>
            <a:cxnLst/>
            <a:rect l="l" t="t" r="r" b="b"/>
            <a:pathLst>
              <a:path w="491489" h="207263">
                <a:moveTo>
                  <a:pt x="0" y="207263"/>
                </a:moveTo>
                <a:lnTo>
                  <a:pt x="491489" y="207263"/>
                </a:lnTo>
                <a:lnTo>
                  <a:pt x="491489" y="0"/>
                </a:lnTo>
                <a:lnTo>
                  <a:pt x="0" y="0"/>
                </a:lnTo>
                <a:lnTo>
                  <a:pt x="0" y="207263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69458" y="5079492"/>
            <a:ext cx="1968245" cy="207263"/>
          </a:xfrm>
          <a:custGeom>
            <a:avLst/>
            <a:gdLst/>
            <a:ahLst/>
            <a:cxnLst/>
            <a:rect l="l" t="t" r="r" b="b"/>
            <a:pathLst>
              <a:path w="1968246" h="207263">
                <a:moveTo>
                  <a:pt x="0" y="207263"/>
                </a:moveTo>
                <a:lnTo>
                  <a:pt x="1968245" y="207263"/>
                </a:lnTo>
                <a:lnTo>
                  <a:pt x="1968245" y="0"/>
                </a:lnTo>
                <a:lnTo>
                  <a:pt x="0" y="0"/>
                </a:lnTo>
                <a:lnTo>
                  <a:pt x="0" y="207263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37704" y="5079492"/>
            <a:ext cx="197357" cy="207263"/>
          </a:xfrm>
          <a:custGeom>
            <a:avLst/>
            <a:gdLst/>
            <a:ahLst/>
            <a:cxnLst/>
            <a:rect l="l" t="t" r="r" b="b"/>
            <a:pathLst>
              <a:path w="197357" h="207263">
                <a:moveTo>
                  <a:pt x="0" y="207263"/>
                </a:moveTo>
                <a:lnTo>
                  <a:pt x="197357" y="207263"/>
                </a:lnTo>
                <a:lnTo>
                  <a:pt x="197357" y="0"/>
                </a:lnTo>
                <a:lnTo>
                  <a:pt x="0" y="0"/>
                </a:lnTo>
                <a:lnTo>
                  <a:pt x="0" y="207263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35061" y="5079492"/>
            <a:ext cx="97535" cy="207263"/>
          </a:xfrm>
          <a:custGeom>
            <a:avLst/>
            <a:gdLst/>
            <a:ahLst/>
            <a:cxnLst/>
            <a:rect l="l" t="t" r="r" b="b"/>
            <a:pathLst>
              <a:path w="97535" h="207263">
                <a:moveTo>
                  <a:pt x="0" y="207263"/>
                </a:moveTo>
                <a:lnTo>
                  <a:pt x="97535" y="207263"/>
                </a:lnTo>
                <a:lnTo>
                  <a:pt x="97535" y="0"/>
                </a:lnTo>
                <a:lnTo>
                  <a:pt x="0" y="0"/>
                </a:lnTo>
                <a:lnTo>
                  <a:pt x="0" y="207263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00400" y="2560447"/>
            <a:ext cx="799973" cy="144525"/>
          </a:xfrm>
          <a:custGeom>
            <a:avLst/>
            <a:gdLst/>
            <a:ahLst/>
            <a:cxnLst/>
            <a:rect l="l" t="t" r="r" b="b"/>
            <a:pathLst>
              <a:path w="799973" h="144525">
                <a:moveTo>
                  <a:pt x="729745" y="109736"/>
                </a:moveTo>
                <a:lnTo>
                  <a:pt x="758189" y="144525"/>
                </a:lnTo>
                <a:lnTo>
                  <a:pt x="796866" y="112902"/>
                </a:lnTo>
                <a:lnTo>
                  <a:pt x="761364" y="112902"/>
                </a:lnTo>
                <a:lnTo>
                  <a:pt x="729745" y="109736"/>
                </a:lnTo>
              </a:path>
              <a:path w="799973" h="144525">
                <a:moveTo>
                  <a:pt x="731000" y="97041"/>
                </a:moveTo>
                <a:lnTo>
                  <a:pt x="724026" y="102742"/>
                </a:lnTo>
                <a:lnTo>
                  <a:pt x="729745" y="109736"/>
                </a:lnTo>
                <a:lnTo>
                  <a:pt x="761364" y="112902"/>
                </a:lnTo>
                <a:lnTo>
                  <a:pt x="762635" y="100202"/>
                </a:lnTo>
                <a:lnTo>
                  <a:pt x="731000" y="97041"/>
                </a:lnTo>
              </a:path>
              <a:path w="799973" h="144525">
                <a:moveTo>
                  <a:pt x="765810" y="68579"/>
                </a:moveTo>
                <a:lnTo>
                  <a:pt x="731000" y="97041"/>
                </a:lnTo>
                <a:lnTo>
                  <a:pt x="762635" y="100202"/>
                </a:lnTo>
                <a:lnTo>
                  <a:pt x="761364" y="112902"/>
                </a:lnTo>
                <a:lnTo>
                  <a:pt x="796866" y="112902"/>
                </a:lnTo>
                <a:lnTo>
                  <a:pt x="799973" y="110362"/>
                </a:lnTo>
                <a:lnTo>
                  <a:pt x="765810" y="68579"/>
                </a:lnTo>
              </a:path>
              <a:path w="799973" h="144525">
                <a:moveTo>
                  <a:pt x="76450" y="31621"/>
                </a:moveTo>
                <a:lnTo>
                  <a:pt x="75188" y="44185"/>
                </a:lnTo>
                <a:lnTo>
                  <a:pt x="729745" y="109736"/>
                </a:lnTo>
                <a:lnTo>
                  <a:pt x="724026" y="102742"/>
                </a:lnTo>
                <a:lnTo>
                  <a:pt x="731000" y="97041"/>
                </a:lnTo>
                <a:lnTo>
                  <a:pt x="76450" y="31621"/>
                </a:lnTo>
              </a:path>
              <a:path w="799973" h="144525">
                <a:moveTo>
                  <a:pt x="79628" y="0"/>
                </a:moveTo>
                <a:lnTo>
                  <a:pt x="0" y="30352"/>
                </a:lnTo>
                <a:lnTo>
                  <a:pt x="72009" y="75818"/>
                </a:lnTo>
                <a:lnTo>
                  <a:pt x="75188" y="44185"/>
                </a:lnTo>
                <a:lnTo>
                  <a:pt x="62611" y="42925"/>
                </a:lnTo>
                <a:lnTo>
                  <a:pt x="63753" y="30352"/>
                </a:lnTo>
                <a:lnTo>
                  <a:pt x="76578" y="30352"/>
                </a:lnTo>
                <a:lnTo>
                  <a:pt x="79628" y="0"/>
                </a:lnTo>
              </a:path>
              <a:path w="799973" h="144525">
                <a:moveTo>
                  <a:pt x="63753" y="30352"/>
                </a:moveTo>
                <a:lnTo>
                  <a:pt x="62611" y="42925"/>
                </a:lnTo>
                <a:lnTo>
                  <a:pt x="75188" y="44185"/>
                </a:lnTo>
                <a:lnTo>
                  <a:pt x="76450" y="31621"/>
                </a:lnTo>
                <a:lnTo>
                  <a:pt x="63753" y="30352"/>
                </a:lnTo>
              </a:path>
              <a:path w="799973" h="144525">
                <a:moveTo>
                  <a:pt x="76578" y="30352"/>
                </a:moveTo>
                <a:lnTo>
                  <a:pt x="63753" y="30352"/>
                </a:lnTo>
                <a:lnTo>
                  <a:pt x="76450" y="31621"/>
                </a:lnTo>
                <a:lnTo>
                  <a:pt x="76578" y="30352"/>
                </a:lnTo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14600" y="1724279"/>
            <a:ext cx="647445" cy="142367"/>
          </a:xfrm>
          <a:custGeom>
            <a:avLst/>
            <a:gdLst/>
            <a:ahLst/>
            <a:cxnLst/>
            <a:rect l="l" t="t" r="r" b="b"/>
            <a:pathLst>
              <a:path w="647445" h="142367">
                <a:moveTo>
                  <a:pt x="577289" y="106927"/>
                </a:moveTo>
                <a:lnTo>
                  <a:pt x="604901" y="142367"/>
                </a:lnTo>
                <a:lnTo>
                  <a:pt x="645326" y="110871"/>
                </a:lnTo>
                <a:lnTo>
                  <a:pt x="608838" y="110871"/>
                </a:lnTo>
                <a:lnTo>
                  <a:pt x="577289" y="106927"/>
                </a:lnTo>
              </a:path>
              <a:path w="647445" h="142367">
                <a:moveTo>
                  <a:pt x="578917" y="94240"/>
                </a:moveTo>
                <a:lnTo>
                  <a:pt x="571754" y="99822"/>
                </a:lnTo>
                <a:lnTo>
                  <a:pt x="577289" y="106927"/>
                </a:lnTo>
                <a:lnTo>
                  <a:pt x="608838" y="110871"/>
                </a:lnTo>
                <a:lnTo>
                  <a:pt x="610362" y="98171"/>
                </a:lnTo>
                <a:lnTo>
                  <a:pt x="578917" y="94240"/>
                </a:lnTo>
              </a:path>
              <a:path w="647445" h="142367">
                <a:moveTo>
                  <a:pt x="614299" y="66675"/>
                </a:moveTo>
                <a:lnTo>
                  <a:pt x="578917" y="94240"/>
                </a:lnTo>
                <a:lnTo>
                  <a:pt x="610362" y="98171"/>
                </a:lnTo>
                <a:lnTo>
                  <a:pt x="608838" y="110871"/>
                </a:lnTo>
                <a:lnTo>
                  <a:pt x="645326" y="110871"/>
                </a:lnTo>
                <a:lnTo>
                  <a:pt x="647445" y="109220"/>
                </a:lnTo>
                <a:lnTo>
                  <a:pt x="614299" y="66675"/>
                </a:lnTo>
              </a:path>
              <a:path w="647445" h="142367">
                <a:moveTo>
                  <a:pt x="76429" y="31429"/>
                </a:moveTo>
                <a:lnTo>
                  <a:pt x="74829" y="44119"/>
                </a:lnTo>
                <a:lnTo>
                  <a:pt x="577289" y="106927"/>
                </a:lnTo>
                <a:lnTo>
                  <a:pt x="571754" y="99822"/>
                </a:lnTo>
                <a:lnTo>
                  <a:pt x="578917" y="94240"/>
                </a:lnTo>
                <a:lnTo>
                  <a:pt x="76429" y="31429"/>
                </a:lnTo>
              </a:path>
              <a:path w="647445" h="142367">
                <a:moveTo>
                  <a:pt x="80391" y="0"/>
                </a:moveTo>
                <a:lnTo>
                  <a:pt x="0" y="28321"/>
                </a:lnTo>
                <a:lnTo>
                  <a:pt x="70866" y="75565"/>
                </a:lnTo>
                <a:lnTo>
                  <a:pt x="74829" y="44119"/>
                </a:lnTo>
                <a:lnTo>
                  <a:pt x="62230" y="42545"/>
                </a:lnTo>
                <a:lnTo>
                  <a:pt x="63754" y="29845"/>
                </a:lnTo>
                <a:lnTo>
                  <a:pt x="76629" y="29845"/>
                </a:lnTo>
                <a:lnTo>
                  <a:pt x="80391" y="0"/>
                </a:lnTo>
              </a:path>
              <a:path w="647445" h="142367">
                <a:moveTo>
                  <a:pt x="63754" y="29845"/>
                </a:moveTo>
                <a:lnTo>
                  <a:pt x="62230" y="42545"/>
                </a:lnTo>
                <a:lnTo>
                  <a:pt x="74829" y="44119"/>
                </a:lnTo>
                <a:lnTo>
                  <a:pt x="76429" y="31429"/>
                </a:lnTo>
                <a:lnTo>
                  <a:pt x="63754" y="29845"/>
                </a:lnTo>
              </a:path>
              <a:path w="647445" h="142367">
                <a:moveTo>
                  <a:pt x="76629" y="29845"/>
                </a:moveTo>
                <a:lnTo>
                  <a:pt x="63754" y="29845"/>
                </a:lnTo>
                <a:lnTo>
                  <a:pt x="76429" y="31429"/>
                </a:lnTo>
                <a:lnTo>
                  <a:pt x="76629" y="29845"/>
                </a:lnTo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488439" y="792289"/>
            <a:ext cx="1190407" cy="5336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Basic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79787" y="792289"/>
            <a:ext cx="1977843" cy="5336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Wi</a:t>
            </a:r>
            <a:r>
              <a:rPr sz="6000" b="1" spc="-9" baseline="3413" dirty="0" smtClean="0">
                <a:solidFill>
                  <a:srgbClr val="548ED4"/>
                </a:solidFill>
                <a:latin typeface="Calibri"/>
                <a:cs typeface="Calibri"/>
              </a:rPr>
              <a:t>d</a:t>
            </a:r>
            <a:r>
              <a:rPr sz="6000" b="1" spc="-44" baseline="3413" dirty="0" smtClean="0">
                <a:solidFill>
                  <a:srgbClr val="548ED4"/>
                </a:solidFill>
                <a:latin typeface="Calibri"/>
                <a:cs typeface="Calibri"/>
              </a:rPr>
              <a:t>g</a:t>
            </a:r>
            <a:r>
              <a:rPr sz="6000" b="1" spc="-29" baseline="3413" dirty="0" smtClean="0">
                <a:solidFill>
                  <a:srgbClr val="548ED4"/>
                </a:solidFill>
                <a:latin typeface="Calibri"/>
                <a:cs typeface="Calibri"/>
              </a:rPr>
              <a:t>e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ts: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72914" y="792289"/>
            <a:ext cx="2970290" cy="5336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RadioBu</a:t>
            </a:r>
            <a:r>
              <a:rPr sz="6000" b="1" spc="-39" baseline="3413" dirty="0" smtClean="0">
                <a:solidFill>
                  <a:srgbClr val="548ED4"/>
                </a:solidFill>
                <a:latin typeface="Calibri"/>
                <a:cs typeface="Calibri"/>
              </a:rPr>
              <a:t>t</a:t>
            </a:r>
            <a:r>
              <a:rPr sz="6000" b="1" spc="-44" baseline="3413" dirty="0" smtClean="0">
                <a:solidFill>
                  <a:srgbClr val="548ED4"/>
                </a:solidFill>
                <a:latin typeface="Calibri"/>
                <a:cs typeface="Calibri"/>
              </a:rPr>
              <a:t>t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ons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427719" y="6463538"/>
            <a:ext cx="21483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85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4800" y="1371561"/>
            <a:ext cx="8623300" cy="49860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39">
              <a:lnSpc>
                <a:spcPct val="97574"/>
              </a:lnSpc>
              <a:spcBef>
                <a:spcPts val="395"/>
              </a:spcBef>
            </a:pPr>
            <a:r>
              <a:rPr sz="1400" b="1" spc="4" dirty="0" smtClean="0">
                <a:solidFill>
                  <a:srgbClr val="7E0054"/>
                </a:solidFill>
                <a:latin typeface="Consolas"/>
                <a:cs typeface="Consolas"/>
              </a:rPr>
              <a:t>publi</a:t>
            </a:r>
            <a:r>
              <a:rPr sz="1400" b="1" spc="0" dirty="0" smtClean="0">
                <a:solidFill>
                  <a:srgbClr val="7E0054"/>
                </a:solidFill>
                <a:latin typeface="Consolas"/>
                <a:cs typeface="Consolas"/>
              </a:rPr>
              <a:t>c</a:t>
            </a:r>
            <a:r>
              <a:rPr sz="1400" b="1" spc="-31" dirty="0" smtClean="0">
                <a:solidFill>
                  <a:srgbClr val="7E0054"/>
                </a:solidFill>
                <a:latin typeface="Consolas"/>
                <a:cs typeface="Consolas"/>
              </a:rPr>
              <a:t> </a:t>
            </a:r>
            <a:r>
              <a:rPr sz="1400" b="1" spc="4" dirty="0" smtClean="0">
                <a:solidFill>
                  <a:srgbClr val="7E0054"/>
                </a:solidFill>
                <a:latin typeface="Consolas"/>
                <a:cs typeface="Consolas"/>
              </a:rPr>
              <a:t>clas</a:t>
            </a:r>
            <a:r>
              <a:rPr sz="1400" b="1" spc="0" dirty="0" smtClean="0">
                <a:solidFill>
                  <a:srgbClr val="7E0054"/>
                </a:solidFill>
                <a:latin typeface="Consolas"/>
                <a:cs typeface="Consolas"/>
              </a:rPr>
              <a:t>s</a:t>
            </a:r>
            <a:r>
              <a:rPr sz="1400" b="1" spc="-28" dirty="0" smtClean="0">
                <a:solidFill>
                  <a:srgbClr val="7E0054"/>
                </a:solidFill>
                <a:latin typeface="Consolas"/>
                <a:cs typeface="Consolas"/>
              </a:rPr>
              <a:t> </a:t>
            </a:r>
            <a:r>
              <a:rPr sz="1400" b="1" spc="9" dirty="0" smtClean="0">
                <a:latin typeface="Consolas"/>
                <a:cs typeface="Consolas"/>
              </a:rPr>
              <a:t>M</a:t>
            </a:r>
            <a:r>
              <a:rPr sz="1400" b="1" spc="4" dirty="0" smtClean="0">
                <a:latin typeface="Consolas"/>
                <a:cs typeface="Consolas"/>
              </a:rPr>
              <a:t>ainAct</a:t>
            </a:r>
            <a:r>
              <a:rPr sz="1400" b="1" spc="9" dirty="0" smtClean="0">
                <a:latin typeface="Consolas"/>
                <a:cs typeface="Consolas"/>
              </a:rPr>
              <a:t>i</a:t>
            </a:r>
            <a:r>
              <a:rPr sz="1400" b="1" spc="4" dirty="0" smtClean="0">
                <a:latin typeface="Consolas"/>
                <a:cs typeface="Consolas"/>
              </a:rPr>
              <a:t>vit</a:t>
            </a:r>
            <a:r>
              <a:rPr sz="1400" b="1" spc="0" dirty="0" smtClean="0">
                <a:latin typeface="Consolas"/>
                <a:cs typeface="Consolas"/>
              </a:rPr>
              <a:t>y</a:t>
            </a:r>
            <a:r>
              <a:rPr sz="1400" b="1" spc="-72" dirty="0" smtClean="0">
                <a:latin typeface="Consolas"/>
                <a:cs typeface="Consolas"/>
              </a:rPr>
              <a:t> </a:t>
            </a:r>
            <a:r>
              <a:rPr sz="1400" b="1" spc="4" dirty="0" smtClean="0">
                <a:solidFill>
                  <a:srgbClr val="7E0054"/>
                </a:solidFill>
                <a:latin typeface="Consolas"/>
                <a:cs typeface="Consolas"/>
              </a:rPr>
              <a:t>e</a:t>
            </a:r>
            <a:r>
              <a:rPr sz="1400" b="1" spc="9" dirty="0" smtClean="0">
                <a:solidFill>
                  <a:srgbClr val="7E0054"/>
                </a:solidFill>
                <a:latin typeface="Consolas"/>
                <a:cs typeface="Consolas"/>
              </a:rPr>
              <a:t>x</a:t>
            </a:r>
            <a:r>
              <a:rPr sz="1400" b="1" spc="4" dirty="0" smtClean="0">
                <a:solidFill>
                  <a:srgbClr val="7E0054"/>
                </a:solidFill>
                <a:latin typeface="Consolas"/>
                <a:cs typeface="Consolas"/>
              </a:rPr>
              <a:t>tend</a:t>
            </a:r>
            <a:r>
              <a:rPr sz="1400" b="1" spc="0" dirty="0" smtClean="0">
                <a:solidFill>
                  <a:srgbClr val="7E0054"/>
                </a:solidFill>
                <a:latin typeface="Consolas"/>
                <a:cs typeface="Consolas"/>
              </a:rPr>
              <a:t>s</a:t>
            </a:r>
            <a:r>
              <a:rPr sz="1400" b="1" spc="-38" dirty="0" smtClean="0">
                <a:solidFill>
                  <a:srgbClr val="7E0054"/>
                </a:solidFill>
                <a:latin typeface="Consolas"/>
                <a:cs typeface="Consolas"/>
              </a:rPr>
              <a:t> </a:t>
            </a:r>
            <a:r>
              <a:rPr sz="1400" b="1" spc="9" dirty="0" smtClean="0">
                <a:latin typeface="Consolas"/>
                <a:cs typeface="Consolas"/>
              </a:rPr>
              <a:t>A</a:t>
            </a:r>
            <a:r>
              <a:rPr sz="1400" b="1" spc="4" dirty="0" smtClean="0">
                <a:latin typeface="Consolas"/>
                <a:cs typeface="Consolas"/>
              </a:rPr>
              <a:t>ctivit</a:t>
            </a:r>
            <a:r>
              <a:rPr sz="1400" b="1" spc="0" dirty="0" smtClean="0">
                <a:latin typeface="Consolas"/>
                <a:cs typeface="Consolas"/>
              </a:rPr>
              <a:t>y</a:t>
            </a:r>
            <a:r>
              <a:rPr sz="1400" b="1" spc="-46" dirty="0" smtClean="0">
                <a:latin typeface="Consolas"/>
                <a:cs typeface="Consolas"/>
              </a:rPr>
              <a:t> </a:t>
            </a:r>
            <a:r>
              <a:rPr sz="1400" b="1" spc="0" dirty="0" smtClean="0">
                <a:latin typeface="Consolas"/>
                <a:cs typeface="Consolas"/>
              </a:rPr>
              <a:t>{</a:t>
            </a:r>
            <a:endParaRPr sz="1400">
              <a:latin typeface="Consolas"/>
              <a:cs typeface="Consolas"/>
            </a:endParaRPr>
          </a:p>
          <a:p>
            <a:pPr marL="365759" marR="6443152" algn="just">
              <a:lnSpc>
                <a:spcPct val="100014"/>
              </a:lnSpc>
              <a:spcBef>
                <a:spcPts val="40"/>
              </a:spcBef>
            </a:pPr>
            <a:r>
              <a:rPr sz="1400" spc="4" dirty="0" smtClean="0">
                <a:latin typeface="Consolas"/>
                <a:cs typeface="Consolas"/>
              </a:rPr>
              <a:t>CheckB</a:t>
            </a:r>
            <a:r>
              <a:rPr sz="1400" spc="9" dirty="0" smtClean="0">
                <a:latin typeface="Consolas"/>
                <a:cs typeface="Consolas"/>
              </a:rPr>
              <a:t>o</a:t>
            </a:r>
            <a:r>
              <a:rPr sz="1400" spc="0" dirty="0" smtClean="0">
                <a:latin typeface="Consolas"/>
                <a:cs typeface="Consolas"/>
              </a:rPr>
              <a:t>x</a:t>
            </a:r>
            <a:r>
              <a:rPr sz="1400" spc="-46" dirty="0" smtClean="0">
                <a:latin typeface="Consolas"/>
                <a:cs typeface="Consolas"/>
              </a:rPr>
              <a:t> </a:t>
            </a:r>
            <a:r>
              <a:rPr sz="1400" spc="4" dirty="0" smtClean="0">
                <a:solidFill>
                  <a:srgbClr val="0000C0"/>
                </a:solidFill>
                <a:latin typeface="Consolas"/>
                <a:cs typeface="Consolas"/>
              </a:rPr>
              <a:t>chkC</a:t>
            </a:r>
            <a:r>
              <a:rPr sz="1400" spc="9" dirty="0" smtClean="0">
                <a:solidFill>
                  <a:srgbClr val="0000C0"/>
                </a:solidFill>
                <a:latin typeface="Consolas"/>
                <a:cs typeface="Consolas"/>
              </a:rPr>
              <a:t>r</a:t>
            </a:r>
            <a:r>
              <a:rPr sz="1400" spc="4" dirty="0" smtClean="0">
                <a:solidFill>
                  <a:srgbClr val="0000C0"/>
                </a:solidFill>
                <a:latin typeface="Consolas"/>
                <a:cs typeface="Consolas"/>
              </a:rPr>
              <a:t>ea</a:t>
            </a:r>
            <a:r>
              <a:rPr sz="1400" spc="14" dirty="0" smtClean="0">
                <a:solidFill>
                  <a:srgbClr val="0000C0"/>
                </a:solidFill>
                <a:latin typeface="Consolas"/>
                <a:cs typeface="Consolas"/>
              </a:rPr>
              <a:t>m</a:t>
            </a:r>
            <a:r>
              <a:rPr sz="1400" spc="0" dirty="0" smtClean="0">
                <a:latin typeface="Consolas"/>
                <a:cs typeface="Consolas"/>
              </a:rPr>
              <a:t>; </a:t>
            </a:r>
            <a:r>
              <a:rPr sz="1400" spc="4" dirty="0" smtClean="0">
                <a:latin typeface="Consolas"/>
                <a:cs typeface="Consolas"/>
              </a:rPr>
              <a:t>CheckB</a:t>
            </a:r>
            <a:r>
              <a:rPr sz="1400" spc="9" dirty="0" smtClean="0">
                <a:latin typeface="Consolas"/>
                <a:cs typeface="Consolas"/>
              </a:rPr>
              <a:t>o</a:t>
            </a:r>
            <a:r>
              <a:rPr sz="1400" spc="0" dirty="0" smtClean="0">
                <a:latin typeface="Consolas"/>
                <a:cs typeface="Consolas"/>
              </a:rPr>
              <a:t>x</a:t>
            </a:r>
            <a:r>
              <a:rPr sz="1400" spc="-46" dirty="0" smtClean="0">
                <a:latin typeface="Consolas"/>
                <a:cs typeface="Consolas"/>
              </a:rPr>
              <a:t> </a:t>
            </a:r>
            <a:r>
              <a:rPr sz="1400" spc="4" dirty="0" smtClean="0">
                <a:solidFill>
                  <a:srgbClr val="0000C0"/>
                </a:solidFill>
                <a:latin typeface="Consolas"/>
                <a:cs typeface="Consolas"/>
              </a:rPr>
              <a:t>chkS</a:t>
            </a:r>
            <a:r>
              <a:rPr sz="1400" spc="9" dirty="0" smtClean="0">
                <a:solidFill>
                  <a:srgbClr val="0000C0"/>
                </a:solidFill>
                <a:latin typeface="Consolas"/>
                <a:cs typeface="Consolas"/>
              </a:rPr>
              <a:t>u</a:t>
            </a:r>
            <a:r>
              <a:rPr sz="1400" spc="4" dirty="0" smtClean="0">
                <a:solidFill>
                  <a:srgbClr val="0000C0"/>
                </a:solidFill>
                <a:latin typeface="Consolas"/>
                <a:cs typeface="Consolas"/>
              </a:rPr>
              <a:t>ga</a:t>
            </a:r>
            <a:r>
              <a:rPr sz="1400" spc="14" dirty="0" smtClean="0">
                <a:solidFill>
                  <a:srgbClr val="0000C0"/>
                </a:solidFill>
                <a:latin typeface="Consolas"/>
                <a:cs typeface="Consolas"/>
              </a:rPr>
              <a:t>r</a:t>
            </a:r>
            <a:r>
              <a:rPr sz="1400" spc="0" dirty="0" smtClean="0">
                <a:latin typeface="Consolas"/>
                <a:cs typeface="Consolas"/>
              </a:rPr>
              <a:t>; </a:t>
            </a:r>
            <a:r>
              <a:rPr sz="1400" spc="4" dirty="0" smtClean="0">
                <a:latin typeface="Consolas"/>
                <a:cs typeface="Consolas"/>
              </a:rPr>
              <a:t>Butto</a:t>
            </a:r>
            <a:r>
              <a:rPr sz="1400" spc="0" dirty="0" smtClean="0">
                <a:latin typeface="Consolas"/>
                <a:cs typeface="Consolas"/>
              </a:rPr>
              <a:t>n</a:t>
            </a:r>
            <a:r>
              <a:rPr sz="1400" spc="-31" dirty="0" smtClean="0">
                <a:latin typeface="Consolas"/>
                <a:cs typeface="Consolas"/>
              </a:rPr>
              <a:t> </a:t>
            </a:r>
            <a:r>
              <a:rPr sz="1400" spc="4" dirty="0" smtClean="0">
                <a:solidFill>
                  <a:srgbClr val="0000C0"/>
                </a:solidFill>
                <a:latin typeface="Consolas"/>
                <a:cs typeface="Consolas"/>
              </a:rPr>
              <a:t>btnPa</a:t>
            </a:r>
            <a:r>
              <a:rPr sz="1400" spc="9" dirty="0" smtClean="0">
                <a:solidFill>
                  <a:srgbClr val="0000C0"/>
                </a:solidFill>
                <a:latin typeface="Consolas"/>
                <a:cs typeface="Consolas"/>
              </a:rPr>
              <a:t>y</a:t>
            </a:r>
            <a:r>
              <a:rPr sz="1400" spc="0" dirty="0" smtClean="0">
                <a:latin typeface="Consolas"/>
                <a:cs typeface="Consolas"/>
              </a:rPr>
              <a:t>;</a:t>
            </a:r>
            <a:endParaRPr sz="1400">
              <a:latin typeface="Consolas"/>
              <a:cs typeface="Consolas"/>
            </a:endParaRPr>
          </a:p>
          <a:p>
            <a:pPr marL="365759" marR="5754304">
              <a:lnSpc>
                <a:spcPct val="100014"/>
              </a:lnSpc>
              <a:spcBef>
                <a:spcPts val="1679"/>
              </a:spcBef>
            </a:pPr>
            <a:r>
              <a:rPr sz="1400" spc="4" dirty="0" smtClean="0">
                <a:latin typeface="Consolas"/>
                <a:cs typeface="Consolas"/>
              </a:rPr>
              <a:t>RadioG</a:t>
            </a:r>
            <a:r>
              <a:rPr sz="1400" spc="9" dirty="0" smtClean="0">
                <a:latin typeface="Consolas"/>
                <a:cs typeface="Consolas"/>
              </a:rPr>
              <a:t>r</a:t>
            </a:r>
            <a:r>
              <a:rPr sz="1400" spc="4" dirty="0" smtClean="0">
                <a:latin typeface="Consolas"/>
                <a:cs typeface="Consolas"/>
              </a:rPr>
              <a:t>ou</a:t>
            </a:r>
            <a:r>
              <a:rPr sz="1400" spc="0" dirty="0" smtClean="0">
                <a:latin typeface="Consolas"/>
                <a:cs typeface="Consolas"/>
              </a:rPr>
              <a:t>p</a:t>
            </a:r>
            <a:r>
              <a:rPr sz="1400" spc="-57" dirty="0" smtClean="0">
                <a:latin typeface="Consolas"/>
                <a:cs typeface="Consolas"/>
              </a:rPr>
              <a:t> </a:t>
            </a:r>
            <a:r>
              <a:rPr sz="1400" spc="4" dirty="0" smtClean="0">
                <a:solidFill>
                  <a:srgbClr val="0000C0"/>
                </a:solidFill>
                <a:latin typeface="Consolas"/>
                <a:cs typeface="Consolas"/>
              </a:rPr>
              <a:t>ra</a:t>
            </a:r>
            <a:r>
              <a:rPr sz="1400" spc="9" dirty="0" smtClean="0">
                <a:solidFill>
                  <a:srgbClr val="0000C0"/>
                </a:solidFill>
                <a:latin typeface="Consolas"/>
                <a:cs typeface="Consolas"/>
              </a:rPr>
              <a:t>d</a:t>
            </a:r>
            <a:r>
              <a:rPr sz="1400" spc="4" dirty="0" smtClean="0">
                <a:solidFill>
                  <a:srgbClr val="0000C0"/>
                </a:solidFill>
                <a:latin typeface="Consolas"/>
                <a:cs typeface="Consolas"/>
              </a:rPr>
              <a:t>Coffee</a:t>
            </a:r>
            <a:r>
              <a:rPr sz="1400" spc="9" dirty="0" smtClean="0">
                <a:solidFill>
                  <a:srgbClr val="0000C0"/>
                </a:solidFill>
                <a:latin typeface="Consolas"/>
                <a:cs typeface="Consolas"/>
              </a:rPr>
              <a:t>T</a:t>
            </a:r>
            <a:r>
              <a:rPr sz="1400" spc="4" dirty="0" smtClean="0">
                <a:solidFill>
                  <a:srgbClr val="0000C0"/>
                </a:solidFill>
                <a:latin typeface="Consolas"/>
                <a:cs typeface="Consolas"/>
              </a:rPr>
              <a:t>yp</a:t>
            </a:r>
            <a:r>
              <a:rPr sz="1400" spc="19" dirty="0" smtClean="0">
                <a:solidFill>
                  <a:srgbClr val="0000C0"/>
                </a:solidFill>
                <a:latin typeface="Consolas"/>
                <a:cs typeface="Consolas"/>
              </a:rPr>
              <a:t>e</a:t>
            </a:r>
            <a:r>
              <a:rPr sz="1400" spc="0" dirty="0" smtClean="0">
                <a:latin typeface="Consolas"/>
                <a:cs typeface="Consolas"/>
              </a:rPr>
              <a:t>; </a:t>
            </a:r>
            <a:r>
              <a:rPr sz="1400" spc="4" dirty="0" smtClean="0">
                <a:latin typeface="Consolas"/>
                <a:cs typeface="Consolas"/>
              </a:rPr>
              <a:t>RadioB</a:t>
            </a:r>
            <a:r>
              <a:rPr sz="1400" spc="9" dirty="0" smtClean="0">
                <a:latin typeface="Consolas"/>
                <a:cs typeface="Consolas"/>
              </a:rPr>
              <a:t>u</a:t>
            </a:r>
            <a:r>
              <a:rPr sz="1400" spc="4" dirty="0" smtClean="0">
                <a:latin typeface="Consolas"/>
                <a:cs typeface="Consolas"/>
              </a:rPr>
              <a:t>tto</a:t>
            </a:r>
            <a:r>
              <a:rPr sz="1400" spc="0" dirty="0" smtClean="0">
                <a:latin typeface="Consolas"/>
                <a:cs typeface="Consolas"/>
              </a:rPr>
              <a:t>n</a:t>
            </a:r>
            <a:r>
              <a:rPr sz="1400" spc="-64" dirty="0" smtClean="0">
                <a:latin typeface="Consolas"/>
                <a:cs typeface="Consolas"/>
              </a:rPr>
              <a:t> </a:t>
            </a:r>
            <a:r>
              <a:rPr sz="1400" spc="4" dirty="0" smtClean="0">
                <a:solidFill>
                  <a:srgbClr val="0000C0"/>
                </a:solidFill>
                <a:latin typeface="Consolas"/>
                <a:cs typeface="Consolas"/>
              </a:rPr>
              <a:t>r</a:t>
            </a:r>
            <a:r>
              <a:rPr sz="1400" spc="9" dirty="0" smtClean="0">
                <a:solidFill>
                  <a:srgbClr val="0000C0"/>
                </a:solidFill>
                <a:latin typeface="Consolas"/>
                <a:cs typeface="Consolas"/>
              </a:rPr>
              <a:t>a</a:t>
            </a:r>
            <a:r>
              <a:rPr sz="1400" spc="4" dirty="0" smtClean="0">
                <a:solidFill>
                  <a:srgbClr val="0000C0"/>
                </a:solidFill>
                <a:latin typeface="Consolas"/>
                <a:cs typeface="Consolas"/>
              </a:rPr>
              <a:t>dDeca</a:t>
            </a:r>
            <a:r>
              <a:rPr sz="1400" spc="9" dirty="0" smtClean="0">
                <a:solidFill>
                  <a:srgbClr val="0000C0"/>
                </a:solidFill>
                <a:latin typeface="Consolas"/>
                <a:cs typeface="Consolas"/>
              </a:rPr>
              <a:t>f</a:t>
            </a:r>
            <a:r>
              <a:rPr sz="1400" spc="0" dirty="0" smtClean="0">
                <a:latin typeface="Consolas"/>
                <a:cs typeface="Consolas"/>
              </a:rPr>
              <a:t>; </a:t>
            </a:r>
            <a:r>
              <a:rPr sz="1400" spc="4" dirty="0" smtClean="0">
                <a:latin typeface="Consolas"/>
                <a:cs typeface="Consolas"/>
              </a:rPr>
              <a:t>RadioB</a:t>
            </a:r>
            <a:r>
              <a:rPr sz="1400" spc="9" dirty="0" smtClean="0">
                <a:latin typeface="Consolas"/>
                <a:cs typeface="Consolas"/>
              </a:rPr>
              <a:t>u</a:t>
            </a:r>
            <a:r>
              <a:rPr sz="1400" spc="4" dirty="0" smtClean="0">
                <a:latin typeface="Consolas"/>
                <a:cs typeface="Consolas"/>
              </a:rPr>
              <a:t>tto</a:t>
            </a:r>
            <a:r>
              <a:rPr sz="1400" spc="0" dirty="0" smtClean="0">
                <a:latin typeface="Consolas"/>
                <a:cs typeface="Consolas"/>
              </a:rPr>
              <a:t>n</a:t>
            </a:r>
            <a:r>
              <a:rPr sz="1400" spc="-64" dirty="0" smtClean="0">
                <a:latin typeface="Consolas"/>
                <a:cs typeface="Consolas"/>
              </a:rPr>
              <a:t> </a:t>
            </a:r>
            <a:r>
              <a:rPr sz="1400" spc="4" dirty="0" smtClean="0">
                <a:solidFill>
                  <a:srgbClr val="0000C0"/>
                </a:solidFill>
                <a:latin typeface="Consolas"/>
                <a:cs typeface="Consolas"/>
              </a:rPr>
              <a:t>r</a:t>
            </a:r>
            <a:r>
              <a:rPr sz="1400" spc="9" dirty="0" smtClean="0">
                <a:solidFill>
                  <a:srgbClr val="0000C0"/>
                </a:solidFill>
                <a:latin typeface="Consolas"/>
                <a:cs typeface="Consolas"/>
              </a:rPr>
              <a:t>a</a:t>
            </a:r>
            <a:r>
              <a:rPr sz="1400" spc="4" dirty="0" smtClean="0">
                <a:solidFill>
                  <a:srgbClr val="0000C0"/>
                </a:solidFill>
                <a:latin typeface="Consolas"/>
                <a:cs typeface="Consolas"/>
              </a:rPr>
              <a:t>dExpre</a:t>
            </a:r>
            <a:r>
              <a:rPr sz="1400" spc="9" dirty="0" smtClean="0">
                <a:solidFill>
                  <a:srgbClr val="0000C0"/>
                </a:solidFill>
                <a:latin typeface="Consolas"/>
                <a:cs typeface="Consolas"/>
              </a:rPr>
              <a:t>s</a:t>
            </a:r>
            <a:r>
              <a:rPr sz="1400" spc="4" dirty="0" smtClean="0">
                <a:solidFill>
                  <a:srgbClr val="0000C0"/>
                </a:solidFill>
                <a:latin typeface="Consolas"/>
                <a:cs typeface="Consolas"/>
              </a:rPr>
              <a:t>s</a:t>
            </a:r>
            <a:r>
              <a:rPr sz="1400" spc="14" dirty="0" smtClean="0">
                <a:solidFill>
                  <a:srgbClr val="0000C0"/>
                </a:solidFill>
                <a:latin typeface="Consolas"/>
                <a:cs typeface="Consolas"/>
              </a:rPr>
              <a:t>o</a:t>
            </a:r>
            <a:r>
              <a:rPr sz="1400" spc="0" dirty="0" smtClean="0">
                <a:latin typeface="Consolas"/>
                <a:cs typeface="Consolas"/>
              </a:rPr>
              <a:t>; </a:t>
            </a:r>
            <a:r>
              <a:rPr sz="1400" spc="4" dirty="0" smtClean="0">
                <a:latin typeface="Consolas"/>
                <a:cs typeface="Consolas"/>
              </a:rPr>
              <a:t>RadioB</a:t>
            </a:r>
            <a:r>
              <a:rPr sz="1400" spc="9" dirty="0" smtClean="0">
                <a:latin typeface="Consolas"/>
                <a:cs typeface="Consolas"/>
              </a:rPr>
              <a:t>u</a:t>
            </a:r>
            <a:r>
              <a:rPr sz="1400" spc="4" dirty="0" smtClean="0">
                <a:latin typeface="Consolas"/>
                <a:cs typeface="Consolas"/>
              </a:rPr>
              <a:t>tto</a:t>
            </a:r>
            <a:r>
              <a:rPr sz="1400" spc="0" dirty="0" smtClean="0">
                <a:latin typeface="Consolas"/>
                <a:cs typeface="Consolas"/>
              </a:rPr>
              <a:t>n</a:t>
            </a:r>
            <a:r>
              <a:rPr sz="1400" spc="-64" dirty="0" smtClean="0">
                <a:latin typeface="Consolas"/>
                <a:cs typeface="Consolas"/>
              </a:rPr>
              <a:t> </a:t>
            </a:r>
            <a:r>
              <a:rPr sz="1400" spc="4" dirty="0" smtClean="0">
                <a:solidFill>
                  <a:srgbClr val="0000C0"/>
                </a:solidFill>
                <a:latin typeface="Consolas"/>
                <a:cs typeface="Consolas"/>
              </a:rPr>
              <a:t>r</a:t>
            </a:r>
            <a:r>
              <a:rPr sz="1400" spc="9" dirty="0" smtClean="0">
                <a:solidFill>
                  <a:srgbClr val="0000C0"/>
                </a:solidFill>
                <a:latin typeface="Consolas"/>
                <a:cs typeface="Consolas"/>
              </a:rPr>
              <a:t>a</a:t>
            </a:r>
            <a:r>
              <a:rPr sz="1400" spc="4" dirty="0" smtClean="0">
                <a:solidFill>
                  <a:srgbClr val="0000C0"/>
                </a:solidFill>
                <a:latin typeface="Consolas"/>
                <a:cs typeface="Consolas"/>
              </a:rPr>
              <a:t>dColom</a:t>
            </a:r>
            <a:r>
              <a:rPr sz="1400" spc="9" dirty="0" smtClean="0">
                <a:solidFill>
                  <a:srgbClr val="0000C0"/>
                </a:solidFill>
                <a:latin typeface="Consolas"/>
                <a:cs typeface="Consolas"/>
              </a:rPr>
              <a:t>b</a:t>
            </a:r>
            <a:r>
              <a:rPr sz="1400" spc="4" dirty="0" smtClean="0">
                <a:solidFill>
                  <a:srgbClr val="0000C0"/>
                </a:solidFill>
                <a:latin typeface="Consolas"/>
                <a:cs typeface="Consolas"/>
              </a:rPr>
              <a:t>ia</a:t>
            </a:r>
            <a:r>
              <a:rPr sz="1400" spc="14" dirty="0" smtClean="0">
                <a:solidFill>
                  <a:srgbClr val="0000C0"/>
                </a:solidFill>
                <a:latin typeface="Consolas"/>
                <a:cs typeface="Consolas"/>
              </a:rPr>
              <a:t>n</a:t>
            </a:r>
            <a:r>
              <a:rPr sz="1400" spc="0" dirty="0" smtClean="0">
                <a:latin typeface="Consolas"/>
                <a:cs typeface="Consolas"/>
              </a:rPr>
              <a:t>;</a:t>
            </a:r>
            <a:endParaRPr sz="1400">
              <a:latin typeface="Consolas"/>
              <a:cs typeface="Consolas"/>
            </a:endParaRPr>
          </a:p>
          <a:p>
            <a:pPr marL="365759">
              <a:lnSpc>
                <a:spcPct val="97574"/>
              </a:lnSpc>
              <a:spcBef>
                <a:spcPts val="959"/>
              </a:spcBef>
            </a:pPr>
            <a:r>
              <a:rPr sz="1400" spc="4" dirty="0" smtClean="0">
                <a:solidFill>
                  <a:srgbClr val="636363"/>
                </a:solidFill>
                <a:latin typeface="Consolas"/>
                <a:cs typeface="Consolas"/>
              </a:rPr>
              <a:t>@Overr</a:t>
            </a:r>
            <a:r>
              <a:rPr sz="1400" spc="9" dirty="0" smtClean="0">
                <a:solidFill>
                  <a:srgbClr val="636363"/>
                </a:solidFill>
                <a:latin typeface="Consolas"/>
                <a:cs typeface="Consolas"/>
              </a:rPr>
              <a:t>i</a:t>
            </a:r>
            <a:r>
              <a:rPr sz="1400" spc="4" dirty="0" smtClean="0">
                <a:solidFill>
                  <a:srgbClr val="636363"/>
                </a:solidFill>
                <a:latin typeface="Consolas"/>
                <a:cs typeface="Consolas"/>
              </a:rPr>
              <a:t>d</a:t>
            </a:r>
            <a:r>
              <a:rPr sz="1400" spc="0" dirty="0" smtClean="0">
                <a:solidFill>
                  <a:srgbClr val="636363"/>
                </a:solidFill>
                <a:latin typeface="Consolas"/>
                <a:cs typeface="Consolas"/>
              </a:rPr>
              <a:t>e</a:t>
            </a:r>
            <a:endParaRPr sz="1400">
              <a:latin typeface="Consolas"/>
              <a:cs typeface="Consolas"/>
            </a:endParaRPr>
          </a:p>
          <a:p>
            <a:pPr marL="640080" marR="3392866" indent="-274320">
              <a:lnSpc>
                <a:spcPct val="100014"/>
              </a:lnSpc>
              <a:spcBef>
                <a:spcPts val="40"/>
              </a:spcBef>
            </a:pPr>
            <a:r>
              <a:rPr sz="1400" b="1" spc="4" dirty="0" smtClean="0">
                <a:solidFill>
                  <a:srgbClr val="7E0054"/>
                </a:solidFill>
                <a:latin typeface="Consolas"/>
                <a:cs typeface="Consolas"/>
              </a:rPr>
              <a:t>publi</a:t>
            </a:r>
            <a:r>
              <a:rPr sz="1400" b="1" spc="0" dirty="0" smtClean="0">
                <a:solidFill>
                  <a:srgbClr val="7E0054"/>
                </a:solidFill>
                <a:latin typeface="Consolas"/>
                <a:cs typeface="Consolas"/>
              </a:rPr>
              <a:t>c</a:t>
            </a:r>
            <a:r>
              <a:rPr sz="1400" b="1" spc="-31" dirty="0" smtClean="0">
                <a:solidFill>
                  <a:srgbClr val="7E0054"/>
                </a:solidFill>
                <a:latin typeface="Consolas"/>
                <a:cs typeface="Consolas"/>
              </a:rPr>
              <a:t> </a:t>
            </a:r>
            <a:r>
              <a:rPr sz="1400" b="1" spc="4" dirty="0" smtClean="0">
                <a:solidFill>
                  <a:srgbClr val="7E0054"/>
                </a:solidFill>
                <a:latin typeface="Consolas"/>
                <a:cs typeface="Consolas"/>
              </a:rPr>
              <a:t>voi</a:t>
            </a:r>
            <a:r>
              <a:rPr sz="1400" b="1" spc="0" dirty="0" smtClean="0">
                <a:solidFill>
                  <a:srgbClr val="7E0054"/>
                </a:solidFill>
                <a:latin typeface="Consolas"/>
                <a:cs typeface="Consolas"/>
              </a:rPr>
              <a:t>d</a:t>
            </a:r>
            <a:r>
              <a:rPr sz="1400" b="1" spc="-20" dirty="0" smtClean="0">
                <a:solidFill>
                  <a:srgbClr val="7E0054"/>
                </a:solidFill>
                <a:latin typeface="Consolas"/>
                <a:cs typeface="Consolas"/>
              </a:rPr>
              <a:t> </a:t>
            </a:r>
            <a:r>
              <a:rPr sz="1400" b="1" spc="4" dirty="0" smtClean="0">
                <a:latin typeface="Consolas"/>
                <a:cs typeface="Consolas"/>
              </a:rPr>
              <a:t>o</a:t>
            </a:r>
            <a:r>
              <a:rPr sz="1400" b="1" spc="9" dirty="0" smtClean="0">
                <a:latin typeface="Consolas"/>
                <a:cs typeface="Consolas"/>
              </a:rPr>
              <a:t>n</a:t>
            </a:r>
            <a:r>
              <a:rPr sz="1400" b="1" spc="4" dirty="0" smtClean="0">
                <a:latin typeface="Consolas"/>
                <a:cs typeface="Consolas"/>
              </a:rPr>
              <a:t>Creat</a:t>
            </a:r>
            <a:r>
              <a:rPr sz="1400" b="1" spc="9" dirty="0" smtClean="0">
                <a:latin typeface="Consolas"/>
                <a:cs typeface="Consolas"/>
              </a:rPr>
              <a:t>e(</a:t>
            </a:r>
            <a:r>
              <a:rPr sz="1400" b="1" spc="4" dirty="0" smtClean="0">
                <a:latin typeface="Consolas"/>
                <a:cs typeface="Consolas"/>
              </a:rPr>
              <a:t>Bundl</a:t>
            </a:r>
            <a:r>
              <a:rPr sz="1400" b="1" spc="0" dirty="0" smtClean="0">
                <a:latin typeface="Consolas"/>
                <a:cs typeface="Consolas"/>
              </a:rPr>
              <a:t>e</a:t>
            </a:r>
            <a:r>
              <a:rPr sz="1400" b="1" spc="-95" dirty="0" smtClean="0">
                <a:latin typeface="Consolas"/>
                <a:cs typeface="Consolas"/>
              </a:rPr>
              <a:t> </a:t>
            </a:r>
            <a:r>
              <a:rPr sz="1400" b="1" spc="4" dirty="0" smtClean="0">
                <a:latin typeface="Consolas"/>
                <a:cs typeface="Consolas"/>
              </a:rPr>
              <a:t>savedI</a:t>
            </a:r>
            <a:r>
              <a:rPr sz="1400" b="1" spc="9" dirty="0" smtClean="0">
                <a:latin typeface="Consolas"/>
                <a:cs typeface="Consolas"/>
              </a:rPr>
              <a:t>n</a:t>
            </a:r>
            <a:r>
              <a:rPr sz="1400" b="1" spc="4" dirty="0" smtClean="0">
                <a:latin typeface="Consolas"/>
                <a:cs typeface="Consolas"/>
              </a:rPr>
              <a:t>stance</a:t>
            </a:r>
            <a:r>
              <a:rPr sz="1400" b="1" spc="9" dirty="0" smtClean="0">
                <a:latin typeface="Consolas"/>
                <a:cs typeface="Consolas"/>
              </a:rPr>
              <a:t>S</a:t>
            </a:r>
            <a:r>
              <a:rPr sz="1400" b="1" spc="4" dirty="0" smtClean="0">
                <a:latin typeface="Consolas"/>
                <a:cs typeface="Consolas"/>
              </a:rPr>
              <a:t>tat</a:t>
            </a:r>
            <a:r>
              <a:rPr sz="1400" b="1" spc="19" dirty="0" smtClean="0">
                <a:latin typeface="Consolas"/>
                <a:cs typeface="Consolas"/>
              </a:rPr>
              <a:t>e</a:t>
            </a:r>
            <a:r>
              <a:rPr sz="1400" b="1" spc="0" dirty="0" smtClean="0">
                <a:latin typeface="Consolas"/>
                <a:cs typeface="Consolas"/>
              </a:rPr>
              <a:t>)</a:t>
            </a:r>
            <a:r>
              <a:rPr sz="1400" b="1" spc="-136" dirty="0" smtClean="0">
                <a:latin typeface="Consolas"/>
                <a:cs typeface="Consolas"/>
              </a:rPr>
              <a:t> </a:t>
            </a:r>
            <a:r>
              <a:rPr sz="1400" b="1" spc="0" dirty="0" smtClean="0">
                <a:latin typeface="Consolas"/>
                <a:cs typeface="Consolas"/>
              </a:rPr>
              <a:t>{ </a:t>
            </a:r>
            <a:r>
              <a:rPr sz="1400" b="1" spc="4" dirty="0" smtClean="0">
                <a:solidFill>
                  <a:srgbClr val="7E0054"/>
                </a:solidFill>
                <a:latin typeface="Consolas"/>
                <a:cs typeface="Consolas"/>
              </a:rPr>
              <a:t>super</a:t>
            </a:r>
            <a:r>
              <a:rPr sz="1400" b="1" spc="4" dirty="0" smtClean="0">
                <a:latin typeface="Consolas"/>
                <a:cs typeface="Consolas"/>
              </a:rPr>
              <a:t>.</a:t>
            </a:r>
            <a:r>
              <a:rPr sz="1400" b="1" spc="9" dirty="0" smtClean="0">
                <a:latin typeface="Consolas"/>
                <a:cs typeface="Consolas"/>
              </a:rPr>
              <a:t>o</a:t>
            </a:r>
            <a:r>
              <a:rPr sz="1400" b="1" spc="4" dirty="0" smtClean="0">
                <a:latin typeface="Consolas"/>
                <a:cs typeface="Consolas"/>
              </a:rPr>
              <a:t>nCreat</a:t>
            </a:r>
            <a:r>
              <a:rPr sz="1400" b="1" spc="19" dirty="0" smtClean="0">
                <a:latin typeface="Consolas"/>
                <a:cs typeface="Consolas"/>
              </a:rPr>
              <a:t>e</a:t>
            </a:r>
            <a:r>
              <a:rPr sz="1400" b="1" spc="4" dirty="0" smtClean="0">
                <a:latin typeface="Consolas"/>
                <a:cs typeface="Consolas"/>
              </a:rPr>
              <a:t>(saved</a:t>
            </a:r>
            <a:r>
              <a:rPr sz="1400" b="1" spc="9" dirty="0" smtClean="0">
                <a:latin typeface="Consolas"/>
                <a:cs typeface="Consolas"/>
              </a:rPr>
              <a:t>I</a:t>
            </a:r>
            <a:r>
              <a:rPr sz="1400" b="1" spc="4" dirty="0" smtClean="0">
                <a:latin typeface="Consolas"/>
                <a:cs typeface="Consolas"/>
              </a:rPr>
              <a:t>nstanc</a:t>
            </a:r>
            <a:r>
              <a:rPr sz="1400" b="1" spc="9" dirty="0" smtClean="0">
                <a:latin typeface="Consolas"/>
                <a:cs typeface="Consolas"/>
              </a:rPr>
              <a:t>e</a:t>
            </a:r>
            <a:r>
              <a:rPr sz="1400" b="1" spc="4" dirty="0" smtClean="0">
                <a:latin typeface="Consolas"/>
                <a:cs typeface="Consolas"/>
              </a:rPr>
              <a:t>Stat</a:t>
            </a:r>
            <a:r>
              <a:rPr sz="1400" b="1" spc="19" dirty="0" smtClean="0">
                <a:latin typeface="Consolas"/>
                <a:cs typeface="Consolas"/>
              </a:rPr>
              <a:t>e</a:t>
            </a:r>
            <a:r>
              <a:rPr sz="1400" b="1" spc="4" dirty="0" smtClean="0">
                <a:latin typeface="Consolas"/>
                <a:cs typeface="Consolas"/>
              </a:rPr>
              <a:t>); </a:t>
            </a:r>
            <a:r>
              <a:rPr sz="1400" spc="0" dirty="0" smtClean="0">
                <a:latin typeface="Consolas"/>
                <a:cs typeface="Consolas"/>
              </a:rPr>
              <a:t>s</a:t>
            </a:r>
            <a:r>
              <a:rPr sz="1400" spc="9" dirty="0" smtClean="0">
                <a:latin typeface="Consolas"/>
                <a:cs typeface="Consolas"/>
              </a:rPr>
              <a:t>e</a:t>
            </a:r>
            <a:r>
              <a:rPr sz="1400" spc="0" dirty="0" smtClean="0">
                <a:latin typeface="Consolas"/>
                <a:cs typeface="Consolas"/>
              </a:rPr>
              <a:t>t</a:t>
            </a:r>
            <a:r>
              <a:rPr sz="1400" spc="9" dirty="0" smtClean="0">
                <a:latin typeface="Consolas"/>
                <a:cs typeface="Consolas"/>
              </a:rPr>
              <a:t>C</a:t>
            </a:r>
            <a:r>
              <a:rPr sz="1400" spc="0" dirty="0" smtClean="0">
                <a:latin typeface="Consolas"/>
                <a:cs typeface="Consolas"/>
              </a:rPr>
              <a:t>o</a:t>
            </a:r>
            <a:r>
              <a:rPr sz="1400" spc="9" dirty="0" smtClean="0">
                <a:latin typeface="Consolas"/>
                <a:cs typeface="Consolas"/>
              </a:rPr>
              <a:t>nt</a:t>
            </a:r>
            <a:r>
              <a:rPr sz="1400" spc="0" dirty="0" smtClean="0">
                <a:latin typeface="Consolas"/>
                <a:cs typeface="Consolas"/>
              </a:rPr>
              <a:t>e</a:t>
            </a:r>
            <a:r>
              <a:rPr sz="1400" spc="9" dirty="0" smtClean="0">
                <a:latin typeface="Consolas"/>
                <a:cs typeface="Consolas"/>
              </a:rPr>
              <a:t>n</a:t>
            </a:r>
            <a:r>
              <a:rPr sz="1400" spc="0" dirty="0" smtClean="0">
                <a:latin typeface="Consolas"/>
                <a:cs typeface="Consolas"/>
              </a:rPr>
              <a:t>t</a:t>
            </a:r>
            <a:r>
              <a:rPr sz="1400" spc="9" dirty="0" smtClean="0">
                <a:latin typeface="Consolas"/>
                <a:cs typeface="Consolas"/>
              </a:rPr>
              <a:t>V</a:t>
            </a:r>
            <a:r>
              <a:rPr sz="1400" spc="0" dirty="0" smtClean="0">
                <a:latin typeface="Consolas"/>
                <a:cs typeface="Consolas"/>
              </a:rPr>
              <a:t>i</a:t>
            </a:r>
            <a:r>
              <a:rPr sz="1400" spc="9" dirty="0" smtClean="0">
                <a:latin typeface="Consolas"/>
                <a:cs typeface="Consolas"/>
              </a:rPr>
              <a:t>e</a:t>
            </a:r>
            <a:r>
              <a:rPr sz="1400" spc="19" dirty="0" smtClean="0">
                <a:latin typeface="Consolas"/>
                <a:cs typeface="Consolas"/>
              </a:rPr>
              <a:t>w</a:t>
            </a:r>
            <a:r>
              <a:rPr sz="1400" spc="4" dirty="0" smtClean="0">
                <a:latin typeface="Consolas"/>
                <a:cs typeface="Consolas"/>
              </a:rPr>
              <a:t>(</a:t>
            </a:r>
            <a:r>
              <a:rPr sz="1400" spc="0" dirty="0" smtClean="0">
                <a:latin typeface="Consolas"/>
                <a:cs typeface="Consolas"/>
              </a:rPr>
              <a:t>R</a:t>
            </a:r>
            <a:r>
              <a:rPr sz="1400" spc="9" dirty="0" smtClean="0">
                <a:latin typeface="Consolas"/>
                <a:cs typeface="Consolas"/>
              </a:rPr>
              <a:t>.</a:t>
            </a:r>
            <a:r>
              <a:rPr sz="1400" spc="0" dirty="0" smtClean="0">
                <a:latin typeface="Consolas"/>
                <a:cs typeface="Consolas"/>
              </a:rPr>
              <a:t>l</a:t>
            </a:r>
            <a:r>
              <a:rPr sz="1400" spc="9" dirty="0" smtClean="0">
                <a:latin typeface="Consolas"/>
                <a:cs typeface="Consolas"/>
              </a:rPr>
              <a:t>a</a:t>
            </a:r>
            <a:r>
              <a:rPr sz="1400" spc="0" dirty="0" smtClean="0">
                <a:latin typeface="Consolas"/>
                <a:cs typeface="Consolas"/>
              </a:rPr>
              <a:t>y</a:t>
            </a:r>
            <a:r>
              <a:rPr sz="1400" spc="14" dirty="0" smtClean="0">
                <a:latin typeface="Consolas"/>
                <a:cs typeface="Consolas"/>
              </a:rPr>
              <a:t>o</a:t>
            </a:r>
            <a:r>
              <a:rPr sz="1400" spc="0" dirty="0" smtClean="0">
                <a:latin typeface="Consolas"/>
                <a:cs typeface="Consolas"/>
              </a:rPr>
              <a:t>u</a:t>
            </a:r>
            <a:r>
              <a:rPr sz="1400" spc="9" dirty="0" smtClean="0">
                <a:latin typeface="Consolas"/>
                <a:cs typeface="Consolas"/>
              </a:rPr>
              <a:t>t.</a:t>
            </a:r>
            <a:r>
              <a:rPr sz="1400" i="1" spc="4" dirty="0" smtClean="0">
                <a:solidFill>
                  <a:srgbClr val="0000C0"/>
                </a:solidFill>
                <a:latin typeface="Consolas"/>
                <a:cs typeface="Consolas"/>
              </a:rPr>
              <a:t>mai</a:t>
            </a:r>
            <a:r>
              <a:rPr sz="1400" i="1" spc="9" dirty="0" smtClean="0">
                <a:solidFill>
                  <a:srgbClr val="0000C0"/>
                </a:solidFill>
                <a:latin typeface="Consolas"/>
                <a:cs typeface="Consolas"/>
              </a:rPr>
              <a:t>n</a:t>
            </a:r>
            <a:r>
              <a:rPr sz="1400" i="1" spc="4" dirty="0" smtClean="0">
                <a:latin typeface="Consolas"/>
                <a:cs typeface="Consolas"/>
              </a:rPr>
              <a:t>);</a:t>
            </a:r>
            <a:endParaRPr sz="1400">
              <a:latin typeface="Consolas"/>
              <a:cs typeface="Consolas"/>
            </a:endParaRPr>
          </a:p>
          <a:p>
            <a:pPr marL="640080" marR="3017857" algn="just">
              <a:lnSpc>
                <a:spcPct val="100014"/>
              </a:lnSpc>
            </a:pPr>
            <a:r>
              <a:rPr sz="1400" spc="4" dirty="0" smtClean="0">
                <a:solidFill>
                  <a:srgbClr val="0000C0"/>
                </a:solidFill>
                <a:latin typeface="Consolas"/>
                <a:cs typeface="Consolas"/>
              </a:rPr>
              <a:t>chkCre</a:t>
            </a:r>
            <a:r>
              <a:rPr sz="1400" spc="9" dirty="0" smtClean="0">
                <a:solidFill>
                  <a:srgbClr val="0000C0"/>
                </a:solidFill>
                <a:latin typeface="Consolas"/>
                <a:cs typeface="Consolas"/>
              </a:rPr>
              <a:t>a</a:t>
            </a:r>
            <a:r>
              <a:rPr sz="1400" spc="0" dirty="0" smtClean="0">
                <a:solidFill>
                  <a:srgbClr val="0000C0"/>
                </a:solidFill>
                <a:latin typeface="Consolas"/>
                <a:cs typeface="Consolas"/>
              </a:rPr>
              <a:t>m</a:t>
            </a:r>
            <a:r>
              <a:rPr sz="1400" spc="-41" dirty="0" smtClean="0">
                <a:solidFill>
                  <a:srgbClr val="0000C0"/>
                </a:solidFill>
                <a:latin typeface="Consolas"/>
                <a:cs typeface="Consolas"/>
              </a:rPr>
              <a:t> </a:t>
            </a:r>
            <a:r>
              <a:rPr sz="1400" spc="0" dirty="0" smtClean="0">
                <a:latin typeface="Consolas"/>
                <a:cs typeface="Consolas"/>
              </a:rPr>
              <a:t>=</a:t>
            </a:r>
            <a:r>
              <a:rPr sz="1400" spc="2" dirty="0" smtClean="0">
                <a:latin typeface="Consolas"/>
                <a:cs typeface="Consolas"/>
              </a:rPr>
              <a:t> </a:t>
            </a:r>
            <a:r>
              <a:rPr sz="1400" spc="4" dirty="0" smtClean="0">
                <a:latin typeface="Consolas"/>
                <a:cs typeface="Consolas"/>
              </a:rPr>
              <a:t>(C</a:t>
            </a:r>
            <a:r>
              <a:rPr sz="1400" spc="9" dirty="0" smtClean="0">
                <a:latin typeface="Consolas"/>
                <a:cs typeface="Consolas"/>
              </a:rPr>
              <a:t>h</a:t>
            </a:r>
            <a:r>
              <a:rPr sz="1400" spc="4" dirty="0" smtClean="0">
                <a:latin typeface="Consolas"/>
                <a:cs typeface="Consolas"/>
              </a:rPr>
              <a:t>eckBo</a:t>
            </a:r>
            <a:r>
              <a:rPr sz="1400" spc="9" dirty="0" smtClean="0">
                <a:latin typeface="Consolas"/>
                <a:cs typeface="Consolas"/>
              </a:rPr>
              <a:t>x</a:t>
            </a:r>
            <a:r>
              <a:rPr sz="1400" spc="0" dirty="0" smtClean="0">
                <a:latin typeface="Consolas"/>
                <a:cs typeface="Consolas"/>
              </a:rPr>
              <a:t>)</a:t>
            </a:r>
            <a:r>
              <a:rPr sz="1400" spc="-62" dirty="0" smtClean="0">
                <a:latin typeface="Consolas"/>
                <a:cs typeface="Consolas"/>
              </a:rPr>
              <a:t> </a:t>
            </a:r>
            <a:r>
              <a:rPr sz="1400" spc="4" dirty="0" smtClean="0">
                <a:latin typeface="Consolas"/>
                <a:cs typeface="Consolas"/>
              </a:rPr>
              <a:t>findV</a:t>
            </a:r>
            <a:r>
              <a:rPr sz="1400" spc="9" dirty="0" smtClean="0">
                <a:latin typeface="Consolas"/>
                <a:cs typeface="Consolas"/>
              </a:rPr>
              <a:t>i</a:t>
            </a:r>
            <a:r>
              <a:rPr sz="1400" spc="4" dirty="0" smtClean="0">
                <a:latin typeface="Consolas"/>
                <a:cs typeface="Consolas"/>
              </a:rPr>
              <a:t>ewByI</a:t>
            </a:r>
            <a:r>
              <a:rPr sz="1400" spc="14" dirty="0" smtClean="0">
                <a:latin typeface="Consolas"/>
                <a:cs typeface="Consolas"/>
              </a:rPr>
              <a:t>d</a:t>
            </a:r>
            <a:r>
              <a:rPr sz="1400" spc="9" dirty="0" smtClean="0">
                <a:latin typeface="Consolas"/>
                <a:cs typeface="Consolas"/>
              </a:rPr>
              <a:t>(</a:t>
            </a:r>
            <a:r>
              <a:rPr sz="1400" spc="4" dirty="0" smtClean="0">
                <a:latin typeface="Consolas"/>
                <a:cs typeface="Consolas"/>
              </a:rPr>
              <a:t>R.id.</a:t>
            </a:r>
            <a:r>
              <a:rPr sz="1400" i="1" spc="4" dirty="0" smtClean="0">
                <a:solidFill>
                  <a:srgbClr val="0000C0"/>
                </a:solidFill>
                <a:latin typeface="Consolas"/>
                <a:cs typeface="Consolas"/>
              </a:rPr>
              <a:t>c</a:t>
            </a:r>
            <a:r>
              <a:rPr sz="1400" i="1" spc="9" dirty="0" smtClean="0">
                <a:solidFill>
                  <a:srgbClr val="0000C0"/>
                </a:solidFill>
                <a:latin typeface="Consolas"/>
                <a:cs typeface="Consolas"/>
              </a:rPr>
              <a:t>h</a:t>
            </a:r>
            <a:r>
              <a:rPr sz="1400" i="1" spc="4" dirty="0" smtClean="0">
                <a:solidFill>
                  <a:srgbClr val="0000C0"/>
                </a:solidFill>
                <a:latin typeface="Consolas"/>
                <a:cs typeface="Consolas"/>
              </a:rPr>
              <a:t>kCrea</a:t>
            </a:r>
            <a:r>
              <a:rPr sz="1400" i="1" spc="14" dirty="0" smtClean="0">
                <a:solidFill>
                  <a:srgbClr val="0000C0"/>
                </a:solidFill>
                <a:latin typeface="Consolas"/>
                <a:cs typeface="Consolas"/>
              </a:rPr>
              <a:t>m</a:t>
            </a:r>
            <a:r>
              <a:rPr sz="1400" i="1" spc="9" dirty="0" smtClean="0">
                <a:latin typeface="Consolas"/>
                <a:cs typeface="Consolas"/>
              </a:rPr>
              <a:t>); </a:t>
            </a:r>
            <a:r>
              <a:rPr sz="1400" spc="4" dirty="0" smtClean="0">
                <a:solidFill>
                  <a:srgbClr val="0000C0"/>
                </a:solidFill>
                <a:latin typeface="Consolas"/>
                <a:cs typeface="Consolas"/>
              </a:rPr>
              <a:t>chkSug</a:t>
            </a:r>
            <a:r>
              <a:rPr sz="1400" spc="9" dirty="0" smtClean="0">
                <a:solidFill>
                  <a:srgbClr val="0000C0"/>
                </a:solidFill>
                <a:latin typeface="Consolas"/>
                <a:cs typeface="Consolas"/>
              </a:rPr>
              <a:t>a</a:t>
            </a:r>
            <a:r>
              <a:rPr sz="1400" spc="0" dirty="0" smtClean="0">
                <a:solidFill>
                  <a:srgbClr val="0000C0"/>
                </a:solidFill>
                <a:latin typeface="Consolas"/>
                <a:cs typeface="Consolas"/>
              </a:rPr>
              <a:t>r</a:t>
            </a:r>
            <a:r>
              <a:rPr sz="1400" spc="-41" dirty="0" smtClean="0">
                <a:solidFill>
                  <a:srgbClr val="0000C0"/>
                </a:solidFill>
                <a:latin typeface="Consolas"/>
                <a:cs typeface="Consolas"/>
              </a:rPr>
              <a:t> </a:t>
            </a:r>
            <a:r>
              <a:rPr sz="1400" spc="0" dirty="0" smtClean="0">
                <a:latin typeface="Consolas"/>
                <a:cs typeface="Consolas"/>
              </a:rPr>
              <a:t>=</a:t>
            </a:r>
            <a:r>
              <a:rPr sz="1400" spc="2" dirty="0" smtClean="0">
                <a:latin typeface="Consolas"/>
                <a:cs typeface="Consolas"/>
              </a:rPr>
              <a:t> </a:t>
            </a:r>
            <a:r>
              <a:rPr sz="1400" spc="4" dirty="0" smtClean="0">
                <a:latin typeface="Consolas"/>
                <a:cs typeface="Consolas"/>
              </a:rPr>
              <a:t>(C</a:t>
            </a:r>
            <a:r>
              <a:rPr sz="1400" spc="9" dirty="0" smtClean="0">
                <a:latin typeface="Consolas"/>
                <a:cs typeface="Consolas"/>
              </a:rPr>
              <a:t>h</a:t>
            </a:r>
            <a:r>
              <a:rPr sz="1400" spc="4" dirty="0" smtClean="0">
                <a:latin typeface="Consolas"/>
                <a:cs typeface="Consolas"/>
              </a:rPr>
              <a:t>eckBo</a:t>
            </a:r>
            <a:r>
              <a:rPr sz="1400" spc="9" dirty="0" smtClean="0">
                <a:latin typeface="Consolas"/>
                <a:cs typeface="Consolas"/>
              </a:rPr>
              <a:t>x</a:t>
            </a:r>
            <a:r>
              <a:rPr sz="1400" spc="0" dirty="0" smtClean="0">
                <a:latin typeface="Consolas"/>
                <a:cs typeface="Consolas"/>
              </a:rPr>
              <a:t>)</a:t>
            </a:r>
            <a:r>
              <a:rPr sz="1400" spc="-62" dirty="0" smtClean="0">
                <a:latin typeface="Consolas"/>
                <a:cs typeface="Consolas"/>
              </a:rPr>
              <a:t> </a:t>
            </a:r>
            <a:r>
              <a:rPr sz="1400" spc="4" dirty="0" smtClean="0">
                <a:latin typeface="Consolas"/>
                <a:cs typeface="Consolas"/>
              </a:rPr>
              <a:t>findV</a:t>
            </a:r>
            <a:r>
              <a:rPr sz="1400" spc="9" dirty="0" smtClean="0">
                <a:latin typeface="Consolas"/>
                <a:cs typeface="Consolas"/>
              </a:rPr>
              <a:t>i</a:t>
            </a:r>
            <a:r>
              <a:rPr sz="1400" spc="4" dirty="0" smtClean="0">
                <a:latin typeface="Consolas"/>
                <a:cs typeface="Consolas"/>
              </a:rPr>
              <a:t>ewByI</a:t>
            </a:r>
            <a:r>
              <a:rPr sz="1400" spc="14" dirty="0" smtClean="0">
                <a:latin typeface="Consolas"/>
                <a:cs typeface="Consolas"/>
              </a:rPr>
              <a:t>d</a:t>
            </a:r>
            <a:r>
              <a:rPr sz="1400" spc="9" dirty="0" smtClean="0">
                <a:latin typeface="Consolas"/>
                <a:cs typeface="Consolas"/>
              </a:rPr>
              <a:t>(</a:t>
            </a:r>
            <a:r>
              <a:rPr sz="1400" spc="4" dirty="0" smtClean="0">
                <a:latin typeface="Consolas"/>
                <a:cs typeface="Consolas"/>
              </a:rPr>
              <a:t>R.id.</a:t>
            </a:r>
            <a:r>
              <a:rPr sz="1400" i="1" spc="4" dirty="0" smtClean="0">
                <a:solidFill>
                  <a:srgbClr val="0000C0"/>
                </a:solidFill>
                <a:latin typeface="Consolas"/>
                <a:cs typeface="Consolas"/>
              </a:rPr>
              <a:t>c</a:t>
            </a:r>
            <a:r>
              <a:rPr sz="1400" i="1" spc="9" dirty="0" smtClean="0">
                <a:solidFill>
                  <a:srgbClr val="0000C0"/>
                </a:solidFill>
                <a:latin typeface="Consolas"/>
                <a:cs typeface="Consolas"/>
              </a:rPr>
              <a:t>h</a:t>
            </a:r>
            <a:r>
              <a:rPr sz="1400" i="1" spc="4" dirty="0" smtClean="0">
                <a:solidFill>
                  <a:srgbClr val="0000C0"/>
                </a:solidFill>
                <a:latin typeface="Consolas"/>
                <a:cs typeface="Consolas"/>
              </a:rPr>
              <a:t>kSuga</a:t>
            </a:r>
            <a:r>
              <a:rPr sz="1400" i="1" spc="14" dirty="0" smtClean="0">
                <a:solidFill>
                  <a:srgbClr val="0000C0"/>
                </a:solidFill>
                <a:latin typeface="Consolas"/>
                <a:cs typeface="Consolas"/>
              </a:rPr>
              <a:t>r</a:t>
            </a:r>
            <a:r>
              <a:rPr sz="1400" i="1" spc="9" dirty="0" smtClean="0">
                <a:latin typeface="Consolas"/>
                <a:cs typeface="Consolas"/>
              </a:rPr>
              <a:t>); </a:t>
            </a:r>
            <a:r>
              <a:rPr sz="1400" spc="4" dirty="0" smtClean="0">
                <a:solidFill>
                  <a:srgbClr val="0000C0"/>
                </a:solidFill>
                <a:latin typeface="Consolas"/>
                <a:cs typeface="Consolas"/>
              </a:rPr>
              <a:t>btnPa</a:t>
            </a:r>
            <a:r>
              <a:rPr sz="1400" spc="0" dirty="0" smtClean="0">
                <a:solidFill>
                  <a:srgbClr val="0000C0"/>
                </a:solidFill>
                <a:latin typeface="Consolas"/>
                <a:cs typeface="Consolas"/>
              </a:rPr>
              <a:t>y</a:t>
            </a:r>
            <a:r>
              <a:rPr sz="1400" spc="-31" dirty="0" smtClean="0">
                <a:solidFill>
                  <a:srgbClr val="0000C0"/>
                </a:solidFill>
                <a:latin typeface="Consolas"/>
                <a:cs typeface="Consolas"/>
              </a:rPr>
              <a:t> </a:t>
            </a:r>
            <a:r>
              <a:rPr sz="1400" spc="0" dirty="0" smtClean="0">
                <a:latin typeface="Consolas"/>
                <a:cs typeface="Consolas"/>
              </a:rPr>
              <a:t>=</a:t>
            </a:r>
            <a:r>
              <a:rPr sz="1400" spc="-7" dirty="0" smtClean="0">
                <a:latin typeface="Consolas"/>
                <a:cs typeface="Consolas"/>
              </a:rPr>
              <a:t> </a:t>
            </a:r>
            <a:r>
              <a:rPr sz="1400" spc="4" dirty="0" smtClean="0">
                <a:latin typeface="Consolas"/>
                <a:cs typeface="Consolas"/>
              </a:rPr>
              <a:t>(But</a:t>
            </a:r>
            <a:r>
              <a:rPr sz="1400" spc="9" dirty="0" smtClean="0">
                <a:latin typeface="Consolas"/>
                <a:cs typeface="Consolas"/>
              </a:rPr>
              <a:t>t</a:t>
            </a:r>
            <a:r>
              <a:rPr sz="1400" spc="4" dirty="0" smtClean="0">
                <a:latin typeface="Consolas"/>
                <a:cs typeface="Consolas"/>
              </a:rPr>
              <a:t>on</a:t>
            </a:r>
            <a:r>
              <a:rPr sz="1400" spc="0" dirty="0" smtClean="0">
                <a:latin typeface="Consolas"/>
                <a:cs typeface="Consolas"/>
              </a:rPr>
              <a:t>)</a:t>
            </a:r>
            <a:r>
              <a:rPr sz="1400" spc="-41" dirty="0" smtClean="0">
                <a:latin typeface="Consolas"/>
                <a:cs typeface="Consolas"/>
              </a:rPr>
              <a:t> </a:t>
            </a:r>
            <a:r>
              <a:rPr sz="1400" spc="4" dirty="0" smtClean="0">
                <a:latin typeface="Consolas"/>
                <a:cs typeface="Consolas"/>
              </a:rPr>
              <a:t>fi</a:t>
            </a:r>
            <a:r>
              <a:rPr sz="1400" spc="9" dirty="0" smtClean="0">
                <a:latin typeface="Consolas"/>
                <a:cs typeface="Consolas"/>
              </a:rPr>
              <a:t>n</a:t>
            </a:r>
            <a:r>
              <a:rPr sz="1400" spc="4" dirty="0" smtClean="0">
                <a:latin typeface="Consolas"/>
                <a:cs typeface="Consolas"/>
              </a:rPr>
              <a:t>dViewB</a:t>
            </a:r>
            <a:r>
              <a:rPr sz="1400" spc="9" dirty="0" smtClean="0">
                <a:latin typeface="Consolas"/>
                <a:cs typeface="Consolas"/>
              </a:rPr>
              <a:t>y</a:t>
            </a:r>
            <a:r>
              <a:rPr sz="1400" spc="4" dirty="0" smtClean="0">
                <a:latin typeface="Consolas"/>
                <a:cs typeface="Consolas"/>
              </a:rPr>
              <a:t>I</a:t>
            </a:r>
            <a:r>
              <a:rPr sz="1400" spc="14" dirty="0" smtClean="0">
                <a:latin typeface="Consolas"/>
                <a:cs typeface="Consolas"/>
              </a:rPr>
              <a:t>d</a:t>
            </a:r>
            <a:r>
              <a:rPr sz="1400" spc="4" dirty="0" smtClean="0">
                <a:latin typeface="Consolas"/>
                <a:cs typeface="Consolas"/>
              </a:rPr>
              <a:t>(R.i</a:t>
            </a:r>
            <a:r>
              <a:rPr sz="1400" spc="9" dirty="0" smtClean="0">
                <a:latin typeface="Consolas"/>
                <a:cs typeface="Consolas"/>
              </a:rPr>
              <a:t>d.</a:t>
            </a:r>
            <a:r>
              <a:rPr sz="1400" i="1" spc="4" dirty="0" smtClean="0">
                <a:solidFill>
                  <a:srgbClr val="0000C0"/>
                </a:solidFill>
                <a:latin typeface="Consolas"/>
                <a:cs typeface="Consolas"/>
              </a:rPr>
              <a:t>btnPa</a:t>
            </a:r>
            <a:r>
              <a:rPr sz="1400" i="1" spc="14" dirty="0" smtClean="0">
                <a:solidFill>
                  <a:srgbClr val="0000C0"/>
                </a:solidFill>
                <a:latin typeface="Consolas"/>
                <a:cs typeface="Consolas"/>
              </a:rPr>
              <a:t>y</a:t>
            </a:r>
            <a:r>
              <a:rPr sz="1400" i="1" spc="4" dirty="0" smtClean="0">
                <a:latin typeface="Consolas"/>
                <a:cs typeface="Consolas"/>
              </a:rPr>
              <a:t>);</a:t>
            </a:r>
            <a:endParaRPr sz="1400">
              <a:latin typeface="Consolas"/>
              <a:cs typeface="Consolas"/>
            </a:endParaRPr>
          </a:p>
          <a:p>
            <a:pPr marL="640080" marR="1936579">
              <a:lnSpc>
                <a:spcPct val="100014"/>
              </a:lnSpc>
              <a:spcBef>
                <a:spcPts val="3599"/>
              </a:spcBef>
            </a:pPr>
            <a:r>
              <a:rPr sz="1400" spc="4" dirty="0" smtClean="0">
                <a:solidFill>
                  <a:srgbClr val="0000C0"/>
                </a:solidFill>
                <a:latin typeface="Consolas"/>
                <a:cs typeface="Consolas"/>
              </a:rPr>
              <a:t>radDec</a:t>
            </a:r>
            <a:r>
              <a:rPr sz="1400" spc="9" dirty="0" smtClean="0">
                <a:solidFill>
                  <a:srgbClr val="0000C0"/>
                </a:solidFill>
                <a:latin typeface="Consolas"/>
                <a:cs typeface="Consolas"/>
              </a:rPr>
              <a:t>a</a:t>
            </a:r>
            <a:r>
              <a:rPr sz="1400" spc="0" dirty="0" smtClean="0">
                <a:solidFill>
                  <a:srgbClr val="0000C0"/>
                </a:solidFill>
                <a:latin typeface="Consolas"/>
                <a:cs typeface="Consolas"/>
              </a:rPr>
              <a:t>f</a:t>
            </a:r>
            <a:r>
              <a:rPr sz="1400" spc="-41" dirty="0" smtClean="0">
                <a:solidFill>
                  <a:srgbClr val="0000C0"/>
                </a:solidFill>
                <a:latin typeface="Consolas"/>
                <a:cs typeface="Consolas"/>
              </a:rPr>
              <a:t> </a:t>
            </a:r>
            <a:r>
              <a:rPr sz="1400" spc="0" dirty="0" smtClean="0">
                <a:latin typeface="Consolas"/>
                <a:cs typeface="Consolas"/>
              </a:rPr>
              <a:t>=</a:t>
            </a:r>
            <a:r>
              <a:rPr sz="1400" spc="2" dirty="0" smtClean="0">
                <a:latin typeface="Consolas"/>
                <a:cs typeface="Consolas"/>
              </a:rPr>
              <a:t> </a:t>
            </a:r>
            <a:r>
              <a:rPr sz="1400" spc="4" dirty="0" smtClean="0">
                <a:latin typeface="Consolas"/>
                <a:cs typeface="Consolas"/>
              </a:rPr>
              <a:t>(R</a:t>
            </a:r>
            <a:r>
              <a:rPr sz="1400" spc="9" dirty="0" smtClean="0">
                <a:latin typeface="Consolas"/>
                <a:cs typeface="Consolas"/>
              </a:rPr>
              <a:t>a</a:t>
            </a:r>
            <a:r>
              <a:rPr sz="1400" spc="4" dirty="0" smtClean="0">
                <a:latin typeface="Consolas"/>
                <a:cs typeface="Consolas"/>
              </a:rPr>
              <a:t>dioBut</a:t>
            </a:r>
            <a:r>
              <a:rPr sz="1400" spc="9" dirty="0" smtClean="0">
                <a:latin typeface="Consolas"/>
                <a:cs typeface="Consolas"/>
              </a:rPr>
              <a:t>t</a:t>
            </a:r>
            <a:r>
              <a:rPr sz="1400" spc="4" dirty="0" smtClean="0">
                <a:latin typeface="Consolas"/>
                <a:cs typeface="Consolas"/>
              </a:rPr>
              <a:t>o</a:t>
            </a:r>
            <a:r>
              <a:rPr sz="1400" spc="14" dirty="0" smtClean="0">
                <a:latin typeface="Consolas"/>
                <a:cs typeface="Consolas"/>
              </a:rPr>
              <a:t>n</a:t>
            </a:r>
            <a:r>
              <a:rPr sz="1400" spc="0" dirty="0" smtClean="0">
                <a:latin typeface="Consolas"/>
                <a:cs typeface="Consolas"/>
              </a:rPr>
              <a:t>)</a:t>
            </a:r>
            <a:r>
              <a:rPr sz="1400" spc="-90" dirty="0" smtClean="0">
                <a:latin typeface="Consolas"/>
                <a:cs typeface="Consolas"/>
              </a:rPr>
              <a:t> </a:t>
            </a:r>
            <a:r>
              <a:rPr sz="1400" spc="4" dirty="0" smtClean="0">
                <a:latin typeface="Consolas"/>
                <a:cs typeface="Consolas"/>
              </a:rPr>
              <a:t>fi</a:t>
            </a:r>
            <a:r>
              <a:rPr sz="1400" spc="9" dirty="0" smtClean="0">
                <a:latin typeface="Consolas"/>
                <a:cs typeface="Consolas"/>
              </a:rPr>
              <a:t>n</a:t>
            </a:r>
            <a:r>
              <a:rPr sz="1400" spc="4" dirty="0" smtClean="0">
                <a:latin typeface="Consolas"/>
                <a:cs typeface="Consolas"/>
              </a:rPr>
              <a:t>dViewB</a:t>
            </a:r>
            <a:r>
              <a:rPr sz="1400" spc="9" dirty="0" smtClean="0">
                <a:latin typeface="Consolas"/>
                <a:cs typeface="Consolas"/>
              </a:rPr>
              <a:t>y</a:t>
            </a:r>
            <a:r>
              <a:rPr sz="1400" spc="4" dirty="0" smtClean="0">
                <a:latin typeface="Consolas"/>
                <a:cs typeface="Consolas"/>
              </a:rPr>
              <a:t>I</a:t>
            </a:r>
            <a:r>
              <a:rPr sz="1400" spc="14" dirty="0" smtClean="0">
                <a:latin typeface="Consolas"/>
                <a:cs typeface="Consolas"/>
              </a:rPr>
              <a:t>d</a:t>
            </a:r>
            <a:r>
              <a:rPr sz="1400" spc="4" dirty="0" smtClean="0">
                <a:latin typeface="Consolas"/>
                <a:cs typeface="Consolas"/>
              </a:rPr>
              <a:t>(R.i</a:t>
            </a:r>
            <a:r>
              <a:rPr sz="1400" spc="9" dirty="0" smtClean="0">
                <a:latin typeface="Consolas"/>
                <a:cs typeface="Consolas"/>
              </a:rPr>
              <a:t>d.</a:t>
            </a:r>
            <a:r>
              <a:rPr sz="1400" i="1" spc="4" dirty="0" smtClean="0">
                <a:solidFill>
                  <a:srgbClr val="0000C0"/>
                </a:solidFill>
                <a:latin typeface="Consolas"/>
                <a:cs typeface="Consolas"/>
              </a:rPr>
              <a:t>radDe</a:t>
            </a:r>
            <a:r>
              <a:rPr sz="1400" i="1" spc="9" dirty="0" smtClean="0">
                <a:solidFill>
                  <a:srgbClr val="0000C0"/>
                </a:solidFill>
                <a:latin typeface="Consolas"/>
                <a:cs typeface="Consolas"/>
              </a:rPr>
              <a:t>c</a:t>
            </a:r>
            <a:r>
              <a:rPr sz="1400" i="1" spc="4" dirty="0" smtClean="0">
                <a:solidFill>
                  <a:srgbClr val="0000C0"/>
                </a:solidFill>
                <a:latin typeface="Consolas"/>
                <a:cs typeface="Consolas"/>
              </a:rPr>
              <a:t>a</a:t>
            </a:r>
            <a:r>
              <a:rPr sz="1400" i="1" spc="14" dirty="0" smtClean="0">
                <a:solidFill>
                  <a:srgbClr val="0000C0"/>
                </a:solidFill>
                <a:latin typeface="Consolas"/>
                <a:cs typeface="Consolas"/>
              </a:rPr>
              <a:t>f</a:t>
            </a:r>
            <a:r>
              <a:rPr sz="1400" i="1" spc="4" dirty="0" smtClean="0">
                <a:latin typeface="Consolas"/>
                <a:cs typeface="Consolas"/>
              </a:rPr>
              <a:t>); </a:t>
            </a:r>
            <a:r>
              <a:rPr sz="1400" spc="4" dirty="0" smtClean="0">
                <a:solidFill>
                  <a:srgbClr val="0000C0"/>
                </a:solidFill>
                <a:latin typeface="Consolas"/>
                <a:cs typeface="Consolas"/>
              </a:rPr>
              <a:t>radExp</a:t>
            </a:r>
            <a:r>
              <a:rPr sz="1400" spc="9" dirty="0" smtClean="0">
                <a:solidFill>
                  <a:srgbClr val="0000C0"/>
                </a:solidFill>
                <a:latin typeface="Consolas"/>
                <a:cs typeface="Consolas"/>
              </a:rPr>
              <a:t>r</a:t>
            </a:r>
            <a:r>
              <a:rPr sz="1400" spc="4" dirty="0" smtClean="0">
                <a:solidFill>
                  <a:srgbClr val="0000C0"/>
                </a:solidFill>
                <a:latin typeface="Consolas"/>
                <a:cs typeface="Consolas"/>
              </a:rPr>
              <a:t>ess</a:t>
            </a:r>
            <a:r>
              <a:rPr sz="1400" spc="0" dirty="0" smtClean="0">
                <a:solidFill>
                  <a:srgbClr val="0000C0"/>
                </a:solidFill>
                <a:latin typeface="Consolas"/>
                <a:cs typeface="Consolas"/>
              </a:rPr>
              <a:t>o</a:t>
            </a:r>
            <a:r>
              <a:rPr sz="1400" spc="-64" dirty="0" smtClean="0">
                <a:solidFill>
                  <a:srgbClr val="0000C0"/>
                </a:solidFill>
                <a:latin typeface="Consolas"/>
                <a:cs typeface="Consolas"/>
              </a:rPr>
              <a:t> </a:t>
            </a:r>
            <a:r>
              <a:rPr sz="1400" spc="0" dirty="0" smtClean="0">
                <a:latin typeface="Consolas"/>
                <a:cs typeface="Consolas"/>
              </a:rPr>
              <a:t>=</a:t>
            </a:r>
            <a:r>
              <a:rPr sz="1400" spc="7" dirty="0" smtClean="0">
                <a:latin typeface="Consolas"/>
                <a:cs typeface="Consolas"/>
              </a:rPr>
              <a:t> </a:t>
            </a:r>
            <a:r>
              <a:rPr sz="1400" spc="9" dirty="0" smtClean="0">
                <a:latin typeface="Consolas"/>
                <a:cs typeface="Consolas"/>
              </a:rPr>
              <a:t>(</a:t>
            </a:r>
            <a:r>
              <a:rPr sz="1400" spc="4" dirty="0" smtClean="0">
                <a:latin typeface="Consolas"/>
                <a:cs typeface="Consolas"/>
              </a:rPr>
              <a:t>Radio</a:t>
            </a:r>
            <a:r>
              <a:rPr sz="1400" spc="9" dirty="0" smtClean="0">
                <a:latin typeface="Consolas"/>
                <a:cs typeface="Consolas"/>
              </a:rPr>
              <a:t>B</a:t>
            </a:r>
            <a:r>
              <a:rPr sz="1400" spc="4" dirty="0" smtClean="0">
                <a:latin typeface="Consolas"/>
                <a:cs typeface="Consolas"/>
              </a:rPr>
              <a:t>utto</a:t>
            </a:r>
            <a:r>
              <a:rPr sz="1400" spc="14" dirty="0" smtClean="0">
                <a:latin typeface="Consolas"/>
                <a:cs typeface="Consolas"/>
              </a:rPr>
              <a:t>n</a:t>
            </a:r>
            <a:r>
              <a:rPr sz="1400" spc="0" dirty="0" smtClean="0">
                <a:latin typeface="Consolas"/>
                <a:cs typeface="Consolas"/>
              </a:rPr>
              <a:t>)</a:t>
            </a:r>
            <a:r>
              <a:rPr sz="1400" spc="-85" dirty="0" smtClean="0">
                <a:latin typeface="Consolas"/>
                <a:cs typeface="Consolas"/>
              </a:rPr>
              <a:t> </a:t>
            </a:r>
            <a:r>
              <a:rPr sz="1400" spc="4" dirty="0" smtClean="0">
                <a:latin typeface="Consolas"/>
                <a:cs typeface="Consolas"/>
              </a:rPr>
              <a:t>findVi</a:t>
            </a:r>
            <a:r>
              <a:rPr sz="1400" spc="9" dirty="0" smtClean="0">
                <a:latin typeface="Consolas"/>
                <a:cs typeface="Consolas"/>
              </a:rPr>
              <a:t>e</a:t>
            </a:r>
            <a:r>
              <a:rPr sz="1400" spc="4" dirty="0" smtClean="0">
                <a:latin typeface="Consolas"/>
                <a:cs typeface="Consolas"/>
              </a:rPr>
              <a:t>wByI</a:t>
            </a:r>
            <a:r>
              <a:rPr sz="1400" spc="14" dirty="0" smtClean="0">
                <a:latin typeface="Consolas"/>
                <a:cs typeface="Consolas"/>
              </a:rPr>
              <a:t>d</a:t>
            </a:r>
            <a:r>
              <a:rPr sz="1400" spc="4" dirty="0" smtClean="0">
                <a:latin typeface="Consolas"/>
                <a:cs typeface="Consolas"/>
              </a:rPr>
              <a:t>(</a:t>
            </a:r>
            <a:r>
              <a:rPr sz="1400" spc="9" dirty="0" smtClean="0">
                <a:latin typeface="Consolas"/>
                <a:cs typeface="Consolas"/>
              </a:rPr>
              <a:t>R</a:t>
            </a:r>
            <a:r>
              <a:rPr sz="1400" spc="4" dirty="0" smtClean="0">
                <a:latin typeface="Consolas"/>
                <a:cs typeface="Consolas"/>
              </a:rPr>
              <a:t>.id</a:t>
            </a:r>
            <a:r>
              <a:rPr sz="1400" spc="9" dirty="0" smtClean="0">
                <a:latin typeface="Consolas"/>
                <a:cs typeface="Consolas"/>
              </a:rPr>
              <a:t>.</a:t>
            </a:r>
            <a:r>
              <a:rPr sz="1400" i="1" spc="4" dirty="0" smtClean="0">
                <a:solidFill>
                  <a:srgbClr val="0000C0"/>
                </a:solidFill>
                <a:latin typeface="Consolas"/>
                <a:cs typeface="Consolas"/>
              </a:rPr>
              <a:t>ra</a:t>
            </a:r>
            <a:r>
              <a:rPr sz="1400" i="1" spc="9" dirty="0" smtClean="0">
                <a:solidFill>
                  <a:srgbClr val="0000C0"/>
                </a:solidFill>
                <a:latin typeface="Consolas"/>
                <a:cs typeface="Consolas"/>
              </a:rPr>
              <a:t>d</a:t>
            </a:r>
            <a:r>
              <a:rPr sz="1400" i="1" spc="4" dirty="0" smtClean="0">
                <a:solidFill>
                  <a:srgbClr val="0000C0"/>
                </a:solidFill>
                <a:latin typeface="Consolas"/>
                <a:cs typeface="Consolas"/>
              </a:rPr>
              <a:t>Expres</a:t>
            </a:r>
            <a:r>
              <a:rPr sz="1400" i="1" spc="9" dirty="0" smtClean="0">
                <a:solidFill>
                  <a:srgbClr val="0000C0"/>
                </a:solidFill>
                <a:latin typeface="Consolas"/>
                <a:cs typeface="Consolas"/>
              </a:rPr>
              <a:t>s</a:t>
            </a:r>
            <a:r>
              <a:rPr sz="1400" i="1" spc="14" dirty="0" smtClean="0">
                <a:solidFill>
                  <a:srgbClr val="0000C0"/>
                </a:solidFill>
                <a:latin typeface="Consolas"/>
                <a:cs typeface="Consolas"/>
              </a:rPr>
              <a:t>o</a:t>
            </a:r>
            <a:r>
              <a:rPr sz="1400" i="1" spc="4" dirty="0" smtClean="0">
                <a:latin typeface="Consolas"/>
                <a:cs typeface="Consolas"/>
              </a:rPr>
              <a:t>); </a:t>
            </a:r>
            <a:r>
              <a:rPr sz="1400" spc="4" dirty="0" smtClean="0">
                <a:solidFill>
                  <a:srgbClr val="0000C0"/>
                </a:solidFill>
                <a:latin typeface="Consolas"/>
                <a:cs typeface="Consolas"/>
              </a:rPr>
              <a:t>radCol</a:t>
            </a:r>
            <a:r>
              <a:rPr sz="1400" spc="9" dirty="0" smtClean="0">
                <a:solidFill>
                  <a:srgbClr val="0000C0"/>
                </a:solidFill>
                <a:latin typeface="Consolas"/>
                <a:cs typeface="Consolas"/>
              </a:rPr>
              <a:t>o</a:t>
            </a:r>
            <a:r>
              <a:rPr sz="1400" spc="4" dirty="0" smtClean="0">
                <a:solidFill>
                  <a:srgbClr val="0000C0"/>
                </a:solidFill>
                <a:latin typeface="Consolas"/>
                <a:cs typeface="Consolas"/>
              </a:rPr>
              <a:t>mbia</a:t>
            </a:r>
            <a:r>
              <a:rPr sz="1400" spc="0" dirty="0" smtClean="0">
                <a:solidFill>
                  <a:srgbClr val="0000C0"/>
                </a:solidFill>
                <a:latin typeface="Consolas"/>
                <a:cs typeface="Consolas"/>
              </a:rPr>
              <a:t>n</a:t>
            </a:r>
            <a:r>
              <a:rPr sz="1400" spc="-72" dirty="0" smtClean="0">
                <a:solidFill>
                  <a:srgbClr val="0000C0"/>
                </a:solidFill>
                <a:latin typeface="Consolas"/>
                <a:cs typeface="Consolas"/>
              </a:rPr>
              <a:t> </a:t>
            </a:r>
            <a:r>
              <a:rPr sz="1400" spc="0" dirty="0" smtClean="0">
                <a:latin typeface="Consolas"/>
                <a:cs typeface="Consolas"/>
              </a:rPr>
              <a:t>=</a:t>
            </a:r>
            <a:r>
              <a:rPr sz="1400" spc="7" dirty="0" smtClean="0">
                <a:latin typeface="Consolas"/>
                <a:cs typeface="Consolas"/>
              </a:rPr>
              <a:t> </a:t>
            </a:r>
            <a:r>
              <a:rPr sz="1400" spc="9" dirty="0" smtClean="0">
                <a:latin typeface="Consolas"/>
                <a:cs typeface="Consolas"/>
              </a:rPr>
              <a:t>(</a:t>
            </a:r>
            <a:r>
              <a:rPr sz="1400" spc="4" dirty="0" smtClean="0">
                <a:latin typeface="Consolas"/>
                <a:cs typeface="Consolas"/>
              </a:rPr>
              <a:t>Radi</a:t>
            </a:r>
            <a:r>
              <a:rPr sz="1400" spc="9" dirty="0" smtClean="0">
                <a:latin typeface="Consolas"/>
                <a:cs typeface="Consolas"/>
              </a:rPr>
              <a:t>o</a:t>
            </a:r>
            <a:r>
              <a:rPr sz="1400" spc="4" dirty="0" smtClean="0">
                <a:latin typeface="Consolas"/>
                <a:cs typeface="Consolas"/>
              </a:rPr>
              <a:t>Butto</a:t>
            </a:r>
            <a:r>
              <a:rPr sz="1400" spc="14" dirty="0" smtClean="0">
                <a:latin typeface="Consolas"/>
                <a:cs typeface="Consolas"/>
              </a:rPr>
              <a:t>n</a:t>
            </a:r>
            <a:r>
              <a:rPr sz="1400" spc="0" dirty="0" smtClean="0">
                <a:latin typeface="Consolas"/>
                <a:cs typeface="Consolas"/>
              </a:rPr>
              <a:t>)</a:t>
            </a:r>
            <a:r>
              <a:rPr sz="1400" spc="-85" dirty="0" smtClean="0">
                <a:latin typeface="Consolas"/>
                <a:cs typeface="Consolas"/>
              </a:rPr>
              <a:t> </a:t>
            </a:r>
            <a:r>
              <a:rPr sz="1400" spc="4" dirty="0" smtClean="0">
                <a:latin typeface="Consolas"/>
                <a:cs typeface="Consolas"/>
              </a:rPr>
              <a:t>findV</a:t>
            </a:r>
            <a:r>
              <a:rPr sz="1400" spc="9" dirty="0" smtClean="0">
                <a:latin typeface="Consolas"/>
                <a:cs typeface="Consolas"/>
              </a:rPr>
              <a:t>i</a:t>
            </a:r>
            <a:r>
              <a:rPr sz="1400" spc="4" dirty="0" smtClean="0">
                <a:latin typeface="Consolas"/>
                <a:cs typeface="Consolas"/>
              </a:rPr>
              <a:t>ewByI</a:t>
            </a:r>
            <a:r>
              <a:rPr sz="1400" spc="14" dirty="0" smtClean="0">
                <a:latin typeface="Consolas"/>
                <a:cs typeface="Consolas"/>
              </a:rPr>
              <a:t>d</a:t>
            </a:r>
            <a:r>
              <a:rPr sz="1400" spc="9" dirty="0" smtClean="0">
                <a:latin typeface="Consolas"/>
                <a:cs typeface="Consolas"/>
              </a:rPr>
              <a:t>(</a:t>
            </a:r>
            <a:r>
              <a:rPr sz="1400" spc="4" dirty="0" smtClean="0">
                <a:latin typeface="Consolas"/>
                <a:cs typeface="Consolas"/>
              </a:rPr>
              <a:t>R.id</a:t>
            </a:r>
            <a:r>
              <a:rPr sz="1400" spc="9" dirty="0" smtClean="0">
                <a:latin typeface="Consolas"/>
                <a:cs typeface="Consolas"/>
              </a:rPr>
              <a:t>.</a:t>
            </a:r>
            <a:r>
              <a:rPr sz="1400" i="1" spc="4" dirty="0" smtClean="0">
                <a:solidFill>
                  <a:srgbClr val="0000C0"/>
                </a:solidFill>
                <a:latin typeface="Consolas"/>
                <a:cs typeface="Consolas"/>
              </a:rPr>
              <a:t>r</a:t>
            </a:r>
            <a:r>
              <a:rPr sz="1400" i="1" spc="9" dirty="0" smtClean="0">
                <a:solidFill>
                  <a:srgbClr val="0000C0"/>
                </a:solidFill>
                <a:latin typeface="Consolas"/>
                <a:cs typeface="Consolas"/>
              </a:rPr>
              <a:t>a</a:t>
            </a:r>
            <a:r>
              <a:rPr sz="1400" i="1" spc="4" dirty="0" smtClean="0">
                <a:solidFill>
                  <a:srgbClr val="0000C0"/>
                </a:solidFill>
                <a:latin typeface="Consolas"/>
                <a:cs typeface="Consolas"/>
              </a:rPr>
              <a:t>dColom</a:t>
            </a:r>
            <a:r>
              <a:rPr sz="1400" i="1" spc="9" dirty="0" smtClean="0">
                <a:solidFill>
                  <a:srgbClr val="0000C0"/>
                </a:solidFill>
                <a:latin typeface="Consolas"/>
                <a:cs typeface="Consolas"/>
              </a:rPr>
              <a:t>b</a:t>
            </a:r>
            <a:r>
              <a:rPr sz="1400" i="1" spc="4" dirty="0" smtClean="0">
                <a:solidFill>
                  <a:srgbClr val="0000C0"/>
                </a:solidFill>
                <a:latin typeface="Consolas"/>
                <a:cs typeface="Consolas"/>
              </a:rPr>
              <a:t>ia</a:t>
            </a:r>
            <a:r>
              <a:rPr sz="1400" i="1" spc="14" dirty="0" smtClean="0">
                <a:solidFill>
                  <a:srgbClr val="0000C0"/>
                </a:solidFill>
                <a:latin typeface="Consolas"/>
                <a:cs typeface="Consolas"/>
              </a:rPr>
              <a:t>n</a:t>
            </a:r>
            <a:r>
              <a:rPr sz="1400" i="1" spc="4" dirty="0" smtClean="0">
                <a:latin typeface="Consolas"/>
                <a:cs typeface="Consolas"/>
              </a:rPr>
              <a:t>);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44880" y="5079491"/>
            <a:ext cx="6900417" cy="2072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630"/>
              </a:lnSpc>
              <a:spcBef>
                <a:spcPts val="81"/>
              </a:spcBef>
            </a:pPr>
            <a:r>
              <a:rPr sz="1400" spc="4" dirty="0" smtClean="0">
                <a:solidFill>
                  <a:srgbClr val="0000C0"/>
                </a:solidFill>
                <a:latin typeface="Consolas"/>
                <a:cs typeface="Consolas"/>
              </a:rPr>
              <a:t>radCof</a:t>
            </a:r>
            <a:r>
              <a:rPr sz="1400" spc="9" dirty="0" smtClean="0">
                <a:solidFill>
                  <a:srgbClr val="0000C0"/>
                </a:solidFill>
                <a:latin typeface="Consolas"/>
                <a:cs typeface="Consolas"/>
              </a:rPr>
              <a:t>f</a:t>
            </a:r>
            <a:r>
              <a:rPr sz="1400" spc="4" dirty="0" smtClean="0">
                <a:solidFill>
                  <a:srgbClr val="0000C0"/>
                </a:solidFill>
                <a:latin typeface="Consolas"/>
                <a:cs typeface="Consolas"/>
              </a:rPr>
              <a:t>eeTyp</a:t>
            </a:r>
            <a:r>
              <a:rPr sz="1400" spc="0" dirty="0" smtClean="0">
                <a:solidFill>
                  <a:srgbClr val="0000C0"/>
                </a:solidFill>
                <a:latin typeface="Consolas"/>
                <a:cs typeface="Consolas"/>
              </a:rPr>
              <a:t>e</a:t>
            </a:r>
            <a:r>
              <a:rPr sz="1400" spc="-70" dirty="0" smtClean="0">
                <a:solidFill>
                  <a:srgbClr val="0000C0"/>
                </a:solidFill>
                <a:latin typeface="Consolas"/>
                <a:cs typeface="Consolas"/>
              </a:rPr>
              <a:t> </a:t>
            </a:r>
            <a:r>
              <a:rPr sz="1400" spc="0" dirty="0" smtClean="0">
                <a:latin typeface="Consolas"/>
                <a:cs typeface="Consolas"/>
              </a:rPr>
              <a:t>=</a:t>
            </a:r>
            <a:r>
              <a:rPr sz="1400" spc="2" dirty="0" smtClean="0">
                <a:latin typeface="Consolas"/>
                <a:cs typeface="Consolas"/>
              </a:rPr>
              <a:t> </a:t>
            </a:r>
            <a:r>
              <a:rPr sz="1400" spc="4" dirty="0" smtClean="0">
                <a:latin typeface="Consolas"/>
                <a:cs typeface="Consolas"/>
              </a:rPr>
              <a:t>(Rad</a:t>
            </a:r>
            <a:r>
              <a:rPr sz="1400" spc="9" dirty="0" smtClean="0">
                <a:latin typeface="Consolas"/>
                <a:cs typeface="Consolas"/>
              </a:rPr>
              <a:t>i</a:t>
            </a:r>
            <a:r>
              <a:rPr sz="1400" spc="4" dirty="0" smtClean="0">
                <a:latin typeface="Consolas"/>
                <a:cs typeface="Consolas"/>
              </a:rPr>
              <a:t>oGrou</a:t>
            </a:r>
            <a:r>
              <a:rPr sz="1400" spc="14" dirty="0" smtClean="0">
                <a:latin typeface="Consolas"/>
                <a:cs typeface="Consolas"/>
              </a:rPr>
              <a:t>p</a:t>
            </a:r>
            <a:r>
              <a:rPr sz="1400" spc="0" dirty="0" smtClean="0">
                <a:latin typeface="Consolas"/>
                <a:cs typeface="Consolas"/>
              </a:rPr>
              <a:t>)</a:t>
            </a:r>
            <a:r>
              <a:rPr sz="1400" spc="-77" dirty="0" smtClean="0">
                <a:latin typeface="Consolas"/>
                <a:cs typeface="Consolas"/>
              </a:rPr>
              <a:t> </a:t>
            </a:r>
            <a:r>
              <a:rPr sz="1400" spc="4" dirty="0" smtClean="0">
                <a:latin typeface="Consolas"/>
                <a:cs typeface="Consolas"/>
              </a:rPr>
              <a:t>findV</a:t>
            </a:r>
            <a:r>
              <a:rPr sz="1400" spc="9" dirty="0" smtClean="0">
                <a:latin typeface="Consolas"/>
                <a:cs typeface="Consolas"/>
              </a:rPr>
              <a:t>i</a:t>
            </a:r>
            <a:r>
              <a:rPr sz="1400" spc="4" dirty="0" smtClean="0">
                <a:latin typeface="Consolas"/>
                <a:cs typeface="Consolas"/>
              </a:rPr>
              <a:t>ewByI</a:t>
            </a:r>
            <a:r>
              <a:rPr sz="1400" spc="14" dirty="0" smtClean="0">
                <a:latin typeface="Consolas"/>
                <a:cs typeface="Consolas"/>
              </a:rPr>
              <a:t>d</a:t>
            </a:r>
            <a:r>
              <a:rPr sz="1400" spc="9" dirty="0" smtClean="0">
                <a:latin typeface="Consolas"/>
                <a:cs typeface="Consolas"/>
              </a:rPr>
              <a:t>(</a:t>
            </a:r>
            <a:r>
              <a:rPr sz="1400" spc="4" dirty="0" smtClean="0">
                <a:latin typeface="Consolas"/>
                <a:cs typeface="Consolas"/>
              </a:rPr>
              <a:t>R.id</a:t>
            </a:r>
            <a:r>
              <a:rPr sz="1400" spc="9" dirty="0" smtClean="0">
                <a:latin typeface="Consolas"/>
                <a:cs typeface="Consolas"/>
              </a:rPr>
              <a:t>.</a:t>
            </a:r>
            <a:r>
              <a:rPr sz="1400" i="1" spc="4" dirty="0" smtClean="0">
                <a:solidFill>
                  <a:srgbClr val="0000C0"/>
                </a:solidFill>
                <a:latin typeface="Consolas"/>
                <a:cs typeface="Consolas"/>
              </a:rPr>
              <a:t>r</a:t>
            </a:r>
            <a:r>
              <a:rPr sz="1400" i="1" spc="9" dirty="0" smtClean="0">
                <a:solidFill>
                  <a:srgbClr val="0000C0"/>
                </a:solidFill>
                <a:latin typeface="Consolas"/>
                <a:cs typeface="Consolas"/>
              </a:rPr>
              <a:t>a</a:t>
            </a:r>
            <a:r>
              <a:rPr sz="1400" i="1" spc="4" dirty="0" smtClean="0">
                <a:solidFill>
                  <a:srgbClr val="0000C0"/>
                </a:solidFill>
                <a:latin typeface="Consolas"/>
                <a:cs typeface="Consolas"/>
              </a:rPr>
              <a:t>dioGro</a:t>
            </a:r>
            <a:r>
              <a:rPr sz="1400" i="1" spc="9" dirty="0" smtClean="0">
                <a:solidFill>
                  <a:srgbClr val="0000C0"/>
                </a:solidFill>
                <a:latin typeface="Consolas"/>
                <a:cs typeface="Consolas"/>
              </a:rPr>
              <a:t>u</a:t>
            </a:r>
            <a:r>
              <a:rPr sz="1400" i="1" spc="4" dirty="0" smtClean="0">
                <a:solidFill>
                  <a:srgbClr val="0000C0"/>
                </a:solidFill>
                <a:latin typeface="Consolas"/>
                <a:cs typeface="Consolas"/>
              </a:rPr>
              <a:t>pCoffe</a:t>
            </a:r>
            <a:r>
              <a:rPr sz="1400" i="1" spc="9" dirty="0" smtClean="0">
                <a:solidFill>
                  <a:srgbClr val="0000C0"/>
                </a:solidFill>
                <a:latin typeface="Consolas"/>
                <a:cs typeface="Consolas"/>
              </a:rPr>
              <a:t>e</a:t>
            </a:r>
            <a:r>
              <a:rPr sz="1400" i="1" spc="4" dirty="0" smtClean="0">
                <a:solidFill>
                  <a:srgbClr val="0000C0"/>
                </a:solidFill>
                <a:latin typeface="Consolas"/>
                <a:cs typeface="Consolas"/>
              </a:rPr>
              <a:t>Typ</a:t>
            </a:r>
            <a:r>
              <a:rPr sz="1400" i="1" spc="25" dirty="0" smtClean="0">
                <a:solidFill>
                  <a:srgbClr val="0000C0"/>
                </a:solidFill>
                <a:latin typeface="Consolas"/>
                <a:cs typeface="Consolas"/>
              </a:rPr>
              <a:t>e</a:t>
            </a:r>
            <a:r>
              <a:rPr sz="1400" i="1" spc="4" dirty="0" smtClean="0">
                <a:latin typeface="Consolas"/>
                <a:cs typeface="Consolas"/>
              </a:rPr>
              <a:t>);</a:t>
            </a:r>
            <a:endParaRPr sz="1400">
              <a:latin typeface="Consolas"/>
              <a:cs typeface="Consola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096949"/>
            <a:ext cx="8610600" cy="56323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R="308405" algn="r">
              <a:lnSpc>
                <a:spcPct val="101725"/>
              </a:lnSpc>
              <a:spcBef>
                <a:spcPts val="41114"/>
              </a:spcBef>
            </a:pPr>
            <a:r>
              <a:rPr sz="1200" spc="-6" dirty="0" smtClean="0">
                <a:solidFill>
                  <a:srgbClr val="888888"/>
                </a:solidFill>
                <a:latin typeface="Calibri"/>
                <a:cs typeface="Calibri"/>
              </a:rPr>
              <a:t>8</a:t>
            </a:r>
            <a:r>
              <a:rPr sz="1200" spc="-1208" dirty="0" smtClean="0">
                <a:solidFill>
                  <a:srgbClr val="888888"/>
                </a:solidFill>
                <a:latin typeface="Calibri"/>
                <a:cs typeface="Calibri"/>
              </a:rPr>
              <a:t>6</a:t>
            </a:r>
            <a:r>
              <a:rPr sz="1200" spc="-6" dirty="0" smtClean="0">
                <a:solidFill>
                  <a:srgbClr val="888888"/>
                </a:solidFill>
                <a:latin typeface="Calibri"/>
                <a:cs typeface="Calibri"/>
              </a:rPr>
              <a:t>86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1096949"/>
            <a:ext cx="8610600" cy="5632323"/>
          </a:xfrm>
          <a:custGeom>
            <a:avLst/>
            <a:gdLst/>
            <a:ahLst/>
            <a:cxnLst/>
            <a:rect l="l" t="t" r="r" b="b"/>
            <a:pathLst>
              <a:path w="8610600" h="5632323">
                <a:moveTo>
                  <a:pt x="0" y="5632323"/>
                </a:moveTo>
                <a:lnTo>
                  <a:pt x="8610600" y="5632323"/>
                </a:lnTo>
                <a:lnTo>
                  <a:pt x="8610600" y="0"/>
                </a:lnTo>
                <a:lnTo>
                  <a:pt x="0" y="0"/>
                </a:lnTo>
                <a:lnTo>
                  <a:pt x="0" y="5632323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" y="1096949"/>
            <a:ext cx="8610600" cy="5632323"/>
          </a:xfrm>
          <a:custGeom>
            <a:avLst/>
            <a:gdLst/>
            <a:ahLst/>
            <a:cxnLst/>
            <a:rect l="l" t="t" r="r" b="b"/>
            <a:pathLst>
              <a:path w="8610600" h="5632323">
                <a:moveTo>
                  <a:pt x="0" y="5632323"/>
                </a:moveTo>
                <a:lnTo>
                  <a:pt x="8610600" y="5632323"/>
                </a:lnTo>
                <a:lnTo>
                  <a:pt x="8610600" y="0"/>
                </a:lnTo>
                <a:lnTo>
                  <a:pt x="0" y="0"/>
                </a:lnTo>
                <a:lnTo>
                  <a:pt x="0" y="5632323"/>
                </a:lnTo>
                <a:close/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3519" y="2060829"/>
            <a:ext cx="167639" cy="178308"/>
          </a:xfrm>
          <a:custGeom>
            <a:avLst/>
            <a:gdLst/>
            <a:ahLst/>
            <a:cxnLst/>
            <a:rect l="l" t="t" r="r" b="b"/>
            <a:pathLst>
              <a:path w="167639" h="178308">
                <a:moveTo>
                  <a:pt x="0" y="178308"/>
                </a:moveTo>
                <a:lnTo>
                  <a:pt x="167639" y="178308"/>
                </a:lnTo>
                <a:lnTo>
                  <a:pt x="167639" y="0"/>
                </a:lnTo>
                <a:lnTo>
                  <a:pt x="0" y="0"/>
                </a:lnTo>
                <a:lnTo>
                  <a:pt x="0" y="178308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1160" y="2060829"/>
            <a:ext cx="84581" cy="178308"/>
          </a:xfrm>
          <a:custGeom>
            <a:avLst/>
            <a:gdLst/>
            <a:ahLst/>
            <a:cxnLst/>
            <a:rect l="l" t="t" r="r" b="b"/>
            <a:pathLst>
              <a:path w="84581" h="178308">
                <a:moveTo>
                  <a:pt x="0" y="178308"/>
                </a:moveTo>
                <a:lnTo>
                  <a:pt x="84581" y="178308"/>
                </a:lnTo>
                <a:lnTo>
                  <a:pt x="84581" y="0"/>
                </a:lnTo>
                <a:lnTo>
                  <a:pt x="0" y="0"/>
                </a:lnTo>
                <a:lnTo>
                  <a:pt x="0" y="178308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45741" y="2060829"/>
            <a:ext cx="83819" cy="178308"/>
          </a:xfrm>
          <a:custGeom>
            <a:avLst/>
            <a:gdLst/>
            <a:ahLst/>
            <a:cxnLst/>
            <a:rect l="l" t="t" r="r" b="b"/>
            <a:pathLst>
              <a:path w="83819" h="178308">
                <a:moveTo>
                  <a:pt x="0" y="178308"/>
                </a:moveTo>
                <a:lnTo>
                  <a:pt x="83819" y="178308"/>
                </a:lnTo>
                <a:lnTo>
                  <a:pt x="83819" y="0"/>
                </a:lnTo>
                <a:lnTo>
                  <a:pt x="0" y="0"/>
                </a:lnTo>
                <a:lnTo>
                  <a:pt x="0" y="178308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29561" y="2060829"/>
            <a:ext cx="673607" cy="178308"/>
          </a:xfrm>
          <a:custGeom>
            <a:avLst/>
            <a:gdLst/>
            <a:ahLst/>
            <a:cxnLst/>
            <a:rect l="l" t="t" r="r" b="b"/>
            <a:pathLst>
              <a:path w="673607" h="178308">
                <a:moveTo>
                  <a:pt x="0" y="178308"/>
                </a:moveTo>
                <a:lnTo>
                  <a:pt x="673607" y="178308"/>
                </a:lnTo>
                <a:lnTo>
                  <a:pt x="673607" y="0"/>
                </a:lnTo>
                <a:lnTo>
                  <a:pt x="0" y="0"/>
                </a:lnTo>
                <a:lnTo>
                  <a:pt x="0" y="178308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03170" y="2060829"/>
            <a:ext cx="841247" cy="178308"/>
          </a:xfrm>
          <a:custGeom>
            <a:avLst/>
            <a:gdLst/>
            <a:ahLst/>
            <a:cxnLst/>
            <a:rect l="l" t="t" r="r" b="b"/>
            <a:pathLst>
              <a:path w="841248" h="178308">
                <a:moveTo>
                  <a:pt x="0" y="178308"/>
                </a:moveTo>
                <a:lnTo>
                  <a:pt x="841247" y="178308"/>
                </a:lnTo>
                <a:lnTo>
                  <a:pt x="841247" y="0"/>
                </a:lnTo>
                <a:lnTo>
                  <a:pt x="0" y="0"/>
                </a:lnTo>
                <a:lnTo>
                  <a:pt x="0" y="178308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44417" y="2060829"/>
            <a:ext cx="252984" cy="178308"/>
          </a:xfrm>
          <a:custGeom>
            <a:avLst/>
            <a:gdLst/>
            <a:ahLst/>
            <a:cxnLst/>
            <a:rect l="l" t="t" r="r" b="b"/>
            <a:pathLst>
              <a:path w="252984" h="178308">
                <a:moveTo>
                  <a:pt x="0" y="178308"/>
                </a:moveTo>
                <a:lnTo>
                  <a:pt x="252984" y="178308"/>
                </a:lnTo>
                <a:lnTo>
                  <a:pt x="252984" y="0"/>
                </a:lnTo>
                <a:lnTo>
                  <a:pt x="0" y="0"/>
                </a:lnTo>
                <a:lnTo>
                  <a:pt x="0" y="178308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97402" y="2060829"/>
            <a:ext cx="83820" cy="178308"/>
          </a:xfrm>
          <a:custGeom>
            <a:avLst/>
            <a:gdLst/>
            <a:ahLst/>
            <a:cxnLst/>
            <a:rect l="l" t="t" r="r" b="b"/>
            <a:pathLst>
              <a:path w="83820" h="178308">
                <a:moveTo>
                  <a:pt x="0" y="178308"/>
                </a:moveTo>
                <a:lnTo>
                  <a:pt x="83820" y="178308"/>
                </a:lnTo>
                <a:lnTo>
                  <a:pt x="83820" y="0"/>
                </a:lnTo>
                <a:lnTo>
                  <a:pt x="0" y="0"/>
                </a:lnTo>
                <a:lnTo>
                  <a:pt x="0" y="178308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93519" y="2426588"/>
            <a:ext cx="167639" cy="178308"/>
          </a:xfrm>
          <a:custGeom>
            <a:avLst/>
            <a:gdLst/>
            <a:ahLst/>
            <a:cxnLst/>
            <a:rect l="l" t="t" r="r" b="b"/>
            <a:pathLst>
              <a:path w="167639" h="178308">
                <a:moveTo>
                  <a:pt x="0" y="178308"/>
                </a:moveTo>
                <a:lnTo>
                  <a:pt x="167639" y="178308"/>
                </a:lnTo>
                <a:lnTo>
                  <a:pt x="167639" y="0"/>
                </a:lnTo>
                <a:lnTo>
                  <a:pt x="0" y="0"/>
                </a:lnTo>
                <a:lnTo>
                  <a:pt x="0" y="178308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1160" y="2426588"/>
            <a:ext cx="84581" cy="178308"/>
          </a:xfrm>
          <a:custGeom>
            <a:avLst/>
            <a:gdLst/>
            <a:ahLst/>
            <a:cxnLst/>
            <a:rect l="l" t="t" r="r" b="b"/>
            <a:pathLst>
              <a:path w="84581" h="178308">
                <a:moveTo>
                  <a:pt x="0" y="178308"/>
                </a:moveTo>
                <a:lnTo>
                  <a:pt x="84581" y="178308"/>
                </a:lnTo>
                <a:lnTo>
                  <a:pt x="84581" y="0"/>
                </a:lnTo>
                <a:lnTo>
                  <a:pt x="0" y="0"/>
                </a:lnTo>
                <a:lnTo>
                  <a:pt x="0" y="178308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45741" y="2426588"/>
            <a:ext cx="83819" cy="178308"/>
          </a:xfrm>
          <a:custGeom>
            <a:avLst/>
            <a:gdLst/>
            <a:ahLst/>
            <a:cxnLst/>
            <a:rect l="l" t="t" r="r" b="b"/>
            <a:pathLst>
              <a:path w="83819" h="178308">
                <a:moveTo>
                  <a:pt x="0" y="178308"/>
                </a:moveTo>
                <a:lnTo>
                  <a:pt x="83819" y="178308"/>
                </a:lnTo>
                <a:lnTo>
                  <a:pt x="83819" y="0"/>
                </a:lnTo>
                <a:lnTo>
                  <a:pt x="0" y="0"/>
                </a:lnTo>
                <a:lnTo>
                  <a:pt x="0" y="178308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29561" y="2426588"/>
            <a:ext cx="673607" cy="178308"/>
          </a:xfrm>
          <a:custGeom>
            <a:avLst/>
            <a:gdLst/>
            <a:ahLst/>
            <a:cxnLst/>
            <a:rect l="l" t="t" r="r" b="b"/>
            <a:pathLst>
              <a:path w="673607" h="178308">
                <a:moveTo>
                  <a:pt x="0" y="178308"/>
                </a:moveTo>
                <a:lnTo>
                  <a:pt x="673607" y="178308"/>
                </a:lnTo>
                <a:lnTo>
                  <a:pt x="673607" y="0"/>
                </a:lnTo>
                <a:lnTo>
                  <a:pt x="0" y="0"/>
                </a:lnTo>
                <a:lnTo>
                  <a:pt x="0" y="178308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03170" y="2426588"/>
            <a:ext cx="841247" cy="178308"/>
          </a:xfrm>
          <a:custGeom>
            <a:avLst/>
            <a:gdLst/>
            <a:ahLst/>
            <a:cxnLst/>
            <a:rect l="l" t="t" r="r" b="b"/>
            <a:pathLst>
              <a:path w="841248" h="178308">
                <a:moveTo>
                  <a:pt x="0" y="178308"/>
                </a:moveTo>
                <a:lnTo>
                  <a:pt x="841247" y="178308"/>
                </a:lnTo>
                <a:lnTo>
                  <a:pt x="841247" y="0"/>
                </a:lnTo>
                <a:lnTo>
                  <a:pt x="0" y="0"/>
                </a:lnTo>
                <a:lnTo>
                  <a:pt x="0" y="178308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44417" y="2426588"/>
            <a:ext cx="252984" cy="178308"/>
          </a:xfrm>
          <a:custGeom>
            <a:avLst/>
            <a:gdLst/>
            <a:ahLst/>
            <a:cxnLst/>
            <a:rect l="l" t="t" r="r" b="b"/>
            <a:pathLst>
              <a:path w="252984" h="178308">
                <a:moveTo>
                  <a:pt x="0" y="178308"/>
                </a:moveTo>
                <a:lnTo>
                  <a:pt x="252984" y="178308"/>
                </a:lnTo>
                <a:lnTo>
                  <a:pt x="252984" y="0"/>
                </a:lnTo>
                <a:lnTo>
                  <a:pt x="0" y="0"/>
                </a:lnTo>
                <a:lnTo>
                  <a:pt x="0" y="178308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97402" y="2426588"/>
            <a:ext cx="83820" cy="178308"/>
          </a:xfrm>
          <a:custGeom>
            <a:avLst/>
            <a:gdLst/>
            <a:ahLst/>
            <a:cxnLst/>
            <a:rect l="l" t="t" r="r" b="b"/>
            <a:pathLst>
              <a:path w="83820" h="178308">
                <a:moveTo>
                  <a:pt x="0" y="178308"/>
                </a:moveTo>
                <a:lnTo>
                  <a:pt x="83820" y="178308"/>
                </a:lnTo>
                <a:lnTo>
                  <a:pt x="83820" y="0"/>
                </a:lnTo>
                <a:lnTo>
                  <a:pt x="0" y="0"/>
                </a:lnTo>
                <a:lnTo>
                  <a:pt x="0" y="178308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93519" y="3158109"/>
            <a:ext cx="252221" cy="178308"/>
          </a:xfrm>
          <a:custGeom>
            <a:avLst/>
            <a:gdLst/>
            <a:ahLst/>
            <a:cxnLst/>
            <a:rect l="l" t="t" r="r" b="b"/>
            <a:pathLst>
              <a:path w="252221" h="178308">
                <a:moveTo>
                  <a:pt x="0" y="178308"/>
                </a:moveTo>
                <a:lnTo>
                  <a:pt x="252221" y="178308"/>
                </a:lnTo>
                <a:lnTo>
                  <a:pt x="252221" y="0"/>
                </a:lnTo>
                <a:lnTo>
                  <a:pt x="0" y="0"/>
                </a:lnTo>
                <a:lnTo>
                  <a:pt x="0" y="178308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45741" y="3158109"/>
            <a:ext cx="83819" cy="178308"/>
          </a:xfrm>
          <a:custGeom>
            <a:avLst/>
            <a:gdLst/>
            <a:ahLst/>
            <a:cxnLst/>
            <a:rect l="l" t="t" r="r" b="b"/>
            <a:pathLst>
              <a:path w="83819" h="178308">
                <a:moveTo>
                  <a:pt x="0" y="178308"/>
                </a:moveTo>
                <a:lnTo>
                  <a:pt x="83819" y="178308"/>
                </a:lnTo>
                <a:lnTo>
                  <a:pt x="83819" y="0"/>
                </a:lnTo>
                <a:lnTo>
                  <a:pt x="0" y="0"/>
                </a:lnTo>
                <a:lnTo>
                  <a:pt x="0" y="178308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29561" y="3158109"/>
            <a:ext cx="589026" cy="178308"/>
          </a:xfrm>
          <a:custGeom>
            <a:avLst/>
            <a:gdLst/>
            <a:ahLst/>
            <a:cxnLst/>
            <a:rect l="l" t="t" r="r" b="b"/>
            <a:pathLst>
              <a:path w="589026" h="178308">
                <a:moveTo>
                  <a:pt x="0" y="178308"/>
                </a:moveTo>
                <a:lnTo>
                  <a:pt x="589026" y="178308"/>
                </a:lnTo>
                <a:lnTo>
                  <a:pt x="589026" y="0"/>
                </a:lnTo>
                <a:lnTo>
                  <a:pt x="0" y="0"/>
                </a:lnTo>
                <a:lnTo>
                  <a:pt x="0" y="178308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18588" y="3158109"/>
            <a:ext cx="84581" cy="178308"/>
          </a:xfrm>
          <a:custGeom>
            <a:avLst/>
            <a:gdLst/>
            <a:ahLst/>
            <a:cxnLst/>
            <a:rect l="l" t="t" r="r" b="b"/>
            <a:pathLst>
              <a:path w="84581" h="178308">
                <a:moveTo>
                  <a:pt x="0" y="178308"/>
                </a:moveTo>
                <a:lnTo>
                  <a:pt x="84581" y="178308"/>
                </a:lnTo>
                <a:lnTo>
                  <a:pt x="84581" y="0"/>
                </a:lnTo>
                <a:lnTo>
                  <a:pt x="0" y="0"/>
                </a:lnTo>
                <a:lnTo>
                  <a:pt x="0" y="178308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03170" y="3158109"/>
            <a:ext cx="168401" cy="178308"/>
          </a:xfrm>
          <a:custGeom>
            <a:avLst/>
            <a:gdLst/>
            <a:ahLst/>
            <a:cxnLst/>
            <a:rect l="l" t="t" r="r" b="b"/>
            <a:pathLst>
              <a:path w="168401" h="178308">
                <a:moveTo>
                  <a:pt x="0" y="178308"/>
                </a:moveTo>
                <a:lnTo>
                  <a:pt x="168401" y="178308"/>
                </a:lnTo>
                <a:lnTo>
                  <a:pt x="168401" y="0"/>
                </a:lnTo>
                <a:lnTo>
                  <a:pt x="0" y="0"/>
                </a:lnTo>
                <a:lnTo>
                  <a:pt x="0" y="178308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71572" y="3158109"/>
            <a:ext cx="1094231" cy="178308"/>
          </a:xfrm>
          <a:custGeom>
            <a:avLst/>
            <a:gdLst/>
            <a:ahLst/>
            <a:cxnLst/>
            <a:rect l="l" t="t" r="r" b="b"/>
            <a:pathLst>
              <a:path w="1094231" h="178308">
                <a:moveTo>
                  <a:pt x="0" y="178308"/>
                </a:moveTo>
                <a:lnTo>
                  <a:pt x="1094231" y="178308"/>
                </a:lnTo>
                <a:lnTo>
                  <a:pt x="1094231" y="0"/>
                </a:lnTo>
                <a:lnTo>
                  <a:pt x="0" y="0"/>
                </a:lnTo>
                <a:lnTo>
                  <a:pt x="0" y="178308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65803" y="3158109"/>
            <a:ext cx="2019300" cy="178308"/>
          </a:xfrm>
          <a:custGeom>
            <a:avLst/>
            <a:gdLst/>
            <a:ahLst/>
            <a:cxnLst/>
            <a:rect l="l" t="t" r="r" b="b"/>
            <a:pathLst>
              <a:path w="2019300" h="178308">
                <a:moveTo>
                  <a:pt x="0" y="178308"/>
                </a:moveTo>
                <a:lnTo>
                  <a:pt x="2019300" y="178308"/>
                </a:lnTo>
                <a:lnTo>
                  <a:pt x="2019300" y="0"/>
                </a:lnTo>
                <a:lnTo>
                  <a:pt x="0" y="0"/>
                </a:lnTo>
                <a:lnTo>
                  <a:pt x="0" y="178308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85103" y="3158109"/>
            <a:ext cx="252984" cy="178308"/>
          </a:xfrm>
          <a:custGeom>
            <a:avLst/>
            <a:gdLst/>
            <a:ahLst/>
            <a:cxnLst/>
            <a:rect l="l" t="t" r="r" b="b"/>
            <a:pathLst>
              <a:path w="252984" h="178308">
                <a:moveTo>
                  <a:pt x="0" y="178308"/>
                </a:moveTo>
                <a:lnTo>
                  <a:pt x="252984" y="178308"/>
                </a:lnTo>
                <a:lnTo>
                  <a:pt x="252984" y="0"/>
                </a:lnTo>
                <a:lnTo>
                  <a:pt x="0" y="0"/>
                </a:lnTo>
                <a:lnTo>
                  <a:pt x="0" y="178308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38088" y="3158109"/>
            <a:ext cx="83820" cy="178308"/>
          </a:xfrm>
          <a:custGeom>
            <a:avLst/>
            <a:gdLst/>
            <a:ahLst/>
            <a:cxnLst/>
            <a:rect l="l" t="t" r="r" b="b"/>
            <a:pathLst>
              <a:path w="83820" h="178308">
                <a:moveTo>
                  <a:pt x="0" y="178308"/>
                </a:moveTo>
                <a:lnTo>
                  <a:pt x="83820" y="178308"/>
                </a:lnTo>
                <a:lnTo>
                  <a:pt x="83820" y="0"/>
                </a:lnTo>
                <a:lnTo>
                  <a:pt x="0" y="0"/>
                </a:lnTo>
                <a:lnTo>
                  <a:pt x="0" y="178308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93519" y="3706749"/>
            <a:ext cx="167639" cy="178307"/>
          </a:xfrm>
          <a:custGeom>
            <a:avLst/>
            <a:gdLst/>
            <a:ahLst/>
            <a:cxnLst/>
            <a:rect l="l" t="t" r="r" b="b"/>
            <a:pathLst>
              <a:path w="167639" h="178307">
                <a:moveTo>
                  <a:pt x="0" y="178307"/>
                </a:moveTo>
                <a:lnTo>
                  <a:pt x="167639" y="178307"/>
                </a:lnTo>
                <a:lnTo>
                  <a:pt x="167639" y="0"/>
                </a:lnTo>
                <a:lnTo>
                  <a:pt x="0" y="0"/>
                </a:lnTo>
                <a:lnTo>
                  <a:pt x="0" y="178307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61160" y="3706749"/>
            <a:ext cx="84581" cy="178307"/>
          </a:xfrm>
          <a:custGeom>
            <a:avLst/>
            <a:gdLst/>
            <a:ahLst/>
            <a:cxnLst/>
            <a:rect l="l" t="t" r="r" b="b"/>
            <a:pathLst>
              <a:path w="84581" h="178307">
                <a:moveTo>
                  <a:pt x="0" y="178307"/>
                </a:moveTo>
                <a:lnTo>
                  <a:pt x="84581" y="178307"/>
                </a:lnTo>
                <a:lnTo>
                  <a:pt x="84581" y="0"/>
                </a:lnTo>
                <a:lnTo>
                  <a:pt x="0" y="0"/>
                </a:lnTo>
                <a:lnTo>
                  <a:pt x="0" y="178307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45741" y="3706749"/>
            <a:ext cx="83819" cy="178307"/>
          </a:xfrm>
          <a:custGeom>
            <a:avLst/>
            <a:gdLst/>
            <a:ahLst/>
            <a:cxnLst/>
            <a:rect l="l" t="t" r="r" b="b"/>
            <a:pathLst>
              <a:path w="83819" h="178307">
                <a:moveTo>
                  <a:pt x="0" y="178307"/>
                </a:moveTo>
                <a:lnTo>
                  <a:pt x="83819" y="178307"/>
                </a:lnTo>
                <a:lnTo>
                  <a:pt x="83819" y="0"/>
                </a:lnTo>
                <a:lnTo>
                  <a:pt x="0" y="0"/>
                </a:lnTo>
                <a:lnTo>
                  <a:pt x="0" y="178307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29561" y="3706749"/>
            <a:ext cx="1009650" cy="178307"/>
          </a:xfrm>
          <a:custGeom>
            <a:avLst/>
            <a:gdLst/>
            <a:ahLst/>
            <a:cxnLst/>
            <a:rect l="l" t="t" r="r" b="b"/>
            <a:pathLst>
              <a:path w="1009650" h="178307">
                <a:moveTo>
                  <a:pt x="0" y="178307"/>
                </a:moveTo>
                <a:lnTo>
                  <a:pt x="1009650" y="178307"/>
                </a:lnTo>
                <a:lnTo>
                  <a:pt x="1009650" y="0"/>
                </a:lnTo>
                <a:lnTo>
                  <a:pt x="0" y="0"/>
                </a:lnTo>
                <a:lnTo>
                  <a:pt x="0" y="178307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39211" y="3706749"/>
            <a:ext cx="505206" cy="178307"/>
          </a:xfrm>
          <a:custGeom>
            <a:avLst/>
            <a:gdLst/>
            <a:ahLst/>
            <a:cxnLst/>
            <a:rect l="l" t="t" r="r" b="b"/>
            <a:pathLst>
              <a:path w="505206" h="178307">
                <a:moveTo>
                  <a:pt x="0" y="178307"/>
                </a:moveTo>
                <a:lnTo>
                  <a:pt x="505206" y="178307"/>
                </a:lnTo>
                <a:lnTo>
                  <a:pt x="505206" y="0"/>
                </a:lnTo>
                <a:lnTo>
                  <a:pt x="0" y="0"/>
                </a:lnTo>
                <a:lnTo>
                  <a:pt x="0" y="178307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44417" y="3706749"/>
            <a:ext cx="505206" cy="178307"/>
          </a:xfrm>
          <a:custGeom>
            <a:avLst/>
            <a:gdLst/>
            <a:ahLst/>
            <a:cxnLst/>
            <a:rect l="l" t="t" r="r" b="b"/>
            <a:pathLst>
              <a:path w="505206" h="178307">
                <a:moveTo>
                  <a:pt x="0" y="178307"/>
                </a:moveTo>
                <a:lnTo>
                  <a:pt x="505206" y="178307"/>
                </a:lnTo>
                <a:lnTo>
                  <a:pt x="505206" y="0"/>
                </a:lnTo>
                <a:lnTo>
                  <a:pt x="0" y="0"/>
                </a:lnTo>
                <a:lnTo>
                  <a:pt x="0" y="178307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49623" y="3706749"/>
            <a:ext cx="589026" cy="178307"/>
          </a:xfrm>
          <a:custGeom>
            <a:avLst/>
            <a:gdLst/>
            <a:ahLst/>
            <a:cxnLst/>
            <a:rect l="l" t="t" r="r" b="b"/>
            <a:pathLst>
              <a:path w="589026" h="178307">
                <a:moveTo>
                  <a:pt x="0" y="178307"/>
                </a:moveTo>
                <a:lnTo>
                  <a:pt x="589026" y="178307"/>
                </a:lnTo>
                <a:lnTo>
                  <a:pt x="589026" y="0"/>
                </a:lnTo>
                <a:lnTo>
                  <a:pt x="0" y="0"/>
                </a:lnTo>
                <a:lnTo>
                  <a:pt x="0" y="178307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38650" y="3706749"/>
            <a:ext cx="84582" cy="178307"/>
          </a:xfrm>
          <a:custGeom>
            <a:avLst/>
            <a:gdLst/>
            <a:ahLst/>
            <a:cxnLst/>
            <a:rect l="l" t="t" r="r" b="b"/>
            <a:pathLst>
              <a:path w="84582" h="178307">
                <a:moveTo>
                  <a:pt x="0" y="178307"/>
                </a:moveTo>
                <a:lnTo>
                  <a:pt x="84582" y="178307"/>
                </a:lnTo>
                <a:lnTo>
                  <a:pt x="84582" y="0"/>
                </a:lnTo>
                <a:lnTo>
                  <a:pt x="0" y="0"/>
                </a:lnTo>
                <a:lnTo>
                  <a:pt x="0" y="178307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23232" y="3706749"/>
            <a:ext cx="83820" cy="178307"/>
          </a:xfrm>
          <a:custGeom>
            <a:avLst/>
            <a:gdLst/>
            <a:ahLst/>
            <a:cxnLst/>
            <a:rect l="l" t="t" r="r" b="b"/>
            <a:pathLst>
              <a:path w="83820" h="178307">
                <a:moveTo>
                  <a:pt x="0" y="178307"/>
                </a:moveTo>
                <a:lnTo>
                  <a:pt x="83820" y="178307"/>
                </a:lnTo>
                <a:lnTo>
                  <a:pt x="83820" y="0"/>
                </a:lnTo>
                <a:lnTo>
                  <a:pt x="0" y="0"/>
                </a:lnTo>
                <a:lnTo>
                  <a:pt x="0" y="178307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93519" y="4255388"/>
            <a:ext cx="167639" cy="178307"/>
          </a:xfrm>
          <a:custGeom>
            <a:avLst/>
            <a:gdLst/>
            <a:ahLst/>
            <a:cxnLst/>
            <a:rect l="l" t="t" r="r" b="b"/>
            <a:pathLst>
              <a:path w="167639" h="178307">
                <a:moveTo>
                  <a:pt x="0" y="178307"/>
                </a:moveTo>
                <a:lnTo>
                  <a:pt x="167639" y="178307"/>
                </a:lnTo>
                <a:lnTo>
                  <a:pt x="167639" y="0"/>
                </a:lnTo>
                <a:lnTo>
                  <a:pt x="0" y="0"/>
                </a:lnTo>
                <a:lnTo>
                  <a:pt x="0" y="178307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61160" y="4255388"/>
            <a:ext cx="84581" cy="178307"/>
          </a:xfrm>
          <a:custGeom>
            <a:avLst/>
            <a:gdLst/>
            <a:ahLst/>
            <a:cxnLst/>
            <a:rect l="l" t="t" r="r" b="b"/>
            <a:pathLst>
              <a:path w="84581" h="178307">
                <a:moveTo>
                  <a:pt x="0" y="178307"/>
                </a:moveTo>
                <a:lnTo>
                  <a:pt x="84581" y="178307"/>
                </a:lnTo>
                <a:lnTo>
                  <a:pt x="84581" y="0"/>
                </a:lnTo>
                <a:lnTo>
                  <a:pt x="0" y="0"/>
                </a:lnTo>
                <a:lnTo>
                  <a:pt x="0" y="178307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745741" y="4255388"/>
            <a:ext cx="83819" cy="178307"/>
          </a:xfrm>
          <a:custGeom>
            <a:avLst/>
            <a:gdLst/>
            <a:ahLst/>
            <a:cxnLst/>
            <a:rect l="l" t="t" r="r" b="b"/>
            <a:pathLst>
              <a:path w="83819" h="178307">
                <a:moveTo>
                  <a:pt x="0" y="178307"/>
                </a:moveTo>
                <a:lnTo>
                  <a:pt x="83819" y="178307"/>
                </a:lnTo>
                <a:lnTo>
                  <a:pt x="83819" y="0"/>
                </a:lnTo>
                <a:lnTo>
                  <a:pt x="0" y="0"/>
                </a:lnTo>
                <a:lnTo>
                  <a:pt x="0" y="178307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29561" y="4255388"/>
            <a:ext cx="925830" cy="178307"/>
          </a:xfrm>
          <a:custGeom>
            <a:avLst/>
            <a:gdLst/>
            <a:ahLst/>
            <a:cxnLst/>
            <a:rect l="l" t="t" r="r" b="b"/>
            <a:pathLst>
              <a:path w="925830" h="178307">
                <a:moveTo>
                  <a:pt x="0" y="178307"/>
                </a:moveTo>
                <a:lnTo>
                  <a:pt x="925830" y="178307"/>
                </a:lnTo>
                <a:lnTo>
                  <a:pt x="925830" y="0"/>
                </a:lnTo>
                <a:lnTo>
                  <a:pt x="0" y="0"/>
                </a:lnTo>
                <a:lnTo>
                  <a:pt x="0" y="178307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755392" y="4255388"/>
            <a:ext cx="841247" cy="178307"/>
          </a:xfrm>
          <a:custGeom>
            <a:avLst/>
            <a:gdLst/>
            <a:ahLst/>
            <a:cxnLst/>
            <a:rect l="l" t="t" r="r" b="b"/>
            <a:pathLst>
              <a:path w="841248" h="178307">
                <a:moveTo>
                  <a:pt x="0" y="178307"/>
                </a:moveTo>
                <a:lnTo>
                  <a:pt x="841247" y="178307"/>
                </a:lnTo>
                <a:lnTo>
                  <a:pt x="841247" y="0"/>
                </a:lnTo>
                <a:lnTo>
                  <a:pt x="0" y="0"/>
                </a:lnTo>
                <a:lnTo>
                  <a:pt x="0" y="178307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96640" y="4255388"/>
            <a:ext cx="252984" cy="178307"/>
          </a:xfrm>
          <a:custGeom>
            <a:avLst/>
            <a:gdLst/>
            <a:ahLst/>
            <a:cxnLst/>
            <a:rect l="l" t="t" r="r" b="b"/>
            <a:pathLst>
              <a:path w="252984" h="178307">
                <a:moveTo>
                  <a:pt x="0" y="178307"/>
                </a:moveTo>
                <a:lnTo>
                  <a:pt x="252984" y="178307"/>
                </a:lnTo>
                <a:lnTo>
                  <a:pt x="252984" y="0"/>
                </a:lnTo>
                <a:lnTo>
                  <a:pt x="0" y="0"/>
                </a:lnTo>
                <a:lnTo>
                  <a:pt x="0" y="178307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49623" y="4255388"/>
            <a:ext cx="83820" cy="178307"/>
          </a:xfrm>
          <a:custGeom>
            <a:avLst/>
            <a:gdLst/>
            <a:ahLst/>
            <a:cxnLst/>
            <a:rect l="l" t="t" r="r" b="b"/>
            <a:pathLst>
              <a:path w="83820" h="178307">
                <a:moveTo>
                  <a:pt x="0" y="178307"/>
                </a:moveTo>
                <a:lnTo>
                  <a:pt x="83820" y="178307"/>
                </a:lnTo>
                <a:lnTo>
                  <a:pt x="83820" y="0"/>
                </a:lnTo>
                <a:lnTo>
                  <a:pt x="0" y="0"/>
                </a:lnTo>
                <a:lnTo>
                  <a:pt x="0" y="178307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93519" y="4804028"/>
            <a:ext cx="167639" cy="178307"/>
          </a:xfrm>
          <a:custGeom>
            <a:avLst/>
            <a:gdLst/>
            <a:ahLst/>
            <a:cxnLst/>
            <a:rect l="l" t="t" r="r" b="b"/>
            <a:pathLst>
              <a:path w="167639" h="178307">
                <a:moveTo>
                  <a:pt x="0" y="178308"/>
                </a:moveTo>
                <a:lnTo>
                  <a:pt x="167639" y="178308"/>
                </a:lnTo>
                <a:lnTo>
                  <a:pt x="167639" y="0"/>
                </a:lnTo>
                <a:lnTo>
                  <a:pt x="0" y="0"/>
                </a:lnTo>
                <a:lnTo>
                  <a:pt x="0" y="178308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61160" y="4804028"/>
            <a:ext cx="84581" cy="178307"/>
          </a:xfrm>
          <a:custGeom>
            <a:avLst/>
            <a:gdLst/>
            <a:ahLst/>
            <a:cxnLst/>
            <a:rect l="l" t="t" r="r" b="b"/>
            <a:pathLst>
              <a:path w="84581" h="178307">
                <a:moveTo>
                  <a:pt x="0" y="178308"/>
                </a:moveTo>
                <a:lnTo>
                  <a:pt x="84581" y="178308"/>
                </a:lnTo>
                <a:lnTo>
                  <a:pt x="84581" y="0"/>
                </a:lnTo>
                <a:lnTo>
                  <a:pt x="0" y="0"/>
                </a:lnTo>
                <a:lnTo>
                  <a:pt x="0" y="178308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45741" y="4804028"/>
            <a:ext cx="83819" cy="178307"/>
          </a:xfrm>
          <a:custGeom>
            <a:avLst/>
            <a:gdLst/>
            <a:ahLst/>
            <a:cxnLst/>
            <a:rect l="l" t="t" r="r" b="b"/>
            <a:pathLst>
              <a:path w="83819" h="178307">
                <a:moveTo>
                  <a:pt x="0" y="178308"/>
                </a:moveTo>
                <a:lnTo>
                  <a:pt x="83819" y="178308"/>
                </a:lnTo>
                <a:lnTo>
                  <a:pt x="83819" y="0"/>
                </a:lnTo>
                <a:lnTo>
                  <a:pt x="0" y="0"/>
                </a:lnTo>
                <a:lnTo>
                  <a:pt x="0" y="178308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829561" y="4804028"/>
            <a:ext cx="673607" cy="178307"/>
          </a:xfrm>
          <a:custGeom>
            <a:avLst/>
            <a:gdLst/>
            <a:ahLst/>
            <a:cxnLst/>
            <a:rect l="l" t="t" r="r" b="b"/>
            <a:pathLst>
              <a:path w="673607" h="178307">
                <a:moveTo>
                  <a:pt x="0" y="178308"/>
                </a:moveTo>
                <a:lnTo>
                  <a:pt x="673607" y="178308"/>
                </a:lnTo>
                <a:lnTo>
                  <a:pt x="673607" y="0"/>
                </a:lnTo>
                <a:lnTo>
                  <a:pt x="0" y="0"/>
                </a:lnTo>
                <a:lnTo>
                  <a:pt x="0" y="178308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03170" y="4804028"/>
            <a:ext cx="841247" cy="178307"/>
          </a:xfrm>
          <a:custGeom>
            <a:avLst/>
            <a:gdLst/>
            <a:ahLst/>
            <a:cxnLst/>
            <a:rect l="l" t="t" r="r" b="b"/>
            <a:pathLst>
              <a:path w="841248" h="178307">
                <a:moveTo>
                  <a:pt x="0" y="178308"/>
                </a:moveTo>
                <a:lnTo>
                  <a:pt x="841247" y="178308"/>
                </a:lnTo>
                <a:lnTo>
                  <a:pt x="841247" y="0"/>
                </a:lnTo>
                <a:lnTo>
                  <a:pt x="0" y="0"/>
                </a:lnTo>
                <a:lnTo>
                  <a:pt x="0" y="178308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344417" y="4804028"/>
            <a:ext cx="252984" cy="178307"/>
          </a:xfrm>
          <a:custGeom>
            <a:avLst/>
            <a:gdLst/>
            <a:ahLst/>
            <a:cxnLst/>
            <a:rect l="l" t="t" r="r" b="b"/>
            <a:pathLst>
              <a:path w="252984" h="178307">
                <a:moveTo>
                  <a:pt x="0" y="178308"/>
                </a:moveTo>
                <a:lnTo>
                  <a:pt x="252984" y="178308"/>
                </a:lnTo>
                <a:lnTo>
                  <a:pt x="252984" y="0"/>
                </a:lnTo>
                <a:lnTo>
                  <a:pt x="0" y="0"/>
                </a:lnTo>
                <a:lnTo>
                  <a:pt x="0" y="178308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97402" y="4804028"/>
            <a:ext cx="83820" cy="178307"/>
          </a:xfrm>
          <a:custGeom>
            <a:avLst/>
            <a:gdLst/>
            <a:ahLst/>
            <a:cxnLst/>
            <a:rect l="l" t="t" r="r" b="b"/>
            <a:pathLst>
              <a:path w="83820" h="178307">
                <a:moveTo>
                  <a:pt x="0" y="178308"/>
                </a:moveTo>
                <a:lnTo>
                  <a:pt x="83820" y="178308"/>
                </a:lnTo>
                <a:lnTo>
                  <a:pt x="83820" y="0"/>
                </a:lnTo>
                <a:lnTo>
                  <a:pt x="0" y="0"/>
                </a:lnTo>
                <a:lnTo>
                  <a:pt x="0" y="178308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488439" y="517461"/>
            <a:ext cx="3169190" cy="5336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Basic Wi</a:t>
            </a:r>
            <a:r>
              <a:rPr sz="6000" b="1" spc="-9" baseline="3413" dirty="0" smtClean="0">
                <a:solidFill>
                  <a:srgbClr val="548ED4"/>
                </a:solidFill>
                <a:latin typeface="Calibri"/>
                <a:cs typeface="Calibri"/>
              </a:rPr>
              <a:t>d</a:t>
            </a:r>
            <a:r>
              <a:rPr sz="6000" b="1" spc="-44" baseline="3413" dirty="0" smtClean="0">
                <a:solidFill>
                  <a:srgbClr val="548ED4"/>
                </a:solidFill>
                <a:latin typeface="Calibri"/>
                <a:cs typeface="Calibri"/>
              </a:rPr>
              <a:t>g</a:t>
            </a:r>
            <a:r>
              <a:rPr sz="6000" b="1" spc="-29" baseline="3413" dirty="0" smtClean="0">
                <a:solidFill>
                  <a:srgbClr val="548ED4"/>
                </a:solidFill>
                <a:latin typeface="Calibri"/>
                <a:cs typeface="Calibri"/>
              </a:rPr>
              <a:t>e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ts: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772914" y="517461"/>
            <a:ext cx="2970290" cy="5336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RadioBu</a:t>
            </a:r>
            <a:r>
              <a:rPr sz="6000" b="1" spc="-39" baseline="3413" dirty="0" smtClean="0">
                <a:solidFill>
                  <a:srgbClr val="548ED4"/>
                </a:solidFill>
                <a:latin typeface="Calibri"/>
                <a:cs typeface="Calibri"/>
              </a:rPr>
              <a:t>t</a:t>
            </a:r>
            <a:r>
              <a:rPr sz="6000" b="1" spc="-44" baseline="3413" dirty="0" smtClean="0">
                <a:solidFill>
                  <a:srgbClr val="548ED4"/>
                </a:solidFill>
                <a:latin typeface="Calibri"/>
                <a:cs typeface="Calibri"/>
              </a:rPr>
              <a:t>t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ons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04800" y="1096949"/>
            <a:ext cx="8623300" cy="56323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40080" marR="3820499">
              <a:lnSpc>
                <a:spcPct val="100014"/>
              </a:lnSpc>
              <a:spcBef>
                <a:spcPts val="390"/>
              </a:spcBef>
            </a:pP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//</a:t>
            </a:r>
            <a:r>
              <a:rPr sz="1200" spc="-13" dirty="0" smtClean="0">
                <a:solidFill>
                  <a:srgbClr val="3E7E5F"/>
                </a:solidFill>
                <a:latin typeface="Consolas"/>
                <a:cs typeface="Consolas"/>
              </a:rPr>
              <a:t> 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L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I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ST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EN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ER:</a:t>
            </a:r>
            <a:r>
              <a:rPr sz="1200" spc="-59" dirty="0" smtClean="0">
                <a:solidFill>
                  <a:srgbClr val="3E7E5F"/>
                </a:solidFill>
                <a:latin typeface="Consolas"/>
                <a:cs typeface="Consolas"/>
              </a:rPr>
              <a:t> 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w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ir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in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g</a:t>
            </a:r>
            <a:r>
              <a:rPr sz="1200" spc="-39" dirty="0" smtClean="0">
                <a:solidFill>
                  <a:srgbClr val="3E7E5F"/>
                </a:solidFill>
                <a:latin typeface="Consolas"/>
                <a:cs typeface="Consolas"/>
              </a:rPr>
              <a:t> 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b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u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t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to</a:t>
            </a:r>
            <a:r>
              <a:rPr sz="1200" spc="19" dirty="0" smtClean="0">
                <a:solidFill>
                  <a:srgbClr val="3E7E5F"/>
                </a:solidFill>
                <a:latin typeface="Consolas"/>
                <a:cs typeface="Consolas"/>
              </a:rPr>
              <a:t>n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-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ev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e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n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ts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-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&amp;-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co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d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e </a:t>
            </a:r>
            <a:r>
              <a:rPr sz="1200" spc="0" dirty="0" smtClean="0">
                <a:solidFill>
                  <a:srgbClr val="0000C0"/>
                </a:solidFill>
                <a:latin typeface="Consolas"/>
                <a:cs typeface="Consolas"/>
              </a:rPr>
              <a:t>bt</a:t>
            </a:r>
            <a:r>
              <a:rPr sz="1200" spc="4" dirty="0" smtClean="0">
                <a:solidFill>
                  <a:srgbClr val="0000C0"/>
                </a:solidFill>
                <a:latin typeface="Consolas"/>
                <a:cs typeface="Consolas"/>
              </a:rPr>
              <a:t>n</a:t>
            </a:r>
            <a:r>
              <a:rPr sz="1200" spc="0" dirty="0" smtClean="0">
                <a:solidFill>
                  <a:srgbClr val="0000C0"/>
                </a:solidFill>
                <a:latin typeface="Consolas"/>
                <a:cs typeface="Consolas"/>
              </a:rPr>
              <a:t>P</a:t>
            </a:r>
            <a:r>
              <a:rPr sz="1200" spc="4" dirty="0" smtClean="0">
                <a:solidFill>
                  <a:srgbClr val="0000C0"/>
                </a:solidFill>
                <a:latin typeface="Consolas"/>
                <a:cs typeface="Consolas"/>
              </a:rPr>
              <a:t>ay</a:t>
            </a:r>
            <a:r>
              <a:rPr sz="1200" spc="0" dirty="0" smtClean="0">
                <a:latin typeface="Consolas"/>
                <a:cs typeface="Consolas"/>
              </a:rPr>
              <a:t>.</a:t>
            </a:r>
            <a:r>
              <a:rPr sz="1200" spc="4" dirty="0" smtClean="0">
                <a:latin typeface="Consolas"/>
                <a:cs typeface="Consolas"/>
              </a:rPr>
              <a:t>se</a:t>
            </a:r>
            <a:r>
              <a:rPr sz="1200" spc="0" dirty="0" smtClean="0">
                <a:latin typeface="Consolas"/>
                <a:cs typeface="Consolas"/>
              </a:rPr>
              <a:t>tO</a:t>
            </a:r>
            <a:r>
              <a:rPr sz="1200" spc="4" dirty="0" smtClean="0">
                <a:latin typeface="Consolas"/>
                <a:cs typeface="Consolas"/>
              </a:rPr>
              <a:t>n</a:t>
            </a:r>
            <a:r>
              <a:rPr sz="1200" spc="0" dirty="0" smtClean="0">
                <a:latin typeface="Consolas"/>
                <a:cs typeface="Consolas"/>
              </a:rPr>
              <a:t>C</a:t>
            </a:r>
            <a:r>
              <a:rPr sz="1200" spc="4" dirty="0" smtClean="0">
                <a:latin typeface="Consolas"/>
                <a:cs typeface="Consolas"/>
              </a:rPr>
              <a:t>l</a:t>
            </a:r>
            <a:r>
              <a:rPr sz="1200" spc="0" dirty="0" smtClean="0">
                <a:latin typeface="Consolas"/>
                <a:cs typeface="Consolas"/>
              </a:rPr>
              <a:t>ic</a:t>
            </a:r>
            <a:r>
              <a:rPr sz="1200" spc="4" dirty="0" smtClean="0">
                <a:latin typeface="Consolas"/>
                <a:cs typeface="Consolas"/>
              </a:rPr>
              <a:t>kL</a:t>
            </a:r>
            <a:r>
              <a:rPr sz="1200" spc="0" dirty="0" smtClean="0">
                <a:latin typeface="Consolas"/>
                <a:cs typeface="Consolas"/>
              </a:rPr>
              <a:t>is</a:t>
            </a:r>
            <a:r>
              <a:rPr sz="1200" spc="4" dirty="0" smtClean="0">
                <a:latin typeface="Consolas"/>
                <a:cs typeface="Consolas"/>
              </a:rPr>
              <a:t>t</a:t>
            </a:r>
            <a:r>
              <a:rPr sz="1200" spc="0" dirty="0" smtClean="0">
                <a:latin typeface="Consolas"/>
                <a:cs typeface="Consolas"/>
              </a:rPr>
              <a:t>e</a:t>
            </a:r>
            <a:r>
              <a:rPr sz="1200" spc="4" dirty="0" smtClean="0">
                <a:latin typeface="Consolas"/>
                <a:cs typeface="Consolas"/>
              </a:rPr>
              <a:t>n</a:t>
            </a:r>
            <a:r>
              <a:rPr sz="1200" spc="0" dirty="0" smtClean="0">
                <a:latin typeface="Consolas"/>
                <a:cs typeface="Consolas"/>
              </a:rPr>
              <a:t>e</a:t>
            </a:r>
            <a:r>
              <a:rPr sz="1200" spc="9" dirty="0" smtClean="0">
                <a:latin typeface="Consolas"/>
                <a:cs typeface="Consolas"/>
              </a:rPr>
              <a:t>r</a:t>
            </a:r>
            <a:r>
              <a:rPr sz="1200" spc="4" dirty="0" smtClean="0">
                <a:latin typeface="Consolas"/>
                <a:cs typeface="Consolas"/>
              </a:rPr>
              <a:t>(</a:t>
            </a:r>
            <a:r>
              <a:rPr sz="1200" b="1" spc="4" dirty="0" smtClean="0">
                <a:solidFill>
                  <a:srgbClr val="7E0054"/>
                </a:solidFill>
                <a:latin typeface="Consolas"/>
                <a:cs typeface="Consolas"/>
              </a:rPr>
              <a:t>n</a:t>
            </a:r>
            <a:r>
              <a:rPr sz="1200" b="1" spc="0" dirty="0" smtClean="0">
                <a:solidFill>
                  <a:srgbClr val="7E0054"/>
                </a:solidFill>
                <a:latin typeface="Consolas"/>
                <a:cs typeface="Consolas"/>
              </a:rPr>
              <a:t>ew</a:t>
            </a:r>
            <a:r>
              <a:rPr sz="1200" b="1" spc="-181" dirty="0" smtClean="0">
                <a:solidFill>
                  <a:srgbClr val="7E0054"/>
                </a:solidFill>
                <a:latin typeface="Consolas"/>
                <a:cs typeface="Consolas"/>
              </a:rPr>
              <a:t> </a:t>
            </a:r>
            <a:r>
              <a:rPr sz="1200" b="1" spc="0" dirty="0" smtClean="0">
                <a:latin typeface="Consolas"/>
                <a:cs typeface="Consolas"/>
              </a:rPr>
              <a:t>O</a:t>
            </a:r>
            <a:r>
              <a:rPr sz="1200" b="1" spc="4" dirty="0" smtClean="0">
                <a:latin typeface="Consolas"/>
                <a:cs typeface="Consolas"/>
              </a:rPr>
              <a:t>n</a:t>
            </a:r>
            <a:r>
              <a:rPr sz="1200" b="1" spc="0" dirty="0" smtClean="0">
                <a:latin typeface="Consolas"/>
                <a:cs typeface="Consolas"/>
              </a:rPr>
              <a:t>Cl</a:t>
            </a:r>
            <a:r>
              <a:rPr sz="1200" b="1" spc="4" dirty="0" smtClean="0">
                <a:latin typeface="Consolas"/>
                <a:cs typeface="Consolas"/>
              </a:rPr>
              <a:t>ic</a:t>
            </a:r>
            <a:r>
              <a:rPr sz="1200" b="1" spc="0" dirty="0" smtClean="0">
                <a:latin typeface="Consolas"/>
                <a:cs typeface="Consolas"/>
              </a:rPr>
              <a:t>kL</a:t>
            </a:r>
            <a:r>
              <a:rPr sz="1200" b="1" spc="4" dirty="0" smtClean="0">
                <a:latin typeface="Consolas"/>
                <a:cs typeface="Consolas"/>
              </a:rPr>
              <a:t>i</a:t>
            </a:r>
            <a:r>
              <a:rPr sz="1200" b="1" spc="0" dirty="0" smtClean="0">
                <a:latin typeface="Consolas"/>
                <a:cs typeface="Consolas"/>
              </a:rPr>
              <a:t>s</a:t>
            </a:r>
            <a:r>
              <a:rPr sz="1200" b="1" spc="4" dirty="0" smtClean="0">
                <a:latin typeface="Consolas"/>
                <a:cs typeface="Consolas"/>
              </a:rPr>
              <a:t>t</a:t>
            </a:r>
            <a:r>
              <a:rPr sz="1200" b="1" spc="0" dirty="0" smtClean="0">
                <a:latin typeface="Consolas"/>
                <a:cs typeface="Consolas"/>
              </a:rPr>
              <a:t>en</a:t>
            </a:r>
            <a:r>
              <a:rPr sz="1200" b="1" spc="4" dirty="0" smtClean="0">
                <a:latin typeface="Consolas"/>
                <a:cs typeface="Consolas"/>
              </a:rPr>
              <a:t>e</a:t>
            </a:r>
            <a:r>
              <a:rPr sz="1200" b="1" spc="14" dirty="0" smtClean="0">
                <a:latin typeface="Consolas"/>
                <a:cs typeface="Consolas"/>
              </a:rPr>
              <a:t>r</a:t>
            </a:r>
            <a:r>
              <a:rPr sz="1200" b="1" spc="0" dirty="0" smtClean="0">
                <a:latin typeface="Consolas"/>
                <a:cs typeface="Consolas"/>
              </a:rPr>
              <a:t>()</a:t>
            </a:r>
            <a:r>
              <a:rPr sz="1200" b="1" spc="-112" dirty="0" smtClean="0">
                <a:latin typeface="Consolas"/>
                <a:cs typeface="Consolas"/>
              </a:rPr>
              <a:t> </a:t>
            </a:r>
            <a:r>
              <a:rPr sz="1200" b="1" spc="0" dirty="0" smtClean="0">
                <a:latin typeface="Consolas"/>
                <a:cs typeface="Consolas"/>
              </a:rPr>
              <a:t>{</a:t>
            </a:r>
            <a:endParaRPr sz="1200">
              <a:latin typeface="Consolas"/>
              <a:cs typeface="Consolas"/>
            </a:endParaRPr>
          </a:p>
          <a:p>
            <a:pPr marL="914400">
              <a:lnSpc>
                <a:spcPct val="97574"/>
              </a:lnSpc>
            </a:pPr>
            <a:r>
              <a:rPr sz="1200" spc="0" dirty="0" smtClean="0">
                <a:solidFill>
                  <a:srgbClr val="636363"/>
                </a:solidFill>
                <a:latin typeface="Consolas"/>
                <a:cs typeface="Consolas"/>
              </a:rPr>
              <a:t>@O</a:t>
            </a:r>
            <a:r>
              <a:rPr sz="1200" spc="4" dirty="0" smtClean="0">
                <a:solidFill>
                  <a:srgbClr val="636363"/>
                </a:solidFill>
                <a:latin typeface="Consolas"/>
                <a:cs typeface="Consolas"/>
              </a:rPr>
              <a:t>v</a:t>
            </a:r>
            <a:r>
              <a:rPr sz="1200" spc="0" dirty="0" smtClean="0">
                <a:solidFill>
                  <a:srgbClr val="636363"/>
                </a:solidFill>
                <a:latin typeface="Consolas"/>
                <a:cs typeface="Consolas"/>
              </a:rPr>
              <a:t>e</a:t>
            </a:r>
            <a:r>
              <a:rPr sz="1200" spc="4" dirty="0" smtClean="0">
                <a:solidFill>
                  <a:srgbClr val="636363"/>
                </a:solidFill>
                <a:latin typeface="Consolas"/>
                <a:cs typeface="Consolas"/>
              </a:rPr>
              <a:t>r</a:t>
            </a:r>
            <a:r>
              <a:rPr sz="1200" spc="0" dirty="0" smtClean="0">
                <a:solidFill>
                  <a:srgbClr val="636363"/>
                </a:solidFill>
                <a:latin typeface="Consolas"/>
                <a:cs typeface="Consolas"/>
              </a:rPr>
              <a:t>ri</a:t>
            </a:r>
            <a:r>
              <a:rPr sz="1200" spc="4" dirty="0" smtClean="0">
                <a:solidFill>
                  <a:srgbClr val="636363"/>
                </a:solidFill>
                <a:latin typeface="Consolas"/>
                <a:cs typeface="Consolas"/>
              </a:rPr>
              <a:t>d</a:t>
            </a:r>
            <a:r>
              <a:rPr sz="1200" spc="0" dirty="0" smtClean="0">
                <a:solidFill>
                  <a:srgbClr val="636363"/>
                </a:solidFill>
                <a:latin typeface="Consolas"/>
                <a:cs typeface="Consolas"/>
              </a:rPr>
              <a:t>e</a:t>
            </a:r>
            <a:endParaRPr sz="1200">
              <a:latin typeface="Consolas"/>
              <a:cs typeface="Consolas"/>
            </a:endParaRPr>
          </a:p>
          <a:p>
            <a:pPr marL="914400">
              <a:lnSpc>
                <a:spcPct val="97574"/>
              </a:lnSpc>
              <a:spcBef>
                <a:spcPts val="35"/>
              </a:spcBef>
            </a:pPr>
            <a:r>
              <a:rPr sz="1200" b="1" spc="0" dirty="0" smtClean="0">
                <a:solidFill>
                  <a:srgbClr val="7E0054"/>
                </a:solidFill>
                <a:latin typeface="Consolas"/>
                <a:cs typeface="Consolas"/>
              </a:rPr>
              <a:t>pu</a:t>
            </a:r>
            <a:r>
              <a:rPr sz="1200" b="1" spc="4" dirty="0" smtClean="0">
                <a:solidFill>
                  <a:srgbClr val="7E0054"/>
                </a:solidFill>
                <a:latin typeface="Consolas"/>
                <a:cs typeface="Consolas"/>
              </a:rPr>
              <a:t>b</a:t>
            </a:r>
            <a:r>
              <a:rPr sz="1200" b="1" spc="0" dirty="0" smtClean="0">
                <a:solidFill>
                  <a:srgbClr val="7E0054"/>
                </a:solidFill>
                <a:latin typeface="Consolas"/>
                <a:cs typeface="Consolas"/>
              </a:rPr>
              <a:t>l</a:t>
            </a:r>
            <a:r>
              <a:rPr sz="1200" b="1" spc="4" dirty="0" smtClean="0">
                <a:solidFill>
                  <a:srgbClr val="7E0054"/>
                </a:solidFill>
                <a:latin typeface="Consolas"/>
                <a:cs typeface="Consolas"/>
              </a:rPr>
              <a:t>i</a:t>
            </a:r>
            <a:r>
              <a:rPr sz="1200" b="1" spc="0" dirty="0" smtClean="0">
                <a:solidFill>
                  <a:srgbClr val="7E0054"/>
                </a:solidFill>
                <a:latin typeface="Consolas"/>
                <a:cs typeface="Consolas"/>
              </a:rPr>
              <a:t>c</a:t>
            </a:r>
            <a:r>
              <a:rPr sz="1200" b="1" spc="-39" dirty="0" smtClean="0">
                <a:solidFill>
                  <a:srgbClr val="7E0054"/>
                </a:solidFill>
                <a:latin typeface="Consolas"/>
                <a:cs typeface="Consolas"/>
              </a:rPr>
              <a:t> </a:t>
            </a:r>
            <a:r>
              <a:rPr sz="1200" b="1" spc="4" dirty="0" smtClean="0">
                <a:solidFill>
                  <a:srgbClr val="7E0054"/>
                </a:solidFill>
                <a:latin typeface="Consolas"/>
                <a:cs typeface="Consolas"/>
              </a:rPr>
              <a:t>vo</a:t>
            </a:r>
            <a:r>
              <a:rPr sz="1200" b="1" spc="0" dirty="0" smtClean="0">
                <a:solidFill>
                  <a:srgbClr val="7E0054"/>
                </a:solidFill>
                <a:latin typeface="Consolas"/>
                <a:cs typeface="Consolas"/>
              </a:rPr>
              <a:t>id</a:t>
            </a:r>
            <a:r>
              <a:rPr sz="1200" b="1" spc="-16" dirty="0" smtClean="0">
                <a:solidFill>
                  <a:srgbClr val="7E0054"/>
                </a:solidFill>
                <a:latin typeface="Consolas"/>
                <a:cs typeface="Consolas"/>
              </a:rPr>
              <a:t> </a:t>
            </a:r>
            <a:r>
              <a:rPr sz="1200" b="1" spc="0" dirty="0" smtClean="0">
                <a:latin typeface="Consolas"/>
                <a:cs typeface="Consolas"/>
              </a:rPr>
              <a:t>o</a:t>
            </a:r>
            <a:r>
              <a:rPr sz="1200" b="1" spc="4" dirty="0" smtClean="0">
                <a:latin typeface="Consolas"/>
                <a:cs typeface="Consolas"/>
              </a:rPr>
              <a:t>n</a:t>
            </a:r>
            <a:r>
              <a:rPr sz="1200" b="1" spc="0" dirty="0" smtClean="0">
                <a:latin typeface="Consolas"/>
                <a:cs typeface="Consolas"/>
              </a:rPr>
              <a:t>Cl</a:t>
            </a:r>
            <a:r>
              <a:rPr sz="1200" b="1" spc="4" dirty="0" smtClean="0">
                <a:latin typeface="Consolas"/>
                <a:cs typeface="Consolas"/>
              </a:rPr>
              <a:t>ick</a:t>
            </a:r>
            <a:r>
              <a:rPr sz="1200" b="1" spc="0" dirty="0" smtClean="0">
                <a:latin typeface="Consolas"/>
                <a:cs typeface="Consolas"/>
              </a:rPr>
              <a:t>(</a:t>
            </a:r>
            <a:r>
              <a:rPr sz="1200" b="1" spc="4" dirty="0" smtClean="0">
                <a:latin typeface="Consolas"/>
                <a:cs typeface="Consolas"/>
              </a:rPr>
              <a:t>V</a:t>
            </a:r>
            <a:r>
              <a:rPr sz="1200" b="1" spc="0" dirty="0" smtClean="0">
                <a:latin typeface="Consolas"/>
                <a:cs typeface="Consolas"/>
              </a:rPr>
              <a:t>i</a:t>
            </a:r>
            <a:r>
              <a:rPr sz="1200" b="1" spc="4" dirty="0" smtClean="0">
                <a:latin typeface="Consolas"/>
                <a:cs typeface="Consolas"/>
              </a:rPr>
              <a:t>e</a:t>
            </a:r>
            <a:r>
              <a:rPr sz="1200" b="1" spc="0" dirty="0" smtClean="0">
                <a:latin typeface="Consolas"/>
                <a:cs typeface="Consolas"/>
              </a:rPr>
              <a:t>w</a:t>
            </a:r>
            <a:r>
              <a:rPr sz="1200" b="1" spc="-79" dirty="0" smtClean="0">
                <a:latin typeface="Consolas"/>
                <a:cs typeface="Consolas"/>
              </a:rPr>
              <a:t> </a:t>
            </a:r>
            <a:r>
              <a:rPr sz="1200" b="1" spc="4" dirty="0" smtClean="0">
                <a:latin typeface="Consolas"/>
                <a:cs typeface="Consolas"/>
              </a:rPr>
              <a:t>v</a:t>
            </a:r>
            <a:r>
              <a:rPr sz="1200" b="1" spc="0" dirty="0" smtClean="0">
                <a:latin typeface="Consolas"/>
                <a:cs typeface="Consolas"/>
              </a:rPr>
              <a:t>)</a:t>
            </a:r>
            <a:r>
              <a:rPr sz="1200" b="1" spc="-13" dirty="0" smtClean="0">
                <a:latin typeface="Consolas"/>
                <a:cs typeface="Consolas"/>
              </a:rPr>
              <a:t> </a:t>
            </a:r>
            <a:r>
              <a:rPr sz="1200" b="1" spc="0" dirty="0" smtClean="0">
                <a:latin typeface="Consolas"/>
                <a:cs typeface="Consolas"/>
              </a:rPr>
              <a:t>{</a:t>
            </a:r>
            <a:endParaRPr sz="1200">
              <a:latin typeface="Consolas"/>
              <a:cs typeface="Consolas"/>
            </a:endParaRPr>
          </a:p>
          <a:p>
            <a:pPr marL="1463294" marR="5460171" indent="-274574">
              <a:lnSpc>
                <a:spcPts val="1405"/>
              </a:lnSpc>
              <a:spcBef>
                <a:spcPts val="35"/>
              </a:spcBef>
            </a:pPr>
            <a:r>
              <a:rPr sz="1200" spc="0" dirty="0" smtClean="0">
                <a:latin typeface="Consolas"/>
                <a:cs typeface="Consolas"/>
              </a:rPr>
              <a:t>St</a:t>
            </a:r>
            <a:r>
              <a:rPr sz="1200" spc="4" dirty="0" smtClean="0">
                <a:latin typeface="Consolas"/>
                <a:cs typeface="Consolas"/>
              </a:rPr>
              <a:t>r</a:t>
            </a:r>
            <a:r>
              <a:rPr sz="1200" spc="0" dirty="0" smtClean="0">
                <a:latin typeface="Consolas"/>
                <a:cs typeface="Consolas"/>
              </a:rPr>
              <a:t>i</a:t>
            </a:r>
            <a:r>
              <a:rPr sz="1200" spc="4" dirty="0" smtClean="0">
                <a:latin typeface="Consolas"/>
                <a:cs typeface="Consolas"/>
              </a:rPr>
              <a:t>n</a:t>
            </a:r>
            <a:r>
              <a:rPr sz="1200" spc="0" dirty="0" smtClean="0">
                <a:latin typeface="Consolas"/>
                <a:cs typeface="Consolas"/>
              </a:rPr>
              <a:t>g</a:t>
            </a:r>
            <a:r>
              <a:rPr sz="1200" spc="-39" dirty="0" smtClean="0">
                <a:latin typeface="Consolas"/>
                <a:cs typeface="Consolas"/>
              </a:rPr>
              <a:t> </a:t>
            </a:r>
            <a:r>
              <a:rPr sz="1200" spc="4" dirty="0" smtClean="0">
                <a:latin typeface="Consolas"/>
                <a:cs typeface="Consolas"/>
              </a:rPr>
              <a:t>ms</a:t>
            </a:r>
            <a:r>
              <a:rPr sz="1200" spc="0" dirty="0" smtClean="0">
                <a:latin typeface="Consolas"/>
                <a:cs typeface="Consolas"/>
              </a:rPr>
              <a:t>g</a:t>
            </a:r>
            <a:r>
              <a:rPr sz="1200" spc="-19" dirty="0" smtClean="0">
                <a:latin typeface="Consolas"/>
                <a:cs typeface="Consolas"/>
              </a:rPr>
              <a:t> </a:t>
            </a:r>
            <a:r>
              <a:rPr sz="1200" spc="0" dirty="0" smtClean="0">
                <a:latin typeface="Consolas"/>
                <a:cs typeface="Consolas"/>
              </a:rPr>
              <a:t>=</a:t>
            </a:r>
            <a:r>
              <a:rPr sz="1200" spc="-6" dirty="0" smtClean="0">
                <a:latin typeface="Consolas"/>
                <a:cs typeface="Consolas"/>
              </a:rPr>
              <a:t> </a:t>
            </a:r>
            <a:r>
              <a:rPr sz="1200" spc="4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1200" spc="0" dirty="0" smtClean="0">
                <a:solidFill>
                  <a:srgbClr val="2A00FF"/>
                </a:solidFill>
                <a:latin typeface="Consolas"/>
                <a:cs typeface="Consolas"/>
              </a:rPr>
              <a:t>Co</a:t>
            </a:r>
            <a:r>
              <a:rPr sz="1200" spc="4" dirty="0" smtClean="0">
                <a:solidFill>
                  <a:srgbClr val="2A00FF"/>
                </a:solidFill>
                <a:latin typeface="Consolas"/>
                <a:cs typeface="Consolas"/>
              </a:rPr>
              <a:t>ff</a:t>
            </a:r>
            <a:r>
              <a:rPr sz="1200" spc="0" dirty="0" smtClean="0">
                <a:solidFill>
                  <a:srgbClr val="2A00FF"/>
                </a:solidFill>
                <a:latin typeface="Consolas"/>
                <a:cs typeface="Consolas"/>
              </a:rPr>
              <a:t>ee</a:t>
            </a:r>
            <a:r>
              <a:rPr sz="1200" spc="-46" dirty="0" smtClean="0">
                <a:solidFill>
                  <a:srgbClr val="2A00FF"/>
                </a:solidFill>
                <a:latin typeface="Consolas"/>
                <a:cs typeface="Consolas"/>
              </a:rPr>
              <a:t> </a:t>
            </a:r>
            <a:r>
              <a:rPr sz="1200" spc="4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1200" spc="0" dirty="0" smtClean="0">
                <a:latin typeface="Consolas"/>
                <a:cs typeface="Consolas"/>
              </a:rPr>
              <a:t>; </a:t>
            </a:r>
            <a:endParaRPr sz="1200">
              <a:latin typeface="Consolas"/>
              <a:cs typeface="Consolas"/>
            </a:endParaRPr>
          </a:p>
          <a:p>
            <a:pPr marL="1463294" marR="5460171">
              <a:lnSpc>
                <a:spcPts val="1405"/>
              </a:lnSpc>
              <a:spcBef>
                <a:spcPts val="1475"/>
              </a:spcBef>
            </a:pPr>
            <a:r>
              <a:rPr sz="1200" spc="0" dirty="0" smtClean="0">
                <a:latin typeface="Consolas"/>
                <a:cs typeface="Consolas"/>
              </a:rPr>
              <a:t>msg</a:t>
            </a:r>
            <a:r>
              <a:rPr sz="1200" spc="-14" dirty="0" smtClean="0">
                <a:latin typeface="Consolas"/>
                <a:cs typeface="Consolas"/>
              </a:rPr>
              <a:t> </a:t>
            </a:r>
            <a:r>
              <a:rPr sz="1200" spc="4" dirty="0" smtClean="0">
                <a:latin typeface="Consolas"/>
                <a:cs typeface="Consolas"/>
              </a:rPr>
              <a:t>+</a:t>
            </a:r>
            <a:r>
              <a:rPr sz="1200" spc="0" dirty="0" smtClean="0">
                <a:latin typeface="Consolas"/>
                <a:cs typeface="Consolas"/>
              </a:rPr>
              <a:t>=</a:t>
            </a:r>
            <a:r>
              <a:rPr sz="1200" spc="-13" dirty="0" smtClean="0">
                <a:latin typeface="Consolas"/>
                <a:cs typeface="Consolas"/>
              </a:rPr>
              <a:t> </a:t>
            </a:r>
            <a:r>
              <a:rPr sz="1200" spc="0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1200" spc="3" dirty="0" smtClean="0">
                <a:solidFill>
                  <a:srgbClr val="2A00FF"/>
                </a:solidFill>
                <a:latin typeface="Consolas"/>
                <a:cs typeface="Consolas"/>
              </a:rPr>
              <a:t> </a:t>
            </a:r>
            <a:r>
              <a:rPr sz="1200" spc="0" dirty="0" smtClean="0">
                <a:solidFill>
                  <a:srgbClr val="2A00FF"/>
                </a:solidFill>
                <a:latin typeface="Consolas"/>
                <a:cs typeface="Consolas"/>
              </a:rPr>
              <a:t>&amp;</a:t>
            </a:r>
            <a:r>
              <a:rPr sz="1200" spc="-6" dirty="0" smtClean="0">
                <a:solidFill>
                  <a:srgbClr val="2A00FF"/>
                </a:solidFill>
                <a:latin typeface="Consolas"/>
                <a:cs typeface="Consolas"/>
              </a:rPr>
              <a:t> </a:t>
            </a:r>
            <a:r>
              <a:rPr sz="1200" spc="4" dirty="0" smtClean="0">
                <a:solidFill>
                  <a:srgbClr val="2A00FF"/>
                </a:solidFill>
                <a:latin typeface="Consolas"/>
                <a:cs typeface="Consolas"/>
              </a:rPr>
              <a:t>c</a:t>
            </a:r>
            <a:r>
              <a:rPr sz="1200" spc="0" dirty="0" smtClean="0">
                <a:solidFill>
                  <a:srgbClr val="2A00FF"/>
                </a:solidFill>
                <a:latin typeface="Consolas"/>
                <a:cs typeface="Consolas"/>
              </a:rPr>
              <a:t>r</a:t>
            </a:r>
            <a:r>
              <a:rPr sz="1200" spc="4" dirty="0" smtClean="0">
                <a:solidFill>
                  <a:srgbClr val="2A00FF"/>
                </a:solidFill>
                <a:latin typeface="Consolas"/>
                <a:cs typeface="Consolas"/>
              </a:rPr>
              <a:t>e</a:t>
            </a:r>
            <a:r>
              <a:rPr sz="1200" spc="0" dirty="0" smtClean="0">
                <a:solidFill>
                  <a:srgbClr val="2A00FF"/>
                </a:solidFill>
                <a:latin typeface="Consolas"/>
                <a:cs typeface="Consolas"/>
              </a:rPr>
              <a:t>am</a:t>
            </a:r>
            <a:r>
              <a:rPr sz="1200" spc="-32" dirty="0" smtClean="0">
                <a:solidFill>
                  <a:srgbClr val="2A00FF"/>
                </a:solidFill>
                <a:latin typeface="Consolas"/>
                <a:cs typeface="Consolas"/>
              </a:rPr>
              <a:t> </a:t>
            </a:r>
            <a:r>
              <a:rPr sz="1200" spc="9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1200" spc="0" dirty="0" smtClean="0">
                <a:latin typeface="Consolas"/>
                <a:cs typeface="Consolas"/>
              </a:rPr>
              <a:t>; </a:t>
            </a:r>
            <a:endParaRPr sz="1200">
              <a:latin typeface="Consolas"/>
              <a:cs typeface="Consolas"/>
            </a:endParaRPr>
          </a:p>
          <a:p>
            <a:pPr marL="1463294" marR="5460171">
              <a:lnSpc>
                <a:spcPts val="1405"/>
              </a:lnSpc>
              <a:spcBef>
                <a:spcPts val="1475"/>
              </a:spcBef>
            </a:pPr>
            <a:r>
              <a:rPr sz="1200" spc="0" dirty="0" smtClean="0">
                <a:latin typeface="Consolas"/>
                <a:cs typeface="Consolas"/>
              </a:rPr>
              <a:t>msg</a:t>
            </a:r>
            <a:r>
              <a:rPr sz="1200" spc="-14" dirty="0" smtClean="0">
                <a:latin typeface="Consolas"/>
                <a:cs typeface="Consolas"/>
              </a:rPr>
              <a:t> </a:t>
            </a:r>
            <a:r>
              <a:rPr sz="1200" spc="4" dirty="0" smtClean="0">
                <a:latin typeface="Consolas"/>
                <a:cs typeface="Consolas"/>
              </a:rPr>
              <a:t>+</a:t>
            </a:r>
            <a:r>
              <a:rPr sz="1200" spc="0" dirty="0" smtClean="0">
                <a:latin typeface="Consolas"/>
                <a:cs typeface="Consolas"/>
              </a:rPr>
              <a:t>=</a:t>
            </a:r>
            <a:r>
              <a:rPr sz="1200" spc="-13" dirty="0" smtClean="0">
                <a:latin typeface="Consolas"/>
                <a:cs typeface="Consolas"/>
              </a:rPr>
              <a:t> </a:t>
            </a:r>
            <a:r>
              <a:rPr sz="1200" spc="0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1200" spc="3" dirty="0" smtClean="0">
                <a:solidFill>
                  <a:srgbClr val="2A00FF"/>
                </a:solidFill>
                <a:latin typeface="Consolas"/>
                <a:cs typeface="Consolas"/>
              </a:rPr>
              <a:t> </a:t>
            </a:r>
            <a:r>
              <a:rPr sz="1200" spc="0" dirty="0" smtClean="0">
                <a:solidFill>
                  <a:srgbClr val="2A00FF"/>
                </a:solidFill>
                <a:latin typeface="Consolas"/>
                <a:cs typeface="Consolas"/>
              </a:rPr>
              <a:t>&amp;</a:t>
            </a:r>
            <a:r>
              <a:rPr sz="1200" spc="-6" dirty="0" smtClean="0">
                <a:solidFill>
                  <a:srgbClr val="2A00FF"/>
                </a:solidFill>
                <a:latin typeface="Consolas"/>
                <a:cs typeface="Consolas"/>
              </a:rPr>
              <a:t> </a:t>
            </a:r>
            <a:r>
              <a:rPr sz="1200" spc="4" dirty="0" smtClean="0">
                <a:solidFill>
                  <a:srgbClr val="2A00FF"/>
                </a:solidFill>
                <a:latin typeface="Consolas"/>
                <a:cs typeface="Consolas"/>
              </a:rPr>
              <a:t>S</a:t>
            </a:r>
            <a:r>
              <a:rPr sz="1200" spc="0" dirty="0" smtClean="0">
                <a:solidFill>
                  <a:srgbClr val="2A00FF"/>
                </a:solidFill>
                <a:latin typeface="Consolas"/>
                <a:cs typeface="Consolas"/>
              </a:rPr>
              <a:t>u</a:t>
            </a:r>
            <a:r>
              <a:rPr sz="1200" spc="4" dirty="0" smtClean="0">
                <a:solidFill>
                  <a:srgbClr val="2A00FF"/>
                </a:solidFill>
                <a:latin typeface="Consolas"/>
                <a:cs typeface="Consolas"/>
              </a:rPr>
              <a:t>g</a:t>
            </a:r>
            <a:r>
              <a:rPr sz="1200" spc="0" dirty="0" smtClean="0">
                <a:solidFill>
                  <a:srgbClr val="2A00FF"/>
                </a:solidFill>
                <a:latin typeface="Consolas"/>
                <a:cs typeface="Consolas"/>
              </a:rPr>
              <a:t>ar</a:t>
            </a:r>
            <a:r>
              <a:rPr sz="1200" spc="9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1200" spc="0" dirty="0" smtClean="0">
                <a:latin typeface="Consolas"/>
                <a:cs typeface="Consolas"/>
              </a:rPr>
              <a:t>;</a:t>
            </a:r>
            <a:endParaRPr sz="1200">
              <a:latin typeface="Consolas"/>
              <a:cs typeface="Consolas"/>
            </a:endParaRPr>
          </a:p>
          <a:p>
            <a:pPr marL="1188720">
              <a:lnSpc>
                <a:spcPct val="97574"/>
              </a:lnSpc>
              <a:spcBef>
                <a:spcPts val="1475"/>
              </a:spcBef>
            </a:pP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//</a:t>
            </a:r>
            <a:r>
              <a:rPr sz="1200" spc="-13" dirty="0" smtClean="0">
                <a:solidFill>
                  <a:srgbClr val="3E7E5F"/>
                </a:solidFill>
                <a:latin typeface="Consolas"/>
                <a:cs typeface="Consolas"/>
              </a:rPr>
              <a:t> 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g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e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t</a:t>
            </a:r>
            <a:r>
              <a:rPr sz="1200" spc="-19" dirty="0" smtClean="0">
                <a:solidFill>
                  <a:srgbClr val="3E7E5F"/>
                </a:solidFill>
                <a:latin typeface="Consolas"/>
                <a:cs typeface="Consolas"/>
              </a:rPr>
              <a:t> 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ra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dio</a:t>
            </a:r>
            <a:r>
              <a:rPr sz="1200" spc="-32" dirty="0" smtClean="0">
                <a:solidFill>
                  <a:srgbClr val="3E7E5F"/>
                </a:solidFill>
                <a:latin typeface="Consolas"/>
                <a:cs typeface="Consolas"/>
              </a:rPr>
              <a:t> 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b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ut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to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ns</a:t>
            </a:r>
            <a:r>
              <a:rPr sz="1200" spc="-46" dirty="0" smtClean="0">
                <a:solidFill>
                  <a:srgbClr val="3E7E5F"/>
                </a:solidFill>
                <a:latin typeface="Consolas"/>
                <a:cs typeface="Consolas"/>
              </a:rPr>
              <a:t> 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ID</a:t>
            </a:r>
            <a:r>
              <a:rPr sz="1200" spc="-13" dirty="0" smtClean="0">
                <a:solidFill>
                  <a:srgbClr val="3E7E5F"/>
                </a:solidFill>
                <a:latin typeface="Consolas"/>
                <a:cs typeface="Consolas"/>
              </a:rPr>
              <a:t> 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n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um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ber</a:t>
            </a:r>
            <a:endParaRPr sz="1200">
              <a:latin typeface="Consolas"/>
              <a:cs typeface="Consolas"/>
            </a:endParaRPr>
          </a:p>
          <a:p>
            <a:pPr marL="1188720">
              <a:lnSpc>
                <a:spcPct val="97574"/>
              </a:lnSpc>
              <a:spcBef>
                <a:spcPts val="2914"/>
              </a:spcBef>
            </a:pP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//</a:t>
            </a:r>
            <a:r>
              <a:rPr sz="1200" spc="-13" dirty="0" smtClean="0">
                <a:solidFill>
                  <a:srgbClr val="3E7E5F"/>
                </a:solidFill>
                <a:latin typeface="Consolas"/>
                <a:cs typeface="Consolas"/>
              </a:rPr>
              <a:t> 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c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o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mp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ar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e</a:t>
            </a:r>
            <a:r>
              <a:rPr sz="1200" spc="-41" dirty="0" smtClean="0">
                <a:solidFill>
                  <a:srgbClr val="3E7E5F"/>
                </a:solidFill>
                <a:latin typeface="Consolas"/>
                <a:cs typeface="Consolas"/>
              </a:rPr>
              <a:t> 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s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e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l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ec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te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d's</a:t>
            </a:r>
            <a:r>
              <a:rPr sz="1200" spc="-55" dirty="0" smtClean="0">
                <a:solidFill>
                  <a:srgbClr val="3E7E5F"/>
                </a:solidFill>
                <a:latin typeface="Consolas"/>
                <a:cs typeface="Consolas"/>
              </a:rPr>
              <a:t> 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I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d</a:t>
            </a:r>
            <a:r>
              <a:rPr sz="1200" spc="-13" dirty="0" smtClean="0">
                <a:solidFill>
                  <a:srgbClr val="3E7E5F"/>
                </a:solidFill>
                <a:latin typeface="Consolas"/>
                <a:cs typeface="Consolas"/>
              </a:rPr>
              <a:t> 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wi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th</a:t>
            </a:r>
            <a:r>
              <a:rPr sz="1200" spc="-26" dirty="0" smtClean="0">
                <a:solidFill>
                  <a:srgbClr val="3E7E5F"/>
                </a:solidFill>
                <a:latin typeface="Consolas"/>
                <a:cs typeface="Consolas"/>
              </a:rPr>
              <a:t> 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i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n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di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vi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du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a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l</a:t>
            </a:r>
            <a:r>
              <a:rPr sz="1200" spc="-50" dirty="0" smtClean="0">
                <a:solidFill>
                  <a:srgbClr val="3E7E5F"/>
                </a:solidFill>
                <a:latin typeface="Consolas"/>
                <a:cs typeface="Consolas"/>
              </a:rPr>
              <a:t> 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Ra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di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oB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u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t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t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ons</a:t>
            </a:r>
            <a:r>
              <a:rPr sz="1200" spc="-59" dirty="0" smtClean="0">
                <a:solidFill>
                  <a:srgbClr val="3E7E5F"/>
                </a:solidFill>
                <a:latin typeface="Consolas"/>
                <a:cs typeface="Consolas"/>
              </a:rPr>
              <a:t> 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ID</a:t>
            </a:r>
            <a:endParaRPr sz="1200">
              <a:latin typeface="Consolas"/>
              <a:cs typeface="Consolas"/>
            </a:endParaRPr>
          </a:p>
          <a:p>
            <a:pPr marL="1463294">
              <a:lnSpc>
                <a:spcPct val="97574"/>
              </a:lnSpc>
              <a:spcBef>
                <a:spcPts val="1474"/>
              </a:spcBef>
            </a:pPr>
            <a:r>
              <a:rPr sz="1200" spc="0" dirty="0" smtClean="0">
                <a:latin typeface="Consolas"/>
                <a:cs typeface="Consolas"/>
              </a:rPr>
              <a:t>msg</a:t>
            </a:r>
            <a:r>
              <a:rPr sz="1200" spc="-14" dirty="0" smtClean="0">
                <a:latin typeface="Consolas"/>
                <a:cs typeface="Consolas"/>
              </a:rPr>
              <a:t> </a:t>
            </a:r>
            <a:r>
              <a:rPr sz="1200" spc="0" dirty="0" smtClean="0">
                <a:latin typeface="Consolas"/>
                <a:cs typeface="Consolas"/>
              </a:rPr>
              <a:t>=</a:t>
            </a:r>
            <a:r>
              <a:rPr sz="1200" spc="-6" dirty="0" smtClean="0">
                <a:latin typeface="Consolas"/>
                <a:cs typeface="Consolas"/>
              </a:rPr>
              <a:t> </a:t>
            </a:r>
            <a:r>
              <a:rPr sz="1200" spc="0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1200" spc="4" dirty="0" smtClean="0">
                <a:solidFill>
                  <a:srgbClr val="2A00FF"/>
                </a:solidFill>
                <a:latin typeface="Consolas"/>
                <a:cs typeface="Consolas"/>
              </a:rPr>
              <a:t>Co</a:t>
            </a:r>
            <a:r>
              <a:rPr sz="1200" spc="0" dirty="0" smtClean="0">
                <a:solidFill>
                  <a:srgbClr val="2A00FF"/>
                </a:solidFill>
                <a:latin typeface="Consolas"/>
                <a:cs typeface="Consolas"/>
              </a:rPr>
              <a:t>lo</a:t>
            </a:r>
            <a:r>
              <a:rPr sz="1200" spc="4" dirty="0" smtClean="0">
                <a:solidFill>
                  <a:srgbClr val="2A00FF"/>
                </a:solidFill>
                <a:latin typeface="Consolas"/>
                <a:cs typeface="Consolas"/>
              </a:rPr>
              <a:t>m</a:t>
            </a:r>
            <a:r>
              <a:rPr sz="1200" spc="0" dirty="0" smtClean="0">
                <a:solidFill>
                  <a:srgbClr val="2A00FF"/>
                </a:solidFill>
                <a:latin typeface="Consolas"/>
                <a:cs typeface="Consolas"/>
              </a:rPr>
              <a:t>b</a:t>
            </a:r>
            <a:r>
              <a:rPr sz="1200" spc="4" dirty="0" smtClean="0">
                <a:solidFill>
                  <a:srgbClr val="2A00FF"/>
                </a:solidFill>
                <a:latin typeface="Consolas"/>
                <a:cs typeface="Consolas"/>
              </a:rPr>
              <a:t>i</a:t>
            </a:r>
            <a:r>
              <a:rPr sz="1200" spc="0" dirty="0" smtClean="0">
                <a:solidFill>
                  <a:srgbClr val="2A00FF"/>
                </a:solidFill>
                <a:latin typeface="Consolas"/>
                <a:cs typeface="Consolas"/>
              </a:rPr>
              <a:t>an</a:t>
            </a:r>
            <a:r>
              <a:rPr sz="1200" spc="-65" dirty="0" smtClean="0">
                <a:solidFill>
                  <a:srgbClr val="2A00FF"/>
                </a:solidFill>
                <a:latin typeface="Consolas"/>
                <a:cs typeface="Consolas"/>
              </a:rPr>
              <a:t> </a:t>
            </a:r>
            <a:r>
              <a:rPr sz="1200" spc="0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1200" spc="3" dirty="0" smtClean="0">
                <a:solidFill>
                  <a:srgbClr val="2A00FF"/>
                </a:solidFill>
                <a:latin typeface="Consolas"/>
                <a:cs typeface="Consolas"/>
              </a:rPr>
              <a:t> </a:t>
            </a:r>
            <a:r>
              <a:rPr sz="1200" spc="0" dirty="0" smtClean="0">
                <a:latin typeface="Consolas"/>
                <a:cs typeface="Consolas"/>
              </a:rPr>
              <a:t>+</a:t>
            </a:r>
            <a:r>
              <a:rPr sz="1200" spc="-6" dirty="0" smtClean="0">
                <a:latin typeface="Consolas"/>
                <a:cs typeface="Consolas"/>
              </a:rPr>
              <a:t> </a:t>
            </a:r>
            <a:r>
              <a:rPr sz="1200" spc="0" dirty="0" smtClean="0">
                <a:latin typeface="Consolas"/>
                <a:cs typeface="Consolas"/>
              </a:rPr>
              <a:t>m</a:t>
            </a:r>
            <a:r>
              <a:rPr sz="1200" spc="4" dirty="0" smtClean="0">
                <a:latin typeface="Consolas"/>
                <a:cs typeface="Consolas"/>
              </a:rPr>
              <a:t>s</a:t>
            </a:r>
            <a:r>
              <a:rPr sz="1200" spc="0" dirty="0" smtClean="0">
                <a:latin typeface="Consolas"/>
                <a:cs typeface="Consolas"/>
              </a:rPr>
              <a:t>g;</a:t>
            </a:r>
            <a:endParaRPr sz="1200">
              <a:latin typeface="Consolas"/>
              <a:cs typeface="Consolas"/>
            </a:endParaRPr>
          </a:p>
          <a:p>
            <a:pPr marL="1188720">
              <a:lnSpc>
                <a:spcPct val="97574"/>
              </a:lnSpc>
              <a:spcBef>
                <a:spcPts val="35"/>
              </a:spcBef>
            </a:pP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//</a:t>
            </a:r>
            <a:r>
              <a:rPr sz="1200" spc="-13" dirty="0" smtClean="0">
                <a:solidFill>
                  <a:srgbClr val="3E7E5F"/>
                </a:solidFill>
                <a:latin typeface="Consolas"/>
                <a:cs typeface="Consolas"/>
              </a:rPr>
              <a:t> 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s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i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mi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la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rly</a:t>
            </a:r>
            <a:r>
              <a:rPr sz="1200" spc="-59" dirty="0" smtClean="0">
                <a:solidFill>
                  <a:srgbClr val="3E7E5F"/>
                </a:solidFill>
                <a:latin typeface="Consolas"/>
                <a:cs typeface="Consolas"/>
              </a:rPr>
              <a:t> 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y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ou</a:t>
            </a:r>
            <a:r>
              <a:rPr sz="1200" spc="-19" dirty="0" smtClean="0">
                <a:solidFill>
                  <a:srgbClr val="3E7E5F"/>
                </a:solidFill>
                <a:latin typeface="Consolas"/>
                <a:cs typeface="Consolas"/>
              </a:rPr>
              <a:t> 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m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ay</a:t>
            </a:r>
            <a:r>
              <a:rPr sz="1200" spc="-19" dirty="0" smtClean="0">
                <a:solidFill>
                  <a:srgbClr val="3E7E5F"/>
                </a:solidFill>
                <a:latin typeface="Consolas"/>
                <a:cs typeface="Consolas"/>
              </a:rPr>
              <a:t> 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u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s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e</a:t>
            </a:r>
            <a:r>
              <a:rPr sz="1200" spc="-19" dirty="0" smtClean="0">
                <a:solidFill>
                  <a:srgbClr val="3E7E5F"/>
                </a:solidFill>
                <a:latin typeface="Consolas"/>
                <a:cs typeface="Consolas"/>
              </a:rPr>
              <a:t> </a:t>
            </a:r>
            <a:r>
              <a:rPr sz="1200" spc="19" dirty="0" smtClean="0">
                <a:solidFill>
                  <a:srgbClr val="3E7E5F"/>
                </a:solidFill>
                <a:latin typeface="Consolas"/>
                <a:cs typeface="Consolas"/>
              </a:rPr>
              <a:t>.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i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sC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h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e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c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ke</a:t>
            </a:r>
            <a:r>
              <a:rPr sz="1200" spc="9" dirty="0" smtClean="0">
                <a:solidFill>
                  <a:srgbClr val="3E7E5F"/>
                </a:solidFill>
                <a:latin typeface="Consolas"/>
                <a:cs typeface="Consolas"/>
              </a:rPr>
              <a:t>d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(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)</a:t>
            </a:r>
            <a:r>
              <a:rPr sz="1200" spc="-79" dirty="0" smtClean="0">
                <a:solidFill>
                  <a:srgbClr val="3E7E5F"/>
                </a:solidFill>
                <a:latin typeface="Consolas"/>
                <a:cs typeface="Consolas"/>
              </a:rPr>
              <a:t> 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o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n</a:t>
            </a:r>
            <a:r>
              <a:rPr sz="1200" spc="-13" dirty="0" smtClean="0">
                <a:solidFill>
                  <a:srgbClr val="3E7E5F"/>
                </a:solidFill>
                <a:latin typeface="Consolas"/>
                <a:cs typeface="Consolas"/>
              </a:rPr>
              <a:t> 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ea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c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h</a:t>
            </a:r>
            <a:r>
              <a:rPr sz="1200" spc="-16" dirty="0" smtClean="0">
                <a:solidFill>
                  <a:srgbClr val="3E7E5F"/>
                </a:solidFill>
                <a:latin typeface="Consolas"/>
                <a:cs typeface="Consolas"/>
              </a:rPr>
              <a:t> 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R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a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d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i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oB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ut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ton</a:t>
            </a:r>
            <a:endParaRPr sz="1200">
              <a:latin typeface="Consolas"/>
              <a:cs typeface="Consolas"/>
            </a:endParaRPr>
          </a:p>
          <a:p>
            <a:pPr marL="1439164" marR="5103905" algn="ctr">
              <a:lnSpc>
                <a:spcPct val="97574"/>
              </a:lnSpc>
              <a:spcBef>
                <a:spcPts val="1474"/>
              </a:spcBef>
            </a:pPr>
            <a:r>
              <a:rPr sz="1200" spc="0" dirty="0" smtClean="0">
                <a:latin typeface="Consolas"/>
                <a:cs typeface="Consolas"/>
              </a:rPr>
              <a:t>msg</a:t>
            </a:r>
            <a:r>
              <a:rPr sz="1200" spc="-14" dirty="0" smtClean="0">
                <a:latin typeface="Consolas"/>
                <a:cs typeface="Consolas"/>
              </a:rPr>
              <a:t> </a:t>
            </a:r>
            <a:r>
              <a:rPr sz="1200" spc="0" dirty="0" smtClean="0">
                <a:latin typeface="Consolas"/>
                <a:cs typeface="Consolas"/>
              </a:rPr>
              <a:t>=</a:t>
            </a:r>
            <a:r>
              <a:rPr sz="1200" spc="-6" dirty="0" smtClean="0">
                <a:latin typeface="Consolas"/>
                <a:cs typeface="Consolas"/>
              </a:rPr>
              <a:t> </a:t>
            </a:r>
            <a:r>
              <a:rPr sz="1200" spc="0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1200" spc="4" dirty="0" smtClean="0">
                <a:solidFill>
                  <a:srgbClr val="2A00FF"/>
                </a:solidFill>
                <a:latin typeface="Consolas"/>
                <a:cs typeface="Consolas"/>
              </a:rPr>
              <a:t>Ex</a:t>
            </a:r>
            <a:r>
              <a:rPr sz="1200" spc="0" dirty="0" smtClean="0">
                <a:solidFill>
                  <a:srgbClr val="2A00FF"/>
                </a:solidFill>
                <a:latin typeface="Consolas"/>
                <a:cs typeface="Consolas"/>
              </a:rPr>
              <a:t>pr</a:t>
            </a:r>
            <a:r>
              <a:rPr sz="1200" spc="4" dirty="0" smtClean="0">
                <a:solidFill>
                  <a:srgbClr val="2A00FF"/>
                </a:solidFill>
                <a:latin typeface="Consolas"/>
                <a:cs typeface="Consolas"/>
              </a:rPr>
              <a:t>e</a:t>
            </a:r>
            <a:r>
              <a:rPr sz="1200" spc="0" dirty="0" smtClean="0">
                <a:solidFill>
                  <a:srgbClr val="2A00FF"/>
                </a:solidFill>
                <a:latin typeface="Consolas"/>
                <a:cs typeface="Consolas"/>
              </a:rPr>
              <a:t>s</a:t>
            </a:r>
            <a:r>
              <a:rPr sz="1200" spc="4" dirty="0" smtClean="0">
                <a:solidFill>
                  <a:srgbClr val="2A00FF"/>
                </a:solidFill>
                <a:latin typeface="Consolas"/>
                <a:cs typeface="Consolas"/>
              </a:rPr>
              <a:t>s</a:t>
            </a:r>
            <a:r>
              <a:rPr sz="1200" spc="0" dirty="0" smtClean="0">
                <a:solidFill>
                  <a:srgbClr val="2A00FF"/>
                </a:solidFill>
                <a:latin typeface="Consolas"/>
                <a:cs typeface="Consolas"/>
              </a:rPr>
              <a:t>o</a:t>
            </a:r>
            <a:r>
              <a:rPr sz="1200" spc="-59" dirty="0" smtClean="0">
                <a:solidFill>
                  <a:srgbClr val="2A00FF"/>
                </a:solidFill>
                <a:latin typeface="Consolas"/>
                <a:cs typeface="Consolas"/>
              </a:rPr>
              <a:t> </a:t>
            </a:r>
            <a:r>
              <a:rPr sz="1200" spc="0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1200" spc="3" dirty="0" smtClean="0">
                <a:solidFill>
                  <a:srgbClr val="2A00FF"/>
                </a:solidFill>
                <a:latin typeface="Consolas"/>
                <a:cs typeface="Consolas"/>
              </a:rPr>
              <a:t> </a:t>
            </a:r>
            <a:r>
              <a:rPr sz="1200" spc="0" dirty="0" smtClean="0">
                <a:latin typeface="Consolas"/>
                <a:cs typeface="Consolas"/>
              </a:rPr>
              <a:t>+</a:t>
            </a:r>
            <a:r>
              <a:rPr sz="1200" spc="-6" dirty="0" smtClean="0">
                <a:latin typeface="Consolas"/>
                <a:cs typeface="Consolas"/>
              </a:rPr>
              <a:t> </a:t>
            </a:r>
            <a:r>
              <a:rPr sz="1200" spc="-1" dirty="0" smtClean="0">
                <a:latin typeface="Consolas"/>
                <a:cs typeface="Consolas"/>
              </a:rPr>
              <a:t>m</a:t>
            </a:r>
            <a:r>
              <a:rPr sz="1200" spc="-6" dirty="0" smtClean="0">
                <a:latin typeface="Consolas"/>
                <a:cs typeface="Consolas"/>
              </a:rPr>
              <a:t>s</a:t>
            </a:r>
            <a:r>
              <a:rPr sz="1200" spc="3" dirty="0" smtClean="0">
                <a:latin typeface="Consolas"/>
                <a:cs typeface="Consolas"/>
              </a:rPr>
              <a:t>g</a:t>
            </a:r>
            <a:r>
              <a:rPr sz="1200" spc="-6" dirty="0" smtClean="0">
                <a:latin typeface="Consolas"/>
                <a:cs typeface="Consolas"/>
              </a:rPr>
              <a:t>;</a:t>
            </a:r>
            <a:endParaRPr sz="1200">
              <a:latin typeface="Consolas"/>
              <a:cs typeface="Consolas"/>
            </a:endParaRPr>
          </a:p>
          <a:p>
            <a:pPr marL="1463294" marR="2599530" indent="-274574">
              <a:lnSpc>
                <a:spcPts val="1405"/>
              </a:lnSpc>
              <a:spcBef>
                <a:spcPts val="35"/>
              </a:spcBef>
            </a:pP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//</a:t>
            </a:r>
            <a:r>
              <a:rPr sz="1200" spc="-13" dirty="0" smtClean="0">
                <a:solidFill>
                  <a:srgbClr val="3E7E5F"/>
                </a:solidFill>
                <a:latin typeface="Consolas"/>
                <a:cs typeface="Consolas"/>
              </a:rPr>
              <a:t> 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s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i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mi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la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rly</a:t>
            </a:r>
            <a:r>
              <a:rPr sz="1200" spc="-59" dirty="0" smtClean="0">
                <a:solidFill>
                  <a:srgbClr val="3E7E5F"/>
                </a:solidFill>
                <a:latin typeface="Consolas"/>
                <a:cs typeface="Consolas"/>
              </a:rPr>
              <a:t> 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y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ou</a:t>
            </a:r>
            <a:r>
              <a:rPr sz="1200" spc="-19" dirty="0" smtClean="0">
                <a:solidFill>
                  <a:srgbClr val="3E7E5F"/>
                </a:solidFill>
                <a:latin typeface="Consolas"/>
                <a:cs typeface="Consolas"/>
              </a:rPr>
              <a:t> 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m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ay</a:t>
            </a:r>
            <a:r>
              <a:rPr sz="1200" spc="-19" dirty="0" smtClean="0">
                <a:solidFill>
                  <a:srgbClr val="3E7E5F"/>
                </a:solidFill>
                <a:latin typeface="Consolas"/>
                <a:cs typeface="Consolas"/>
              </a:rPr>
              <a:t> 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u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s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e</a:t>
            </a:r>
            <a:r>
              <a:rPr sz="1200" spc="-19" dirty="0" smtClean="0">
                <a:solidFill>
                  <a:srgbClr val="3E7E5F"/>
                </a:solidFill>
                <a:latin typeface="Consolas"/>
                <a:cs typeface="Consolas"/>
              </a:rPr>
              <a:t> </a:t>
            </a:r>
            <a:r>
              <a:rPr sz="1200" spc="19" dirty="0" smtClean="0">
                <a:solidFill>
                  <a:srgbClr val="3E7E5F"/>
                </a:solidFill>
                <a:latin typeface="Consolas"/>
                <a:cs typeface="Consolas"/>
              </a:rPr>
              <a:t>.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i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sC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h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e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c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ke</a:t>
            </a:r>
            <a:r>
              <a:rPr sz="1200" spc="9" dirty="0" smtClean="0">
                <a:solidFill>
                  <a:srgbClr val="3E7E5F"/>
                </a:solidFill>
                <a:latin typeface="Consolas"/>
                <a:cs typeface="Consolas"/>
              </a:rPr>
              <a:t>d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(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)</a:t>
            </a:r>
            <a:r>
              <a:rPr sz="1200" spc="-79" dirty="0" smtClean="0">
                <a:solidFill>
                  <a:srgbClr val="3E7E5F"/>
                </a:solidFill>
                <a:latin typeface="Consolas"/>
                <a:cs typeface="Consolas"/>
              </a:rPr>
              <a:t> 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o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n</a:t>
            </a:r>
            <a:r>
              <a:rPr sz="1200" spc="-13" dirty="0" smtClean="0">
                <a:solidFill>
                  <a:srgbClr val="3E7E5F"/>
                </a:solidFill>
                <a:latin typeface="Consolas"/>
                <a:cs typeface="Consolas"/>
              </a:rPr>
              <a:t> 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ea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c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h</a:t>
            </a:r>
            <a:r>
              <a:rPr sz="1200" spc="-16" dirty="0" smtClean="0">
                <a:solidFill>
                  <a:srgbClr val="3E7E5F"/>
                </a:solidFill>
                <a:latin typeface="Consolas"/>
                <a:cs typeface="Consolas"/>
              </a:rPr>
              <a:t> 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R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a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d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i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oB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ut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ton </a:t>
            </a:r>
            <a:endParaRPr sz="1200">
              <a:latin typeface="Consolas"/>
              <a:cs typeface="Consolas"/>
            </a:endParaRPr>
          </a:p>
          <a:p>
            <a:pPr marL="1463294" marR="2599530">
              <a:lnSpc>
                <a:spcPts val="1405"/>
              </a:lnSpc>
              <a:spcBef>
                <a:spcPts val="1476"/>
              </a:spcBef>
            </a:pPr>
            <a:r>
              <a:rPr sz="1200" spc="0" dirty="0" smtClean="0">
                <a:latin typeface="Consolas"/>
                <a:cs typeface="Consolas"/>
              </a:rPr>
              <a:t>msg</a:t>
            </a:r>
            <a:r>
              <a:rPr sz="1200" spc="-14" dirty="0" smtClean="0">
                <a:latin typeface="Consolas"/>
                <a:cs typeface="Consolas"/>
              </a:rPr>
              <a:t> </a:t>
            </a:r>
            <a:r>
              <a:rPr sz="1200" spc="0" dirty="0" smtClean="0">
                <a:latin typeface="Consolas"/>
                <a:cs typeface="Consolas"/>
              </a:rPr>
              <a:t>=</a:t>
            </a:r>
            <a:r>
              <a:rPr sz="1200" spc="-6" dirty="0" smtClean="0">
                <a:latin typeface="Consolas"/>
                <a:cs typeface="Consolas"/>
              </a:rPr>
              <a:t> </a:t>
            </a:r>
            <a:r>
              <a:rPr sz="1200" spc="0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1200" spc="4" dirty="0" smtClean="0">
                <a:solidFill>
                  <a:srgbClr val="2A00FF"/>
                </a:solidFill>
                <a:latin typeface="Consolas"/>
                <a:cs typeface="Consolas"/>
              </a:rPr>
              <a:t>De</a:t>
            </a:r>
            <a:r>
              <a:rPr sz="1200" spc="0" dirty="0" smtClean="0">
                <a:solidFill>
                  <a:srgbClr val="2A00FF"/>
                </a:solidFill>
                <a:latin typeface="Consolas"/>
                <a:cs typeface="Consolas"/>
              </a:rPr>
              <a:t>caf</a:t>
            </a:r>
            <a:r>
              <a:rPr sz="1200" spc="-39" dirty="0" smtClean="0">
                <a:solidFill>
                  <a:srgbClr val="2A00FF"/>
                </a:solidFill>
                <a:latin typeface="Consolas"/>
                <a:cs typeface="Consolas"/>
              </a:rPr>
              <a:t> </a:t>
            </a:r>
            <a:r>
              <a:rPr sz="1200" spc="0" dirty="0" smtClean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1200" spc="3" dirty="0" smtClean="0">
                <a:solidFill>
                  <a:srgbClr val="2A00FF"/>
                </a:solidFill>
                <a:latin typeface="Consolas"/>
                <a:cs typeface="Consolas"/>
              </a:rPr>
              <a:t> </a:t>
            </a:r>
            <a:r>
              <a:rPr sz="1200" spc="0" dirty="0" smtClean="0">
                <a:latin typeface="Consolas"/>
                <a:cs typeface="Consolas"/>
              </a:rPr>
              <a:t>+</a:t>
            </a:r>
            <a:r>
              <a:rPr sz="1200" spc="-6" dirty="0" smtClean="0">
                <a:latin typeface="Consolas"/>
                <a:cs typeface="Consolas"/>
              </a:rPr>
              <a:t> </a:t>
            </a:r>
            <a:r>
              <a:rPr sz="1200" spc="4" dirty="0" smtClean="0">
                <a:latin typeface="Consolas"/>
                <a:cs typeface="Consolas"/>
              </a:rPr>
              <a:t>m</a:t>
            </a:r>
            <a:r>
              <a:rPr sz="1200" spc="0" dirty="0" smtClean="0">
                <a:latin typeface="Consolas"/>
                <a:cs typeface="Consolas"/>
              </a:rPr>
              <a:t>sg;</a:t>
            </a:r>
            <a:endParaRPr sz="1200">
              <a:latin typeface="Consolas"/>
              <a:cs typeface="Consolas"/>
            </a:endParaRPr>
          </a:p>
          <a:p>
            <a:pPr marL="1188720">
              <a:lnSpc>
                <a:spcPts val="1405"/>
              </a:lnSpc>
              <a:spcBef>
                <a:spcPts val="1546"/>
              </a:spcBef>
            </a:pPr>
            <a:r>
              <a:rPr sz="1200" spc="0" dirty="0" smtClean="0">
                <a:latin typeface="Consolas"/>
                <a:cs typeface="Consolas"/>
              </a:rPr>
              <a:t>To</a:t>
            </a:r>
            <a:r>
              <a:rPr sz="1200" spc="4" dirty="0" smtClean="0">
                <a:latin typeface="Consolas"/>
                <a:cs typeface="Consolas"/>
              </a:rPr>
              <a:t>a</a:t>
            </a:r>
            <a:r>
              <a:rPr sz="1200" spc="0" dirty="0" smtClean="0">
                <a:latin typeface="Consolas"/>
                <a:cs typeface="Consolas"/>
              </a:rPr>
              <a:t>s</a:t>
            </a:r>
            <a:r>
              <a:rPr sz="1200" spc="4" dirty="0" smtClean="0">
                <a:latin typeface="Consolas"/>
                <a:cs typeface="Consolas"/>
              </a:rPr>
              <a:t>t.</a:t>
            </a:r>
            <a:r>
              <a:rPr sz="1200" i="1" spc="0" dirty="0" smtClean="0">
                <a:latin typeface="Consolas"/>
                <a:cs typeface="Consolas"/>
              </a:rPr>
              <a:t>m</a:t>
            </a:r>
            <a:r>
              <a:rPr sz="1200" i="1" spc="4" dirty="0" smtClean="0">
                <a:latin typeface="Consolas"/>
                <a:cs typeface="Consolas"/>
              </a:rPr>
              <a:t>ak</a:t>
            </a:r>
            <a:r>
              <a:rPr sz="1200" i="1" spc="0" dirty="0" smtClean="0">
                <a:latin typeface="Consolas"/>
                <a:cs typeface="Consolas"/>
              </a:rPr>
              <a:t>eT</a:t>
            </a:r>
            <a:r>
              <a:rPr sz="1200" i="1" spc="4" dirty="0" smtClean="0">
                <a:latin typeface="Consolas"/>
                <a:cs typeface="Consolas"/>
              </a:rPr>
              <a:t>e</a:t>
            </a:r>
            <a:r>
              <a:rPr sz="1200" i="1" spc="0" dirty="0" smtClean="0">
                <a:latin typeface="Consolas"/>
                <a:cs typeface="Consolas"/>
              </a:rPr>
              <a:t>x</a:t>
            </a:r>
            <a:r>
              <a:rPr sz="1200" i="1" spc="9" dirty="0" smtClean="0">
                <a:latin typeface="Consolas"/>
                <a:cs typeface="Consolas"/>
              </a:rPr>
              <a:t>t</a:t>
            </a:r>
            <a:r>
              <a:rPr sz="1200" i="1" spc="0" dirty="0" smtClean="0">
                <a:latin typeface="Consolas"/>
                <a:cs typeface="Consolas"/>
              </a:rPr>
              <a:t>(g</a:t>
            </a:r>
            <a:r>
              <a:rPr sz="1200" i="1" spc="4" dirty="0" smtClean="0">
                <a:latin typeface="Consolas"/>
                <a:cs typeface="Consolas"/>
              </a:rPr>
              <a:t>et</a:t>
            </a:r>
            <a:r>
              <a:rPr sz="1200" i="1" spc="0" dirty="0" smtClean="0">
                <a:latin typeface="Consolas"/>
                <a:cs typeface="Consolas"/>
              </a:rPr>
              <a:t>Ap</a:t>
            </a:r>
            <a:r>
              <a:rPr sz="1200" i="1" spc="4" dirty="0" smtClean="0">
                <a:latin typeface="Consolas"/>
                <a:cs typeface="Consolas"/>
              </a:rPr>
              <a:t>p</a:t>
            </a:r>
            <a:r>
              <a:rPr sz="1200" i="1" spc="0" dirty="0" smtClean="0">
                <a:latin typeface="Consolas"/>
                <a:cs typeface="Consolas"/>
              </a:rPr>
              <a:t>l</a:t>
            </a:r>
            <a:r>
              <a:rPr sz="1200" i="1" spc="4" dirty="0" smtClean="0">
                <a:latin typeface="Consolas"/>
                <a:cs typeface="Consolas"/>
              </a:rPr>
              <a:t>i</a:t>
            </a:r>
            <a:r>
              <a:rPr sz="1200" i="1" spc="0" dirty="0" smtClean="0">
                <a:latin typeface="Consolas"/>
                <a:cs typeface="Consolas"/>
              </a:rPr>
              <a:t>ca</a:t>
            </a:r>
            <a:r>
              <a:rPr sz="1200" i="1" spc="4" dirty="0" smtClean="0">
                <a:latin typeface="Consolas"/>
                <a:cs typeface="Consolas"/>
              </a:rPr>
              <a:t>ti</a:t>
            </a:r>
            <a:r>
              <a:rPr sz="1200" i="1" spc="0" dirty="0" smtClean="0">
                <a:latin typeface="Consolas"/>
                <a:cs typeface="Consolas"/>
              </a:rPr>
              <a:t>on</a:t>
            </a:r>
            <a:r>
              <a:rPr sz="1200" i="1" spc="4" dirty="0" smtClean="0">
                <a:latin typeface="Consolas"/>
                <a:cs typeface="Consolas"/>
              </a:rPr>
              <a:t>C</a:t>
            </a:r>
            <a:r>
              <a:rPr sz="1200" i="1" spc="0" dirty="0" smtClean="0">
                <a:latin typeface="Consolas"/>
                <a:cs typeface="Consolas"/>
              </a:rPr>
              <a:t>o</a:t>
            </a:r>
            <a:r>
              <a:rPr sz="1200" i="1" spc="4" dirty="0" smtClean="0">
                <a:latin typeface="Consolas"/>
                <a:cs typeface="Consolas"/>
              </a:rPr>
              <a:t>n</a:t>
            </a:r>
            <a:r>
              <a:rPr sz="1200" i="1" spc="0" dirty="0" smtClean="0">
                <a:latin typeface="Consolas"/>
                <a:cs typeface="Consolas"/>
              </a:rPr>
              <a:t>te</a:t>
            </a:r>
            <a:r>
              <a:rPr sz="1200" i="1" spc="4" dirty="0" smtClean="0">
                <a:latin typeface="Consolas"/>
                <a:cs typeface="Consolas"/>
              </a:rPr>
              <a:t>x</a:t>
            </a:r>
            <a:r>
              <a:rPr sz="1200" i="1" spc="14" dirty="0" smtClean="0">
                <a:latin typeface="Consolas"/>
                <a:cs typeface="Consolas"/>
              </a:rPr>
              <a:t>t</a:t>
            </a:r>
            <a:r>
              <a:rPr sz="1200" i="1" spc="0" dirty="0" smtClean="0">
                <a:latin typeface="Consolas"/>
                <a:cs typeface="Consolas"/>
              </a:rPr>
              <a:t>(),</a:t>
            </a:r>
            <a:r>
              <a:rPr sz="1200" i="1" spc="-252" dirty="0" smtClean="0">
                <a:latin typeface="Consolas"/>
                <a:cs typeface="Consolas"/>
              </a:rPr>
              <a:t> </a:t>
            </a:r>
            <a:r>
              <a:rPr sz="1200" i="1" spc="4" dirty="0" smtClean="0">
                <a:latin typeface="Consolas"/>
                <a:cs typeface="Consolas"/>
              </a:rPr>
              <a:t>m</a:t>
            </a:r>
            <a:r>
              <a:rPr sz="1200" i="1" spc="0" dirty="0" smtClean="0">
                <a:latin typeface="Consolas"/>
                <a:cs typeface="Consolas"/>
              </a:rPr>
              <a:t>sg,</a:t>
            </a:r>
            <a:r>
              <a:rPr sz="1200" i="1" spc="-16" dirty="0" smtClean="0">
                <a:latin typeface="Consolas"/>
                <a:cs typeface="Consolas"/>
              </a:rPr>
              <a:t> </a:t>
            </a:r>
            <a:r>
              <a:rPr sz="1200" i="1" spc="0" dirty="0" smtClean="0">
                <a:latin typeface="Consolas"/>
                <a:cs typeface="Consolas"/>
              </a:rPr>
              <a:t>1)</a:t>
            </a:r>
            <a:r>
              <a:rPr sz="1200" i="1" spc="4" dirty="0" smtClean="0">
                <a:latin typeface="Consolas"/>
                <a:cs typeface="Consolas"/>
              </a:rPr>
              <a:t>.</a:t>
            </a:r>
            <a:r>
              <a:rPr sz="1200" i="1" spc="0" dirty="0" smtClean="0">
                <a:latin typeface="Consolas"/>
                <a:cs typeface="Consolas"/>
              </a:rPr>
              <a:t>s</a:t>
            </a:r>
            <a:r>
              <a:rPr sz="1200" i="1" spc="4" dirty="0" smtClean="0">
                <a:latin typeface="Consolas"/>
                <a:cs typeface="Consolas"/>
              </a:rPr>
              <a:t>h</a:t>
            </a:r>
            <a:r>
              <a:rPr sz="1200" i="1" spc="0" dirty="0" smtClean="0">
                <a:latin typeface="Consolas"/>
                <a:cs typeface="Consolas"/>
              </a:rPr>
              <a:t>ow</a:t>
            </a:r>
            <a:r>
              <a:rPr sz="1200" i="1" spc="4" dirty="0" smtClean="0">
                <a:latin typeface="Consolas"/>
                <a:cs typeface="Consolas"/>
              </a:rPr>
              <a:t>()</a:t>
            </a:r>
            <a:r>
              <a:rPr sz="1200" i="1" spc="0" dirty="0" smtClean="0">
                <a:latin typeface="Consolas"/>
                <a:cs typeface="Consolas"/>
              </a:rPr>
              <a:t>;</a:t>
            </a:r>
            <a:endParaRPr sz="1200">
              <a:latin typeface="Consolas"/>
              <a:cs typeface="Consolas"/>
            </a:endParaRPr>
          </a:p>
          <a:p>
            <a:pPr marL="1188720">
              <a:lnSpc>
                <a:spcPct val="97574"/>
              </a:lnSpc>
            </a:pP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//</a:t>
            </a:r>
            <a:r>
              <a:rPr sz="1200" spc="-13" dirty="0" smtClean="0">
                <a:solidFill>
                  <a:srgbClr val="3E7E5F"/>
                </a:solidFill>
                <a:latin typeface="Consolas"/>
                <a:cs typeface="Consolas"/>
              </a:rPr>
              <a:t> 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go</a:t>
            </a:r>
            <a:r>
              <a:rPr sz="1200" spc="-13" dirty="0" smtClean="0">
                <a:solidFill>
                  <a:srgbClr val="3E7E5F"/>
                </a:solidFill>
                <a:latin typeface="Consolas"/>
                <a:cs typeface="Consolas"/>
              </a:rPr>
              <a:t> 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n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o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w</a:t>
            </a:r>
            <a:r>
              <a:rPr sz="1200" spc="-19" dirty="0" smtClean="0">
                <a:solidFill>
                  <a:srgbClr val="3E7E5F"/>
                </a:solidFill>
                <a:latin typeface="Consolas"/>
                <a:cs typeface="Consolas"/>
              </a:rPr>
              <a:t> 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a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n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d</a:t>
            </a:r>
            <a:r>
              <a:rPr sz="1200" spc="-19" dirty="0" smtClean="0">
                <a:solidFill>
                  <a:srgbClr val="3E7E5F"/>
                </a:solidFill>
                <a:latin typeface="Consolas"/>
                <a:cs typeface="Consolas"/>
              </a:rPr>
              <a:t> 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co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mp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ute</a:t>
            </a:r>
            <a:r>
              <a:rPr sz="1200" spc="-46" dirty="0" smtClean="0">
                <a:solidFill>
                  <a:srgbClr val="3E7E5F"/>
                </a:solidFill>
                <a:latin typeface="Consolas"/>
                <a:cs typeface="Consolas"/>
              </a:rPr>
              <a:t> 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c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os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t.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..</a:t>
            </a:r>
            <a:endParaRPr sz="1200">
              <a:latin typeface="Consolas"/>
              <a:cs typeface="Consolas"/>
            </a:endParaRPr>
          </a:p>
          <a:p>
            <a:pPr marL="914400">
              <a:lnSpc>
                <a:spcPct val="97574"/>
              </a:lnSpc>
              <a:spcBef>
                <a:spcPts val="35"/>
              </a:spcBef>
            </a:pPr>
            <a:r>
              <a:rPr sz="1200" spc="0" dirty="0" smtClean="0">
                <a:latin typeface="Consolas"/>
                <a:cs typeface="Consolas"/>
              </a:rPr>
              <a:t>}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//</a:t>
            </a:r>
            <a:r>
              <a:rPr sz="1200" spc="-19" dirty="0" smtClean="0">
                <a:solidFill>
                  <a:srgbClr val="3E7E5F"/>
                </a:solidFill>
                <a:latin typeface="Consolas"/>
                <a:cs typeface="Consolas"/>
              </a:rPr>
              <a:t> 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o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nC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li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ck</a:t>
            </a:r>
            <a:endParaRPr sz="1200">
              <a:latin typeface="Consolas"/>
              <a:cs typeface="Consolas"/>
            </a:endParaRPr>
          </a:p>
          <a:p>
            <a:pPr marL="640080">
              <a:lnSpc>
                <a:spcPct val="97574"/>
              </a:lnSpc>
              <a:spcBef>
                <a:spcPts val="35"/>
              </a:spcBef>
            </a:pPr>
            <a:r>
              <a:rPr sz="1200" spc="0" dirty="0" smtClean="0">
                <a:latin typeface="Consolas"/>
                <a:cs typeface="Consolas"/>
              </a:rPr>
              <a:t>});</a:t>
            </a:r>
            <a:endParaRPr sz="1200">
              <a:latin typeface="Consolas"/>
              <a:cs typeface="Consolas"/>
            </a:endParaRPr>
          </a:p>
          <a:p>
            <a:pPr marL="365759">
              <a:lnSpc>
                <a:spcPct val="97574"/>
              </a:lnSpc>
              <a:spcBef>
                <a:spcPts val="35"/>
              </a:spcBef>
            </a:pPr>
            <a:r>
              <a:rPr sz="1200" spc="0" dirty="0" smtClean="0">
                <a:latin typeface="Consolas"/>
                <a:cs typeface="Consolas"/>
              </a:rPr>
              <a:t>}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//</a:t>
            </a:r>
            <a:r>
              <a:rPr sz="1200" spc="-19" dirty="0" smtClean="0">
                <a:solidFill>
                  <a:srgbClr val="3E7E5F"/>
                </a:solidFill>
                <a:latin typeface="Consolas"/>
                <a:cs typeface="Consolas"/>
              </a:rPr>
              <a:t> 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o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nC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re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ate</a:t>
            </a:r>
            <a:endParaRPr sz="1200">
              <a:latin typeface="Consolas"/>
              <a:cs typeface="Consolas"/>
            </a:endParaRPr>
          </a:p>
          <a:p>
            <a:pPr marL="91439">
              <a:lnSpc>
                <a:spcPct val="97574"/>
              </a:lnSpc>
              <a:spcBef>
                <a:spcPts val="1480"/>
              </a:spcBef>
            </a:pPr>
            <a:r>
              <a:rPr sz="1200" spc="0" dirty="0" smtClean="0">
                <a:latin typeface="Consolas"/>
                <a:cs typeface="Consolas"/>
              </a:rPr>
              <a:t>}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//</a:t>
            </a:r>
            <a:r>
              <a:rPr sz="1200" spc="-19" dirty="0" smtClean="0">
                <a:solidFill>
                  <a:srgbClr val="3E7E5F"/>
                </a:solidFill>
                <a:latin typeface="Consolas"/>
                <a:cs typeface="Consolas"/>
              </a:rPr>
              <a:t> 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c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la</a:t>
            </a:r>
            <a:r>
              <a:rPr sz="1200" spc="4" dirty="0" smtClean="0">
                <a:solidFill>
                  <a:srgbClr val="3E7E5F"/>
                </a:solidFill>
                <a:latin typeface="Consolas"/>
                <a:cs typeface="Consolas"/>
              </a:rPr>
              <a:t>s</a:t>
            </a:r>
            <a:r>
              <a:rPr sz="1200" spc="0" dirty="0" smtClean="0">
                <a:solidFill>
                  <a:srgbClr val="3E7E5F"/>
                </a:solidFill>
                <a:latin typeface="Consolas"/>
                <a:cs typeface="Consolas"/>
              </a:rPr>
              <a:t>s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493519" y="4804028"/>
            <a:ext cx="2200402" cy="178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70"/>
              </a:spcBef>
            </a:pPr>
            <a:r>
              <a:rPr sz="1200" b="1" spc="0" dirty="0" smtClean="0">
                <a:solidFill>
                  <a:srgbClr val="7E0054"/>
                </a:solidFill>
                <a:latin typeface="Consolas"/>
                <a:cs typeface="Consolas"/>
              </a:rPr>
              <a:t>if</a:t>
            </a:r>
            <a:r>
              <a:rPr sz="1200" b="1" spc="-13" dirty="0" smtClean="0">
                <a:solidFill>
                  <a:srgbClr val="7E0054"/>
                </a:solidFill>
                <a:latin typeface="Consolas"/>
                <a:cs typeface="Consolas"/>
              </a:rPr>
              <a:t> </a:t>
            </a:r>
            <a:r>
              <a:rPr sz="1200" b="1" spc="0" dirty="0" smtClean="0">
                <a:latin typeface="Consolas"/>
                <a:cs typeface="Consolas"/>
              </a:rPr>
              <a:t>(</a:t>
            </a:r>
            <a:r>
              <a:rPr sz="1200" b="1" spc="4" dirty="0" smtClean="0">
                <a:solidFill>
                  <a:srgbClr val="0000C0"/>
                </a:solidFill>
                <a:latin typeface="Consolas"/>
                <a:cs typeface="Consolas"/>
              </a:rPr>
              <a:t>r</a:t>
            </a:r>
            <a:r>
              <a:rPr sz="1200" b="1" spc="0" dirty="0" smtClean="0">
                <a:solidFill>
                  <a:srgbClr val="0000C0"/>
                </a:solidFill>
                <a:latin typeface="Consolas"/>
                <a:cs typeface="Consolas"/>
              </a:rPr>
              <a:t>ad</a:t>
            </a:r>
            <a:r>
              <a:rPr sz="1200" b="1" spc="4" dirty="0" smtClean="0">
                <a:solidFill>
                  <a:srgbClr val="0000C0"/>
                </a:solidFill>
                <a:latin typeface="Consolas"/>
                <a:cs typeface="Consolas"/>
              </a:rPr>
              <a:t>De</a:t>
            </a:r>
            <a:r>
              <a:rPr sz="1200" b="1" spc="0" dirty="0" smtClean="0">
                <a:solidFill>
                  <a:srgbClr val="0000C0"/>
                </a:solidFill>
                <a:latin typeface="Consolas"/>
                <a:cs typeface="Consolas"/>
              </a:rPr>
              <a:t>ca</a:t>
            </a:r>
            <a:r>
              <a:rPr sz="1200" b="1" spc="9" dirty="0" smtClean="0">
                <a:solidFill>
                  <a:srgbClr val="0000C0"/>
                </a:solidFill>
                <a:latin typeface="Consolas"/>
                <a:cs typeface="Consolas"/>
              </a:rPr>
              <a:t>f</a:t>
            </a:r>
            <a:r>
              <a:rPr sz="1200" b="1" spc="0" dirty="0" smtClean="0">
                <a:latin typeface="Consolas"/>
                <a:cs typeface="Consolas"/>
              </a:rPr>
              <a:t>.</a:t>
            </a:r>
            <a:r>
              <a:rPr sz="1200" b="1" spc="4" dirty="0" smtClean="0">
                <a:latin typeface="Consolas"/>
                <a:cs typeface="Consolas"/>
              </a:rPr>
              <a:t>i</a:t>
            </a:r>
            <a:r>
              <a:rPr sz="1200" b="1" spc="0" dirty="0" smtClean="0">
                <a:latin typeface="Consolas"/>
                <a:cs typeface="Consolas"/>
              </a:rPr>
              <a:t>sC</a:t>
            </a:r>
            <a:r>
              <a:rPr sz="1200" b="1" spc="4" dirty="0" smtClean="0">
                <a:latin typeface="Consolas"/>
                <a:cs typeface="Consolas"/>
              </a:rPr>
              <a:t>he</a:t>
            </a:r>
            <a:r>
              <a:rPr sz="1200" b="1" spc="0" dirty="0" smtClean="0">
                <a:latin typeface="Consolas"/>
                <a:cs typeface="Consolas"/>
              </a:rPr>
              <a:t>ck</a:t>
            </a:r>
            <a:r>
              <a:rPr sz="1200" b="1" spc="4" dirty="0" smtClean="0">
                <a:latin typeface="Consolas"/>
                <a:cs typeface="Consolas"/>
              </a:rPr>
              <a:t>ed(</a:t>
            </a:r>
            <a:r>
              <a:rPr sz="1200" b="1" spc="0" dirty="0" smtClean="0">
                <a:latin typeface="Consolas"/>
                <a:cs typeface="Consolas"/>
              </a:rPr>
              <a:t>))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493519" y="4255389"/>
            <a:ext cx="2452624" cy="178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70"/>
              </a:spcBef>
            </a:pPr>
            <a:r>
              <a:rPr sz="1200" b="1" spc="0" dirty="0" smtClean="0">
                <a:solidFill>
                  <a:srgbClr val="7E0054"/>
                </a:solidFill>
                <a:latin typeface="Consolas"/>
                <a:cs typeface="Consolas"/>
              </a:rPr>
              <a:t>if</a:t>
            </a:r>
            <a:r>
              <a:rPr sz="1200" b="1" spc="-13" dirty="0" smtClean="0">
                <a:solidFill>
                  <a:srgbClr val="7E0054"/>
                </a:solidFill>
                <a:latin typeface="Consolas"/>
                <a:cs typeface="Consolas"/>
              </a:rPr>
              <a:t> </a:t>
            </a:r>
            <a:r>
              <a:rPr sz="1200" b="1" spc="0" dirty="0" smtClean="0">
                <a:latin typeface="Consolas"/>
                <a:cs typeface="Consolas"/>
              </a:rPr>
              <a:t>(</a:t>
            </a:r>
            <a:r>
              <a:rPr sz="1200" b="1" spc="4" dirty="0" smtClean="0">
                <a:solidFill>
                  <a:srgbClr val="0000C0"/>
                </a:solidFill>
                <a:latin typeface="Consolas"/>
                <a:cs typeface="Consolas"/>
              </a:rPr>
              <a:t>r</a:t>
            </a:r>
            <a:r>
              <a:rPr sz="1200" b="1" spc="0" dirty="0" smtClean="0">
                <a:solidFill>
                  <a:srgbClr val="0000C0"/>
                </a:solidFill>
                <a:latin typeface="Consolas"/>
                <a:cs typeface="Consolas"/>
              </a:rPr>
              <a:t>ad</a:t>
            </a:r>
            <a:r>
              <a:rPr sz="1200" b="1" spc="4" dirty="0" smtClean="0">
                <a:solidFill>
                  <a:srgbClr val="0000C0"/>
                </a:solidFill>
                <a:latin typeface="Consolas"/>
                <a:cs typeface="Consolas"/>
              </a:rPr>
              <a:t>Ex</a:t>
            </a:r>
            <a:r>
              <a:rPr sz="1200" b="1" spc="0" dirty="0" smtClean="0">
                <a:solidFill>
                  <a:srgbClr val="0000C0"/>
                </a:solidFill>
                <a:latin typeface="Consolas"/>
                <a:cs typeface="Consolas"/>
              </a:rPr>
              <a:t>pr</a:t>
            </a:r>
            <a:r>
              <a:rPr sz="1200" b="1" spc="4" dirty="0" smtClean="0">
                <a:solidFill>
                  <a:srgbClr val="0000C0"/>
                </a:solidFill>
                <a:latin typeface="Consolas"/>
                <a:cs typeface="Consolas"/>
              </a:rPr>
              <a:t>e</a:t>
            </a:r>
            <a:r>
              <a:rPr sz="1200" b="1" spc="0" dirty="0" smtClean="0">
                <a:solidFill>
                  <a:srgbClr val="0000C0"/>
                </a:solidFill>
                <a:latin typeface="Consolas"/>
                <a:cs typeface="Consolas"/>
              </a:rPr>
              <a:t>s</a:t>
            </a:r>
            <a:r>
              <a:rPr sz="1200" b="1" spc="4" dirty="0" smtClean="0">
                <a:solidFill>
                  <a:srgbClr val="0000C0"/>
                </a:solidFill>
                <a:latin typeface="Consolas"/>
                <a:cs typeface="Consolas"/>
              </a:rPr>
              <a:t>so</a:t>
            </a:r>
            <a:r>
              <a:rPr sz="1200" b="1" spc="0" dirty="0" smtClean="0">
                <a:latin typeface="Consolas"/>
                <a:cs typeface="Consolas"/>
              </a:rPr>
              <a:t>.</a:t>
            </a:r>
            <a:r>
              <a:rPr sz="1200" b="1" spc="4" dirty="0" smtClean="0">
                <a:latin typeface="Consolas"/>
                <a:cs typeface="Consolas"/>
              </a:rPr>
              <a:t>is</a:t>
            </a:r>
            <a:r>
              <a:rPr sz="1200" b="1" spc="0" dirty="0" smtClean="0">
                <a:latin typeface="Consolas"/>
                <a:cs typeface="Consolas"/>
              </a:rPr>
              <a:t>Ch</a:t>
            </a:r>
            <a:r>
              <a:rPr sz="1200" b="1" spc="4" dirty="0" smtClean="0">
                <a:latin typeface="Consolas"/>
                <a:cs typeface="Consolas"/>
              </a:rPr>
              <a:t>e</a:t>
            </a:r>
            <a:r>
              <a:rPr sz="1200" b="1" spc="0" dirty="0" smtClean="0">
                <a:latin typeface="Consolas"/>
                <a:cs typeface="Consolas"/>
              </a:rPr>
              <a:t>c</a:t>
            </a:r>
            <a:r>
              <a:rPr sz="1200" b="1" spc="4" dirty="0" smtClean="0">
                <a:latin typeface="Consolas"/>
                <a:cs typeface="Consolas"/>
              </a:rPr>
              <a:t>k</a:t>
            </a:r>
            <a:r>
              <a:rPr sz="1200" b="1" spc="0" dirty="0" smtClean="0">
                <a:latin typeface="Consolas"/>
                <a:cs typeface="Consolas"/>
              </a:rPr>
              <a:t>e</a:t>
            </a:r>
            <a:r>
              <a:rPr sz="1200" b="1" spc="4" dirty="0" smtClean="0">
                <a:latin typeface="Consolas"/>
                <a:cs typeface="Consolas"/>
              </a:rPr>
              <a:t>d())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493519" y="3706748"/>
            <a:ext cx="3126232" cy="178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70"/>
              </a:spcBef>
            </a:pPr>
            <a:r>
              <a:rPr sz="1200" b="1" spc="0" dirty="0" smtClean="0">
                <a:solidFill>
                  <a:srgbClr val="7E0054"/>
                </a:solidFill>
                <a:latin typeface="Consolas"/>
                <a:cs typeface="Consolas"/>
              </a:rPr>
              <a:t>if</a:t>
            </a:r>
            <a:r>
              <a:rPr sz="1200" b="1" spc="-13" dirty="0" smtClean="0">
                <a:solidFill>
                  <a:srgbClr val="7E0054"/>
                </a:solidFill>
                <a:latin typeface="Consolas"/>
                <a:cs typeface="Consolas"/>
              </a:rPr>
              <a:t> </a:t>
            </a:r>
            <a:r>
              <a:rPr sz="1200" b="1" spc="0" dirty="0" smtClean="0">
                <a:latin typeface="Consolas"/>
                <a:cs typeface="Consolas"/>
              </a:rPr>
              <a:t>(</a:t>
            </a:r>
            <a:r>
              <a:rPr sz="1200" b="1" spc="4" dirty="0" smtClean="0">
                <a:solidFill>
                  <a:srgbClr val="0000C0"/>
                </a:solidFill>
                <a:latin typeface="Consolas"/>
                <a:cs typeface="Consolas"/>
              </a:rPr>
              <a:t>r</a:t>
            </a:r>
            <a:r>
              <a:rPr sz="1200" b="1" spc="0" dirty="0" smtClean="0">
                <a:solidFill>
                  <a:srgbClr val="0000C0"/>
                </a:solidFill>
                <a:latin typeface="Consolas"/>
                <a:cs typeface="Consolas"/>
              </a:rPr>
              <a:t>ad</a:t>
            </a:r>
            <a:r>
              <a:rPr sz="1200" b="1" spc="4" dirty="0" smtClean="0">
                <a:solidFill>
                  <a:srgbClr val="0000C0"/>
                </a:solidFill>
                <a:latin typeface="Consolas"/>
                <a:cs typeface="Consolas"/>
              </a:rPr>
              <a:t>Co</a:t>
            </a:r>
            <a:r>
              <a:rPr sz="1200" b="1" spc="0" dirty="0" smtClean="0">
                <a:solidFill>
                  <a:srgbClr val="0000C0"/>
                </a:solidFill>
                <a:latin typeface="Consolas"/>
                <a:cs typeface="Consolas"/>
              </a:rPr>
              <a:t>lo</a:t>
            </a:r>
            <a:r>
              <a:rPr sz="1200" b="1" spc="4" dirty="0" smtClean="0">
                <a:solidFill>
                  <a:srgbClr val="0000C0"/>
                </a:solidFill>
                <a:latin typeface="Consolas"/>
                <a:cs typeface="Consolas"/>
              </a:rPr>
              <a:t>m</a:t>
            </a:r>
            <a:r>
              <a:rPr sz="1200" b="1" spc="0" dirty="0" smtClean="0">
                <a:solidFill>
                  <a:srgbClr val="0000C0"/>
                </a:solidFill>
                <a:latin typeface="Consolas"/>
                <a:cs typeface="Consolas"/>
              </a:rPr>
              <a:t>b</a:t>
            </a:r>
            <a:r>
              <a:rPr sz="1200" b="1" spc="4" dirty="0" smtClean="0">
                <a:solidFill>
                  <a:srgbClr val="0000C0"/>
                </a:solidFill>
                <a:latin typeface="Consolas"/>
                <a:cs typeface="Consolas"/>
              </a:rPr>
              <a:t>i</a:t>
            </a:r>
            <a:r>
              <a:rPr sz="1200" b="1" spc="0" dirty="0" smtClean="0">
                <a:solidFill>
                  <a:srgbClr val="0000C0"/>
                </a:solidFill>
                <a:latin typeface="Consolas"/>
                <a:cs typeface="Consolas"/>
              </a:rPr>
              <a:t>a</a:t>
            </a:r>
            <a:r>
              <a:rPr sz="1200" b="1" spc="4" dirty="0" smtClean="0">
                <a:solidFill>
                  <a:srgbClr val="0000C0"/>
                </a:solidFill>
                <a:latin typeface="Consolas"/>
                <a:cs typeface="Consolas"/>
              </a:rPr>
              <a:t>n</a:t>
            </a:r>
            <a:r>
              <a:rPr sz="1200" b="1" spc="4" dirty="0" smtClean="0">
                <a:latin typeface="Consolas"/>
                <a:cs typeface="Consolas"/>
              </a:rPr>
              <a:t>.g</a:t>
            </a:r>
            <a:r>
              <a:rPr sz="1200" b="1" spc="0" dirty="0" smtClean="0">
                <a:latin typeface="Consolas"/>
                <a:cs typeface="Consolas"/>
              </a:rPr>
              <a:t>et</a:t>
            </a:r>
            <a:r>
              <a:rPr sz="1200" b="1" spc="4" dirty="0" smtClean="0">
                <a:latin typeface="Consolas"/>
                <a:cs typeface="Consolas"/>
              </a:rPr>
              <a:t>Id(</a:t>
            </a:r>
            <a:r>
              <a:rPr sz="1200" b="1" spc="0" dirty="0" smtClean="0">
                <a:latin typeface="Consolas"/>
                <a:cs typeface="Consolas"/>
              </a:rPr>
              <a:t>)</a:t>
            </a:r>
            <a:r>
              <a:rPr sz="1200" b="1" spc="-138" dirty="0" smtClean="0">
                <a:latin typeface="Consolas"/>
                <a:cs typeface="Consolas"/>
              </a:rPr>
              <a:t> </a:t>
            </a:r>
            <a:r>
              <a:rPr sz="1200" b="1" spc="4" dirty="0" smtClean="0">
                <a:latin typeface="Consolas"/>
                <a:cs typeface="Consolas"/>
              </a:rPr>
              <a:t>=</a:t>
            </a:r>
            <a:r>
              <a:rPr sz="1200" b="1" spc="0" dirty="0" smtClean="0">
                <a:latin typeface="Consolas"/>
                <a:cs typeface="Consolas"/>
              </a:rPr>
              <a:t>=</a:t>
            </a:r>
            <a:r>
              <a:rPr sz="1200" b="1" spc="-3" dirty="0" smtClean="0">
                <a:latin typeface="Consolas"/>
                <a:cs typeface="Consolas"/>
              </a:rPr>
              <a:t> </a:t>
            </a:r>
            <a:r>
              <a:rPr sz="1200" b="1" spc="0" dirty="0" smtClean="0">
                <a:latin typeface="Consolas"/>
                <a:cs typeface="Consolas"/>
              </a:rPr>
              <a:t>r</a:t>
            </a:r>
            <a:r>
              <a:rPr sz="1200" b="1" spc="4" dirty="0" smtClean="0">
                <a:latin typeface="Consolas"/>
                <a:cs typeface="Consolas"/>
              </a:rPr>
              <a:t>a</a:t>
            </a:r>
            <a:r>
              <a:rPr sz="1200" b="1" spc="0" dirty="0" smtClean="0">
                <a:latin typeface="Consolas"/>
                <a:cs typeface="Consolas"/>
              </a:rPr>
              <a:t>d</a:t>
            </a:r>
            <a:r>
              <a:rPr sz="1200" b="1" spc="4" dirty="0" smtClean="0">
                <a:latin typeface="Consolas"/>
                <a:cs typeface="Consolas"/>
              </a:rPr>
              <a:t>i</a:t>
            </a:r>
            <a:r>
              <a:rPr sz="1200" b="1" spc="0" dirty="0" smtClean="0">
                <a:latin typeface="Consolas"/>
                <a:cs typeface="Consolas"/>
              </a:rPr>
              <a:t>oI</a:t>
            </a:r>
            <a:r>
              <a:rPr sz="1200" b="1" spc="9" dirty="0" smtClean="0">
                <a:latin typeface="Consolas"/>
                <a:cs typeface="Consolas"/>
              </a:rPr>
              <a:t>d</a:t>
            </a:r>
            <a:r>
              <a:rPr sz="1200" b="1" spc="0" dirty="0" smtClean="0">
                <a:latin typeface="Consolas"/>
                <a:cs typeface="Consolas"/>
              </a:rPr>
              <a:t>)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493519" y="3158108"/>
            <a:ext cx="4641088" cy="178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70"/>
              </a:spcBef>
            </a:pPr>
            <a:r>
              <a:rPr sz="1200" b="1" spc="0" dirty="0" smtClean="0">
                <a:solidFill>
                  <a:srgbClr val="7E0054"/>
                </a:solidFill>
                <a:latin typeface="Consolas"/>
                <a:cs typeface="Consolas"/>
              </a:rPr>
              <a:t>int</a:t>
            </a:r>
            <a:r>
              <a:rPr sz="1200" b="1" spc="-9" dirty="0" smtClean="0">
                <a:solidFill>
                  <a:srgbClr val="7E0054"/>
                </a:solidFill>
                <a:latin typeface="Consolas"/>
                <a:cs typeface="Consolas"/>
              </a:rPr>
              <a:t> </a:t>
            </a:r>
            <a:r>
              <a:rPr sz="1200" b="1" spc="4" dirty="0" smtClean="0">
                <a:latin typeface="Consolas"/>
                <a:cs typeface="Consolas"/>
              </a:rPr>
              <a:t>r</a:t>
            </a:r>
            <a:r>
              <a:rPr sz="1200" b="1" spc="0" dirty="0" smtClean="0">
                <a:latin typeface="Consolas"/>
                <a:cs typeface="Consolas"/>
              </a:rPr>
              <a:t>ad</a:t>
            </a:r>
            <a:r>
              <a:rPr sz="1200" b="1" spc="4" dirty="0" smtClean="0">
                <a:latin typeface="Consolas"/>
                <a:cs typeface="Consolas"/>
              </a:rPr>
              <a:t>io</a:t>
            </a:r>
            <a:r>
              <a:rPr sz="1200" b="1" spc="0" dirty="0" smtClean="0">
                <a:latin typeface="Consolas"/>
                <a:cs typeface="Consolas"/>
              </a:rPr>
              <a:t>Id</a:t>
            </a:r>
            <a:r>
              <a:rPr sz="1200" b="1" spc="-36" dirty="0" smtClean="0">
                <a:latin typeface="Consolas"/>
                <a:cs typeface="Consolas"/>
              </a:rPr>
              <a:t> </a:t>
            </a:r>
            <a:r>
              <a:rPr sz="1200" b="1" spc="0" dirty="0" smtClean="0">
                <a:latin typeface="Consolas"/>
                <a:cs typeface="Consolas"/>
              </a:rPr>
              <a:t>=</a:t>
            </a:r>
            <a:r>
              <a:rPr sz="1200" b="1" spc="-6" dirty="0" smtClean="0">
                <a:latin typeface="Consolas"/>
                <a:cs typeface="Consolas"/>
              </a:rPr>
              <a:t> </a:t>
            </a:r>
            <a:r>
              <a:rPr sz="1200" b="1" spc="0" dirty="0" smtClean="0">
                <a:solidFill>
                  <a:srgbClr val="0000C0"/>
                </a:solidFill>
                <a:latin typeface="Consolas"/>
                <a:cs typeface="Consolas"/>
              </a:rPr>
              <a:t>ra</a:t>
            </a:r>
            <a:r>
              <a:rPr sz="1200" b="1" spc="4" dirty="0" smtClean="0">
                <a:solidFill>
                  <a:srgbClr val="0000C0"/>
                </a:solidFill>
                <a:latin typeface="Consolas"/>
                <a:cs typeface="Consolas"/>
              </a:rPr>
              <a:t>dC</a:t>
            </a:r>
            <a:r>
              <a:rPr sz="1200" b="1" spc="0" dirty="0" smtClean="0">
                <a:solidFill>
                  <a:srgbClr val="0000C0"/>
                </a:solidFill>
                <a:latin typeface="Consolas"/>
                <a:cs typeface="Consolas"/>
              </a:rPr>
              <a:t>of</a:t>
            </a:r>
            <a:r>
              <a:rPr sz="1200" b="1" spc="4" dirty="0" smtClean="0">
                <a:solidFill>
                  <a:srgbClr val="0000C0"/>
                </a:solidFill>
                <a:latin typeface="Consolas"/>
                <a:cs typeface="Consolas"/>
              </a:rPr>
              <a:t>f</a:t>
            </a:r>
            <a:r>
              <a:rPr sz="1200" b="1" spc="0" dirty="0" smtClean="0">
                <a:solidFill>
                  <a:srgbClr val="0000C0"/>
                </a:solidFill>
                <a:latin typeface="Consolas"/>
                <a:cs typeface="Consolas"/>
              </a:rPr>
              <a:t>e</a:t>
            </a:r>
            <a:r>
              <a:rPr sz="1200" b="1" spc="4" dirty="0" smtClean="0">
                <a:solidFill>
                  <a:srgbClr val="0000C0"/>
                </a:solidFill>
                <a:latin typeface="Consolas"/>
                <a:cs typeface="Consolas"/>
              </a:rPr>
              <a:t>e</a:t>
            </a:r>
            <a:r>
              <a:rPr sz="1200" b="1" spc="0" dirty="0" smtClean="0">
                <a:solidFill>
                  <a:srgbClr val="0000C0"/>
                </a:solidFill>
                <a:latin typeface="Consolas"/>
                <a:cs typeface="Consolas"/>
              </a:rPr>
              <a:t>Ty</a:t>
            </a:r>
            <a:r>
              <a:rPr sz="1200" b="1" spc="4" dirty="0" smtClean="0">
                <a:solidFill>
                  <a:srgbClr val="0000C0"/>
                </a:solidFill>
                <a:latin typeface="Consolas"/>
                <a:cs typeface="Consolas"/>
              </a:rPr>
              <a:t>p</a:t>
            </a:r>
            <a:r>
              <a:rPr sz="1200" b="1" spc="9" dirty="0" smtClean="0">
                <a:solidFill>
                  <a:srgbClr val="0000C0"/>
                </a:solidFill>
                <a:latin typeface="Consolas"/>
                <a:cs typeface="Consolas"/>
              </a:rPr>
              <a:t>e</a:t>
            </a:r>
            <a:r>
              <a:rPr sz="1200" b="1" spc="0" dirty="0" smtClean="0">
                <a:latin typeface="Consolas"/>
                <a:cs typeface="Consolas"/>
              </a:rPr>
              <a:t>.g</a:t>
            </a:r>
            <a:r>
              <a:rPr sz="1200" b="1" spc="4" dirty="0" smtClean="0">
                <a:latin typeface="Consolas"/>
                <a:cs typeface="Consolas"/>
              </a:rPr>
              <a:t>e</a:t>
            </a:r>
            <a:r>
              <a:rPr sz="1200" b="1" spc="0" dirty="0" smtClean="0">
                <a:latin typeface="Consolas"/>
                <a:cs typeface="Consolas"/>
              </a:rPr>
              <a:t>t</a:t>
            </a:r>
            <a:r>
              <a:rPr sz="1200" b="1" spc="4" dirty="0" smtClean="0">
                <a:latin typeface="Consolas"/>
                <a:cs typeface="Consolas"/>
              </a:rPr>
              <a:t>C</a:t>
            </a:r>
            <a:r>
              <a:rPr sz="1200" b="1" spc="0" dirty="0" smtClean="0">
                <a:latin typeface="Consolas"/>
                <a:cs typeface="Consolas"/>
              </a:rPr>
              <a:t>he</a:t>
            </a:r>
            <a:r>
              <a:rPr sz="1200" b="1" spc="4" dirty="0" smtClean="0">
                <a:latin typeface="Consolas"/>
                <a:cs typeface="Consolas"/>
              </a:rPr>
              <a:t>ck</a:t>
            </a:r>
            <a:r>
              <a:rPr sz="1200" b="1" spc="0" dirty="0" smtClean="0">
                <a:latin typeface="Consolas"/>
                <a:cs typeface="Consolas"/>
              </a:rPr>
              <a:t>ed</a:t>
            </a:r>
            <a:r>
              <a:rPr sz="1200" b="1" spc="4" dirty="0" smtClean="0">
                <a:latin typeface="Consolas"/>
                <a:cs typeface="Consolas"/>
              </a:rPr>
              <a:t>R</a:t>
            </a:r>
            <a:r>
              <a:rPr sz="1200" b="1" spc="0" dirty="0" smtClean="0">
                <a:latin typeface="Consolas"/>
                <a:cs typeface="Consolas"/>
              </a:rPr>
              <a:t>a</a:t>
            </a:r>
            <a:r>
              <a:rPr sz="1200" b="1" spc="4" dirty="0" smtClean="0">
                <a:latin typeface="Consolas"/>
                <a:cs typeface="Consolas"/>
              </a:rPr>
              <a:t>d</a:t>
            </a:r>
            <a:r>
              <a:rPr sz="1200" b="1" spc="0" dirty="0" smtClean="0">
                <a:latin typeface="Consolas"/>
                <a:cs typeface="Consolas"/>
              </a:rPr>
              <a:t>io</a:t>
            </a:r>
            <a:r>
              <a:rPr sz="1200" b="1" spc="4" dirty="0" smtClean="0">
                <a:latin typeface="Consolas"/>
                <a:cs typeface="Consolas"/>
              </a:rPr>
              <a:t>Bu</a:t>
            </a:r>
            <a:r>
              <a:rPr sz="1200" b="1" spc="0" dirty="0" smtClean="0">
                <a:latin typeface="Consolas"/>
                <a:cs typeface="Consolas"/>
              </a:rPr>
              <a:t>tt</a:t>
            </a:r>
            <a:r>
              <a:rPr sz="1200" b="1" spc="4" dirty="0" smtClean="0">
                <a:latin typeface="Consolas"/>
                <a:cs typeface="Consolas"/>
              </a:rPr>
              <a:t>o</a:t>
            </a:r>
            <a:r>
              <a:rPr sz="1200" b="1" spc="0" dirty="0" smtClean="0">
                <a:latin typeface="Consolas"/>
                <a:cs typeface="Consolas"/>
              </a:rPr>
              <a:t>n</a:t>
            </a:r>
            <a:r>
              <a:rPr sz="1200" b="1" spc="4" dirty="0" smtClean="0">
                <a:latin typeface="Consolas"/>
                <a:cs typeface="Consolas"/>
              </a:rPr>
              <a:t>I</a:t>
            </a:r>
            <a:r>
              <a:rPr sz="1200" b="1" spc="14" dirty="0" smtClean="0">
                <a:latin typeface="Consolas"/>
                <a:cs typeface="Consolas"/>
              </a:rPr>
              <a:t>d</a:t>
            </a:r>
            <a:r>
              <a:rPr sz="1200" b="1" spc="0" dirty="0" smtClean="0">
                <a:latin typeface="Consolas"/>
                <a:cs typeface="Consolas"/>
              </a:rPr>
              <a:t>(</a:t>
            </a:r>
            <a:r>
              <a:rPr sz="1200" b="1" spc="4" dirty="0" smtClean="0">
                <a:latin typeface="Consolas"/>
                <a:cs typeface="Consolas"/>
              </a:rPr>
              <a:t>)</a:t>
            </a:r>
            <a:r>
              <a:rPr sz="1200" b="1" spc="0" dirty="0" smtClean="0">
                <a:latin typeface="Consolas"/>
                <a:cs typeface="Consolas"/>
              </a:rPr>
              <a:t>;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493519" y="2426589"/>
            <a:ext cx="2200402" cy="178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70"/>
              </a:spcBef>
            </a:pPr>
            <a:r>
              <a:rPr sz="1200" b="1" spc="0" dirty="0" smtClean="0">
                <a:solidFill>
                  <a:srgbClr val="7E0054"/>
                </a:solidFill>
                <a:latin typeface="Consolas"/>
                <a:cs typeface="Consolas"/>
              </a:rPr>
              <a:t>if</a:t>
            </a:r>
            <a:r>
              <a:rPr sz="1200" b="1" spc="-13" dirty="0" smtClean="0">
                <a:solidFill>
                  <a:srgbClr val="7E0054"/>
                </a:solidFill>
                <a:latin typeface="Consolas"/>
                <a:cs typeface="Consolas"/>
              </a:rPr>
              <a:t> </a:t>
            </a:r>
            <a:r>
              <a:rPr sz="1200" b="1" spc="0" dirty="0" smtClean="0">
                <a:latin typeface="Consolas"/>
                <a:cs typeface="Consolas"/>
              </a:rPr>
              <a:t>(</a:t>
            </a:r>
            <a:r>
              <a:rPr sz="1200" b="1" spc="4" dirty="0" smtClean="0">
                <a:solidFill>
                  <a:srgbClr val="0000C0"/>
                </a:solidFill>
                <a:latin typeface="Consolas"/>
                <a:cs typeface="Consolas"/>
              </a:rPr>
              <a:t>c</a:t>
            </a:r>
            <a:r>
              <a:rPr sz="1200" b="1" spc="0" dirty="0" smtClean="0">
                <a:solidFill>
                  <a:srgbClr val="0000C0"/>
                </a:solidFill>
                <a:latin typeface="Consolas"/>
                <a:cs typeface="Consolas"/>
              </a:rPr>
              <a:t>hk</a:t>
            </a:r>
            <a:r>
              <a:rPr sz="1200" b="1" spc="4" dirty="0" smtClean="0">
                <a:solidFill>
                  <a:srgbClr val="0000C0"/>
                </a:solidFill>
                <a:latin typeface="Consolas"/>
                <a:cs typeface="Consolas"/>
              </a:rPr>
              <a:t>Su</a:t>
            </a:r>
            <a:r>
              <a:rPr sz="1200" b="1" spc="0" dirty="0" smtClean="0">
                <a:solidFill>
                  <a:srgbClr val="0000C0"/>
                </a:solidFill>
                <a:latin typeface="Consolas"/>
                <a:cs typeface="Consolas"/>
              </a:rPr>
              <a:t>ga</a:t>
            </a:r>
            <a:r>
              <a:rPr sz="1200" b="1" spc="9" dirty="0" smtClean="0">
                <a:solidFill>
                  <a:srgbClr val="0000C0"/>
                </a:solidFill>
                <a:latin typeface="Consolas"/>
                <a:cs typeface="Consolas"/>
              </a:rPr>
              <a:t>r</a:t>
            </a:r>
            <a:r>
              <a:rPr sz="1200" b="1" spc="0" dirty="0" smtClean="0">
                <a:latin typeface="Consolas"/>
                <a:cs typeface="Consolas"/>
              </a:rPr>
              <a:t>.</a:t>
            </a:r>
            <a:r>
              <a:rPr sz="1200" b="1" spc="4" dirty="0" smtClean="0">
                <a:latin typeface="Consolas"/>
                <a:cs typeface="Consolas"/>
              </a:rPr>
              <a:t>i</a:t>
            </a:r>
            <a:r>
              <a:rPr sz="1200" b="1" spc="0" dirty="0" smtClean="0">
                <a:latin typeface="Consolas"/>
                <a:cs typeface="Consolas"/>
              </a:rPr>
              <a:t>sC</a:t>
            </a:r>
            <a:r>
              <a:rPr sz="1200" b="1" spc="4" dirty="0" smtClean="0">
                <a:latin typeface="Consolas"/>
                <a:cs typeface="Consolas"/>
              </a:rPr>
              <a:t>he</a:t>
            </a:r>
            <a:r>
              <a:rPr sz="1200" b="1" spc="0" dirty="0" smtClean="0">
                <a:latin typeface="Consolas"/>
                <a:cs typeface="Consolas"/>
              </a:rPr>
              <a:t>ck</a:t>
            </a:r>
            <a:r>
              <a:rPr sz="1200" b="1" spc="4" dirty="0" smtClean="0">
                <a:latin typeface="Consolas"/>
                <a:cs typeface="Consolas"/>
              </a:rPr>
              <a:t>ed(</a:t>
            </a:r>
            <a:r>
              <a:rPr sz="1200" b="1" spc="0" dirty="0" smtClean="0">
                <a:latin typeface="Consolas"/>
                <a:cs typeface="Consolas"/>
              </a:rPr>
              <a:t>))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493519" y="2060829"/>
            <a:ext cx="2200402" cy="178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70"/>
              </a:spcBef>
            </a:pPr>
            <a:r>
              <a:rPr sz="1200" b="1" spc="0" dirty="0" smtClean="0">
                <a:solidFill>
                  <a:srgbClr val="7E0054"/>
                </a:solidFill>
                <a:latin typeface="Consolas"/>
                <a:cs typeface="Consolas"/>
              </a:rPr>
              <a:t>if</a:t>
            </a:r>
            <a:r>
              <a:rPr sz="1200" b="1" spc="-13" dirty="0" smtClean="0">
                <a:solidFill>
                  <a:srgbClr val="7E0054"/>
                </a:solidFill>
                <a:latin typeface="Consolas"/>
                <a:cs typeface="Consolas"/>
              </a:rPr>
              <a:t> </a:t>
            </a:r>
            <a:r>
              <a:rPr sz="1200" b="1" spc="0" dirty="0" smtClean="0">
                <a:latin typeface="Consolas"/>
                <a:cs typeface="Consolas"/>
              </a:rPr>
              <a:t>(</a:t>
            </a:r>
            <a:r>
              <a:rPr sz="1200" b="1" spc="4" dirty="0" smtClean="0">
                <a:solidFill>
                  <a:srgbClr val="0000C0"/>
                </a:solidFill>
                <a:latin typeface="Consolas"/>
                <a:cs typeface="Consolas"/>
              </a:rPr>
              <a:t>c</a:t>
            </a:r>
            <a:r>
              <a:rPr sz="1200" b="1" spc="0" dirty="0" smtClean="0">
                <a:solidFill>
                  <a:srgbClr val="0000C0"/>
                </a:solidFill>
                <a:latin typeface="Consolas"/>
                <a:cs typeface="Consolas"/>
              </a:rPr>
              <a:t>hk</a:t>
            </a:r>
            <a:r>
              <a:rPr sz="1200" b="1" spc="4" dirty="0" smtClean="0">
                <a:solidFill>
                  <a:srgbClr val="0000C0"/>
                </a:solidFill>
                <a:latin typeface="Consolas"/>
                <a:cs typeface="Consolas"/>
              </a:rPr>
              <a:t>Cr</a:t>
            </a:r>
            <a:r>
              <a:rPr sz="1200" b="1" spc="0" dirty="0" smtClean="0">
                <a:solidFill>
                  <a:srgbClr val="0000C0"/>
                </a:solidFill>
                <a:latin typeface="Consolas"/>
                <a:cs typeface="Consolas"/>
              </a:rPr>
              <a:t>ea</a:t>
            </a:r>
            <a:r>
              <a:rPr sz="1200" b="1" spc="9" dirty="0" smtClean="0">
                <a:solidFill>
                  <a:srgbClr val="0000C0"/>
                </a:solidFill>
                <a:latin typeface="Consolas"/>
                <a:cs typeface="Consolas"/>
              </a:rPr>
              <a:t>m</a:t>
            </a:r>
            <a:r>
              <a:rPr sz="1200" b="1" spc="0" dirty="0" smtClean="0">
                <a:latin typeface="Consolas"/>
                <a:cs typeface="Consolas"/>
              </a:rPr>
              <a:t>.</a:t>
            </a:r>
            <a:r>
              <a:rPr sz="1200" b="1" spc="4" dirty="0" smtClean="0">
                <a:latin typeface="Consolas"/>
                <a:cs typeface="Consolas"/>
              </a:rPr>
              <a:t>i</a:t>
            </a:r>
            <a:r>
              <a:rPr sz="1200" b="1" spc="0" dirty="0" smtClean="0">
                <a:latin typeface="Consolas"/>
                <a:cs typeface="Consolas"/>
              </a:rPr>
              <a:t>sC</a:t>
            </a:r>
            <a:r>
              <a:rPr sz="1200" b="1" spc="4" dirty="0" smtClean="0">
                <a:latin typeface="Consolas"/>
                <a:cs typeface="Consolas"/>
              </a:rPr>
              <a:t>he</a:t>
            </a:r>
            <a:r>
              <a:rPr sz="1200" b="1" spc="0" dirty="0" smtClean="0">
                <a:latin typeface="Consolas"/>
                <a:cs typeface="Consolas"/>
              </a:rPr>
              <a:t>ck</a:t>
            </a:r>
            <a:r>
              <a:rPr sz="1200" b="1" spc="4" dirty="0" smtClean="0">
                <a:latin typeface="Consolas"/>
                <a:cs typeface="Consolas"/>
              </a:rPr>
              <a:t>ed(</a:t>
            </a:r>
            <a:r>
              <a:rPr sz="1200" b="1" spc="0" dirty="0" smtClean="0">
                <a:latin typeface="Consolas"/>
                <a:cs typeface="Consolas"/>
              </a:rPr>
              <a:t>))</a:t>
            </a:r>
            <a:endParaRPr sz="1200">
              <a:latin typeface="Consolas"/>
              <a:cs typeface="Consola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1828800"/>
            <a:ext cx="2286000" cy="2092833"/>
          </a:xfrm>
          <a:custGeom>
            <a:avLst/>
            <a:gdLst/>
            <a:ahLst/>
            <a:cxnLst/>
            <a:rect l="l" t="t" r="r" b="b"/>
            <a:pathLst>
              <a:path w="2286000" h="2092832">
                <a:moveTo>
                  <a:pt x="0" y="2092833"/>
                </a:moveTo>
                <a:lnTo>
                  <a:pt x="2286000" y="2092833"/>
                </a:lnTo>
                <a:lnTo>
                  <a:pt x="2286000" y="0"/>
                </a:lnTo>
                <a:lnTo>
                  <a:pt x="0" y="0"/>
                </a:lnTo>
                <a:lnTo>
                  <a:pt x="0" y="2092833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00400" y="2590800"/>
            <a:ext cx="1524000" cy="533400"/>
          </a:xfrm>
          <a:custGeom>
            <a:avLst/>
            <a:gdLst/>
            <a:ahLst/>
            <a:cxnLst/>
            <a:rect l="l" t="t" r="r" b="b"/>
            <a:pathLst>
              <a:path w="1524000" h="533400">
                <a:moveTo>
                  <a:pt x="1257300" y="0"/>
                </a:moveTo>
                <a:lnTo>
                  <a:pt x="1257300" y="133350"/>
                </a:lnTo>
                <a:lnTo>
                  <a:pt x="0" y="133350"/>
                </a:lnTo>
                <a:lnTo>
                  <a:pt x="0" y="400050"/>
                </a:lnTo>
                <a:lnTo>
                  <a:pt x="1257300" y="400050"/>
                </a:lnTo>
                <a:lnTo>
                  <a:pt x="1257300" y="533400"/>
                </a:lnTo>
                <a:lnTo>
                  <a:pt x="1524000" y="266700"/>
                </a:lnTo>
                <a:lnTo>
                  <a:pt x="1257300" y="0"/>
                </a:lnTo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00400" y="2590800"/>
            <a:ext cx="1524000" cy="533400"/>
          </a:xfrm>
          <a:custGeom>
            <a:avLst/>
            <a:gdLst/>
            <a:ahLst/>
            <a:cxnLst/>
            <a:rect l="l" t="t" r="r" b="b"/>
            <a:pathLst>
              <a:path w="1524000" h="533400">
                <a:moveTo>
                  <a:pt x="0" y="133350"/>
                </a:moveTo>
                <a:lnTo>
                  <a:pt x="1257300" y="133350"/>
                </a:lnTo>
                <a:lnTo>
                  <a:pt x="1257300" y="0"/>
                </a:lnTo>
                <a:lnTo>
                  <a:pt x="1524000" y="266700"/>
                </a:lnTo>
                <a:lnTo>
                  <a:pt x="1257300" y="533400"/>
                </a:lnTo>
                <a:lnTo>
                  <a:pt x="1257300" y="400050"/>
                </a:lnTo>
                <a:lnTo>
                  <a:pt x="0" y="400050"/>
                </a:lnTo>
                <a:lnTo>
                  <a:pt x="0" y="13335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0600" y="2362201"/>
            <a:ext cx="76200" cy="990598"/>
          </a:xfrm>
          <a:custGeom>
            <a:avLst/>
            <a:gdLst/>
            <a:ahLst/>
            <a:cxnLst/>
            <a:rect l="l" t="t" r="r" b="b"/>
            <a:pathLst>
              <a:path w="76200" h="990598">
                <a:moveTo>
                  <a:pt x="76200" y="990598"/>
                </a:moveTo>
                <a:lnTo>
                  <a:pt x="57183" y="989764"/>
                </a:lnTo>
                <a:lnTo>
                  <a:pt x="43565" y="987551"/>
                </a:lnTo>
                <a:lnTo>
                  <a:pt x="38109" y="984393"/>
                </a:lnTo>
                <a:lnTo>
                  <a:pt x="38100" y="984248"/>
                </a:lnTo>
                <a:lnTo>
                  <a:pt x="38100" y="501648"/>
                </a:lnTo>
                <a:lnTo>
                  <a:pt x="33041" y="498460"/>
                </a:lnTo>
                <a:lnTo>
                  <a:pt x="19706" y="496199"/>
                </a:lnTo>
                <a:lnTo>
                  <a:pt x="858" y="495300"/>
                </a:lnTo>
                <a:lnTo>
                  <a:pt x="0" y="495298"/>
                </a:lnTo>
                <a:lnTo>
                  <a:pt x="19016" y="494464"/>
                </a:lnTo>
                <a:lnTo>
                  <a:pt x="32634" y="492251"/>
                </a:lnTo>
                <a:lnTo>
                  <a:pt x="38090" y="489093"/>
                </a:lnTo>
                <a:lnTo>
                  <a:pt x="38100" y="488948"/>
                </a:lnTo>
                <a:lnTo>
                  <a:pt x="38100" y="6348"/>
                </a:lnTo>
                <a:lnTo>
                  <a:pt x="43158" y="3160"/>
                </a:lnTo>
                <a:lnTo>
                  <a:pt x="56493" y="899"/>
                </a:lnTo>
                <a:lnTo>
                  <a:pt x="75341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000" y="4800600"/>
            <a:ext cx="1981200" cy="838200"/>
          </a:xfrm>
          <a:custGeom>
            <a:avLst/>
            <a:gdLst/>
            <a:ahLst/>
            <a:cxnLst/>
            <a:rect l="l" t="t" r="r" b="b"/>
            <a:pathLst>
              <a:path w="1981200" h="838200">
                <a:moveTo>
                  <a:pt x="1562100" y="0"/>
                </a:moveTo>
                <a:lnTo>
                  <a:pt x="1562100" y="209550"/>
                </a:lnTo>
                <a:lnTo>
                  <a:pt x="0" y="209550"/>
                </a:lnTo>
                <a:lnTo>
                  <a:pt x="0" y="628650"/>
                </a:lnTo>
                <a:lnTo>
                  <a:pt x="1562100" y="628650"/>
                </a:lnTo>
                <a:lnTo>
                  <a:pt x="1562100" y="838200"/>
                </a:lnTo>
                <a:lnTo>
                  <a:pt x="1981200" y="419100"/>
                </a:lnTo>
                <a:lnTo>
                  <a:pt x="1562100" y="0"/>
                </a:lnTo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0" y="4800600"/>
            <a:ext cx="1981200" cy="838200"/>
          </a:xfrm>
          <a:custGeom>
            <a:avLst/>
            <a:gdLst/>
            <a:ahLst/>
            <a:cxnLst/>
            <a:rect l="l" t="t" r="r" b="b"/>
            <a:pathLst>
              <a:path w="1981200" h="838200">
                <a:moveTo>
                  <a:pt x="0" y="209550"/>
                </a:moveTo>
                <a:lnTo>
                  <a:pt x="1562100" y="209550"/>
                </a:lnTo>
                <a:lnTo>
                  <a:pt x="1562100" y="0"/>
                </a:lnTo>
                <a:lnTo>
                  <a:pt x="1981200" y="419100"/>
                </a:lnTo>
                <a:lnTo>
                  <a:pt x="1562100" y="838200"/>
                </a:lnTo>
                <a:lnTo>
                  <a:pt x="1562100" y="628650"/>
                </a:lnTo>
                <a:lnTo>
                  <a:pt x="0" y="628650"/>
                </a:lnTo>
                <a:lnTo>
                  <a:pt x="0" y="20955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05400" y="1447800"/>
            <a:ext cx="3048000" cy="4572000"/>
          </a:xfrm>
          <a:custGeom>
            <a:avLst/>
            <a:gdLst/>
            <a:ahLst/>
            <a:cxnLst/>
            <a:rect l="l" t="t" r="r" b="b"/>
            <a:pathLst>
              <a:path w="3048000" h="4572000">
                <a:moveTo>
                  <a:pt x="2785999" y="0"/>
                </a:moveTo>
                <a:lnTo>
                  <a:pt x="262000" y="0"/>
                </a:lnTo>
                <a:lnTo>
                  <a:pt x="240501" y="867"/>
                </a:lnTo>
                <a:lnTo>
                  <a:pt x="199012" y="7609"/>
                </a:lnTo>
                <a:lnTo>
                  <a:pt x="159984" y="20577"/>
                </a:lnTo>
                <a:lnTo>
                  <a:pt x="123954" y="39234"/>
                </a:lnTo>
                <a:lnTo>
                  <a:pt x="91460" y="63041"/>
                </a:lnTo>
                <a:lnTo>
                  <a:pt x="63041" y="91460"/>
                </a:lnTo>
                <a:lnTo>
                  <a:pt x="39234" y="123954"/>
                </a:lnTo>
                <a:lnTo>
                  <a:pt x="20577" y="159984"/>
                </a:lnTo>
                <a:lnTo>
                  <a:pt x="7609" y="199012"/>
                </a:lnTo>
                <a:lnTo>
                  <a:pt x="867" y="240501"/>
                </a:lnTo>
                <a:lnTo>
                  <a:pt x="0" y="262000"/>
                </a:lnTo>
                <a:lnTo>
                  <a:pt x="0" y="4310049"/>
                </a:lnTo>
                <a:lnTo>
                  <a:pt x="3426" y="4352541"/>
                </a:lnTo>
                <a:lnTo>
                  <a:pt x="13349" y="4392849"/>
                </a:lnTo>
                <a:lnTo>
                  <a:pt x="29228" y="4430434"/>
                </a:lnTo>
                <a:lnTo>
                  <a:pt x="50527" y="4464757"/>
                </a:lnTo>
                <a:lnTo>
                  <a:pt x="76708" y="4495279"/>
                </a:lnTo>
                <a:lnTo>
                  <a:pt x="107231" y="4521460"/>
                </a:lnTo>
                <a:lnTo>
                  <a:pt x="141560" y="4542762"/>
                </a:lnTo>
                <a:lnTo>
                  <a:pt x="179157" y="4558646"/>
                </a:lnTo>
                <a:lnTo>
                  <a:pt x="219483" y="4568571"/>
                </a:lnTo>
                <a:lnTo>
                  <a:pt x="262000" y="4572000"/>
                </a:lnTo>
                <a:lnTo>
                  <a:pt x="2785999" y="4572000"/>
                </a:lnTo>
                <a:lnTo>
                  <a:pt x="2828516" y="4568571"/>
                </a:lnTo>
                <a:lnTo>
                  <a:pt x="2868842" y="4558646"/>
                </a:lnTo>
                <a:lnTo>
                  <a:pt x="2906439" y="4542762"/>
                </a:lnTo>
                <a:lnTo>
                  <a:pt x="2940768" y="4521460"/>
                </a:lnTo>
                <a:lnTo>
                  <a:pt x="2971291" y="4495279"/>
                </a:lnTo>
                <a:lnTo>
                  <a:pt x="2997472" y="4464757"/>
                </a:lnTo>
                <a:lnTo>
                  <a:pt x="3018771" y="4430434"/>
                </a:lnTo>
                <a:lnTo>
                  <a:pt x="3034650" y="4392849"/>
                </a:lnTo>
                <a:lnTo>
                  <a:pt x="3044573" y="4352541"/>
                </a:lnTo>
                <a:lnTo>
                  <a:pt x="3048000" y="4310049"/>
                </a:lnTo>
                <a:lnTo>
                  <a:pt x="3048000" y="262000"/>
                </a:lnTo>
                <a:lnTo>
                  <a:pt x="3044573" y="219483"/>
                </a:lnTo>
                <a:lnTo>
                  <a:pt x="3034650" y="179157"/>
                </a:lnTo>
                <a:lnTo>
                  <a:pt x="3018771" y="141560"/>
                </a:lnTo>
                <a:lnTo>
                  <a:pt x="2997472" y="107231"/>
                </a:lnTo>
                <a:lnTo>
                  <a:pt x="2971292" y="76708"/>
                </a:lnTo>
                <a:lnTo>
                  <a:pt x="2940768" y="50527"/>
                </a:lnTo>
                <a:lnTo>
                  <a:pt x="2906439" y="29228"/>
                </a:lnTo>
                <a:lnTo>
                  <a:pt x="2868842" y="13349"/>
                </a:lnTo>
                <a:lnTo>
                  <a:pt x="2828516" y="3426"/>
                </a:lnTo>
                <a:lnTo>
                  <a:pt x="2785999" y="0"/>
                </a:lnTo>
              </a:path>
            </a:pathLst>
          </a:custGeom>
          <a:solidFill>
            <a:srgbClr val="ECECE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05400" y="1447800"/>
            <a:ext cx="3048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05400" y="1447800"/>
            <a:ext cx="3048000" cy="4572000"/>
          </a:xfrm>
          <a:custGeom>
            <a:avLst/>
            <a:gdLst/>
            <a:ahLst/>
            <a:cxnLst/>
            <a:rect l="l" t="t" r="r" b="b"/>
            <a:pathLst>
              <a:path w="3048000" h="4572000">
                <a:moveTo>
                  <a:pt x="2785999" y="0"/>
                </a:moveTo>
                <a:lnTo>
                  <a:pt x="262000" y="0"/>
                </a:lnTo>
                <a:lnTo>
                  <a:pt x="240501" y="867"/>
                </a:lnTo>
                <a:lnTo>
                  <a:pt x="199012" y="7609"/>
                </a:lnTo>
                <a:lnTo>
                  <a:pt x="159984" y="20577"/>
                </a:lnTo>
                <a:lnTo>
                  <a:pt x="123954" y="39234"/>
                </a:lnTo>
                <a:lnTo>
                  <a:pt x="91460" y="63041"/>
                </a:lnTo>
                <a:lnTo>
                  <a:pt x="63041" y="91460"/>
                </a:lnTo>
                <a:lnTo>
                  <a:pt x="39234" y="123954"/>
                </a:lnTo>
                <a:lnTo>
                  <a:pt x="20577" y="159984"/>
                </a:lnTo>
                <a:lnTo>
                  <a:pt x="7609" y="199012"/>
                </a:lnTo>
                <a:lnTo>
                  <a:pt x="867" y="240501"/>
                </a:lnTo>
                <a:lnTo>
                  <a:pt x="0" y="262000"/>
                </a:lnTo>
                <a:lnTo>
                  <a:pt x="0" y="4310049"/>
                </a:lnTo>
                <a:lnTo>
                  <a:pt x="3426" y="4352541"/>
                </a:lnTo>
                <a:lnTo>
                  <a:pt x="13349" y="4392849"/>
                </a:lnTo>
                <a:lnTo>
                  <a:pt x="29228" y="4430434"/>
                </a:lnTo>
                <a:lnTo>
                  <a:pt x="50527" y="4464757"/>
                </a:lnTo>
                <a:lnTo>
                  <a:pt x="76708" y="4495279"/>
                </a:lnTo>
                <a:lnTo>
                  <a:pt x="107231" y="4521460"/>
                </a:lnTo>
                <a:lnTo>
                  <a:pt x="141560" y="4542762"/>
                </a:lnTo>
                <a:lnTo>
                  <a:pt x="179157" y="4558646"/>
                </a:lnTo>
                <a:lnTo>
                  <a:pt x="219483" y="4568571"/>
                </a:lnTo>
                <a:lnTo>
                  <a:pt x="262000" y="4572000"/>
                </a:lnTo>
                <a:lnTo>
                  <a:pt x="2785999" y="4572000"/>
                </a:lnTo>
                <a:lnTo>
                  <a:pt x="2828516" y="4568571"/>
                </a:lnTo>
                <a:lnTo>
                  <a:pt x="2868842" y="4558646"/>
                </a:lnTo>
                <a:lnTo>
                  <a:pt x="2906439" y="4542762"/>
                </a:lnTo>
                <a:lnTo>
                  <a:pt x="2940768" y="4521460"/>
                </a:lnTo>
                <a:lnTo>
                  <a:pt x="2971291" y="4495279"/>
                </a:lnTo>
                <a:lnTo>
                  <a:pt x="2997472" y="4464757"/>
                </a:lnTo>
                <a:lnTo>
                  <a:pt x="3018771" y="4430434"/>
                </a:lnTo>
                <a:lnTo>
                  <a:pt x="3034650" y="4392849"/>
                </a:lnTo>
                <a:lnTo>
                  <a:pt x="3044573" y="4352541"/>
                </a:lnTo>
                <a:lnTo>
                  <a:pt x="3048000" y="4310049"/>
                </a:lnTo>
                <a:lnTo>
                  <a:pt x="3048000" y="262000"/>
                </a:lnTo>
                <a:lnTo>
                  <a:pt x="3044573" y="219483"/>
                </a:lnTo>
                <a:lnTo>
                  <a:pt x="3034650" y="179157"/>
                </a:lnTo>
                <a:lnTo>
                  <a:pt x="3018771" y="141560"/>
                </a:lnTo>
                <a:lnTo>
                  <a:pt x="2997472" y="107231"/>
                </a:lnTo>
                <a:lnTo>
                  <a:pt x="2971292" y="76708"/>
                </a:lnTo>
                <a:lnTo>
                  <a:pt x="2940768" y="50527"/>
                </a:lnTo>
                <a:lnTo>
                  <a:pt x="2906439" y="29228"/>
                </a:lnTo>
                <a:lnTo>
                  <a:pt x="2868842" y="13349"/>
                </a:lnTo>
                <a:lnTo>
                  <a:pt x="2828516" y="3426"/>
                </a:lnTo>
                <a:lnTo>
                  <a:pt x="2785999" y="0"/>
                </a:lnTo>
              </a:path>
            </a:pathLst>
          </a:custGeom>
          <a:solidFill>
            <a:srgbClr val="ECECE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05400" y="1447800"/>
            <a:ext cx="3048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88439" y="792289"/>
            <a:ext cx="1190407" cy="5336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Basic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79787" y="792289"/>
            <a:ext cx="1977843" cy="5336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Wi</a:t>
            </a:r>
            <a:r>
              <a:rPr sz="6000" b="1" spc="-9" baseline="3413" dirty="0" smtClean="0">
                <a:solidFill>
                  <a:srgbClr val="548ED4"/>
                </a:solidFill>
                <a:latin typeface="Calibri"/>
                <a:cs typeface="Calibri"/>
              </a:rPr>
              <a:t>d</a:t>
            </a:r>
            <a:r>
              <a:rPr sz="6000" b="1" spc="-44" baseline="3413" dirty="0" smtClean="0">
                <a:solidFill>
                  <a:srgbClr val="548ED4"/>
                </a:solidFill>
                <a:latin typeface="Calibri"/>
                <a:cs typeface="Calibri"/>
              </a:rPr>
              <a:t>g</a:t>
            </a:r>
            <a:r>
              <a:rPr sz="6000" b="1" spc="-29" baseline="3413" dirty="0" smtClean="0">
                <a:solidFill>
                  <a:srgbClr val="548ED4"/>
                </a:solidFill>
                <a:latin typeface="Calibri"/>
                <a:cs typeface="Calibri"/>
              </a:rPr>
              <a:t>e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ts: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72914" y="792289"/>
            <a:ext cx="2970290" cy="5336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RadioBu</a:t>
            </a:r>
            <a:r>
              <a:rPr sz="6000" b="1" spc="-39" baseline="3413" dirty="0" smtClean="0">
                <a:solidFill>
                  <a:srgbClr val="548ED4"/>
                </a:solidFill>
                <a:latin typeface="Calibri"/>
                <a:cs typeface="Calibri"/>
              </a:rPr>
              <a:t>t</a:t>
            </a:r>
            <a:r>
              <a:rPr sz="6000" b="1" spc="-44" baseline="3413" dirty="0" smtClean="0">
                <a:solidFill>
                  <a:srgbClr val="548ED4"/>
                </a:solidFill>
                <a:latin typeface="Calibri"/>
                <a:cs typeface="Calibri"/>
              </a:rPr>
              <a:t>t</a:t>
            </a:r>
            <a:r>
              <a:rPr sz="6000" b="1" spc="0" baseline="3413" dirty="0" smtClean="0">
                <a:solidFill>
                  <a:srgbClr val="548ED4"/>
                </a:solidFill>
                <a:latin typeface="Calibri"/>
                <a:cs typeface="Calibri"/>
              </a:rPr>
              <a:t>ons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53129" y="2771330"/>
            <a:ext cx="925011" cy="2029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5"/>
              </a:lnSpc>
              <a:spcBef>
                <a:spcPts val="76"/>
              </a:spcBef>
            </a:pPr>
            <a:r>
              <a:rPr sz="2100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100" spc="4" baseline="195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100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100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oG</a:t>
            </a:r>
            <a:r>
              <a:rPr sz="2100" spc="-25" baseline="195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100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100" spc="4" baseline="1950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100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97098" y="5133784"/>
            <a:ext cx="1513067" cy="202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5"/>
              </a:lnSpc>
              <a:spcBef>
                <a:spcPts val="76"/>
              </a:spcBef>
            </a:pPr>
            <a:r>
              <a:rPr sz="2100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Summary</a:t>
            </a:r>
            <a:r>
              <a:rPr sz="2100" spc="-58" baseline="195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100" spc="-11" baseline="195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cho</a:t>
            </a:r>
            <a:r>
              <a:rPr sz="2100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100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ces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27719" y="6463538"/>
            <a:ext cx="21483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87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5800" y="1828800"/>
            <a:ext cx="2298700" cy="20928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40">
              <a:lnSpc>
                <a:spcPct val="101725"/>
              </a:lnSpc>
              <a:spcBef>
                <a:spcPts val="330"/>
              </a:spcBef>
            </a:pPr>
            <a:r>
              <a:rPr sz="2000" b="1" spc="0" dirty="0" smtClean="0">
                <a:latin typeface="Calibri"/>
                <a:cs typeface="Calibri"/>
              </a:rPr>
              <a:t>E</a:t>
            </a:r>
            <a:r>
              <a:rPr sz="2000" b="1" spc="-29" dirty="0" smtClean="0">
                <a:latin typeface="Calibri"/>
                <a:cs typeface="Calibri"/>
              </a:rPr>
              <a:t>x</a:t>
            </a:r>
            <a:r>
              <a:rPr sz="2000" b="1" spc="0" dirty="0" smtClean="0">
                <a:latin typeface="Calibri"/>
                <a:cs typeface="Calibri"/>
              </a:rPr>
              <a:t>ample</a:t>
            </a:r>
            <a:endParaRPr sz="2000">
              <a:latin typeface="Calibri"/>
              <a:cs typeface="Calibri"/>
            </a:endParaRPr>
          </a:p>
          <a:p>
            <a:pPr marL="548640" marR="454317">
              <a:lnSpc>
                <a:spcPts val="2160"/>
              </a:lnSpc>
              <a:spcBef>
                <a:spcPts val="2456"/>
              </a:spcBef>
            </a:pPr>
            <a:r>
              <a:rPr sz="1800" spc="0" dirty="0" smtClean="0">
                <a:latin typeface="Calibri"/>
                <a:cs typeface="Calibri"/>
              </a:rPr>
              <a:t>This </a:t>
            </a:r>
            <a:r>
              <a:rPr sz="1800" spc="-4" dirty="0" smtClean="0">
                <a:latin typeface="Calibri"/>
                <a:cs typeface="Calibri"/>
              </a:rPr>
              <a:t>U</a:t>
            </a:r>
            <a:r>
              <a:rPr sz="1800" spc="0" dirty="0" smtClean="0">
                <a:latin typeface="Calibri"/>
                <a:cs typeface="Calibri"/>
              </a:rPr>
              <a:t>I</a:t>
            </a:r>
            <a:r>
              <a:rPr sz="1800" spc="-16" dirty="0" smtClean="0">
                <a:latin typeface="Calibri"/>
                <a:cs typeface="Calibri"/>
              </a:rPr>
              <a:t> </a:t>
            </a:r>
            <a:r>
              <a:rPr sz="1800" spc="4" dirty="0" smtClean="0">
                <a:latin typeface="Calibri"/>
                <a:cs typeface="Calibri"/>
              </a:rPr>
              <a:t>u</a:t>
            </a:r>
            <a:r>
              <a:rPr sz="1800" spc="0" dirty="0" smtClean="0">
                <a:latin typeface="Calibri"/>
                <a:cs typeface="Calibri"/>
              </a:rPr>
              <a:t>ses </a:t>
            </a:r>
            <a:r>
              <a:rPr sz="1800" i="1" spc="0" dirty="0" smtClean="0">
                <a:latin typeface="Calibri"/>
                <a:cs typeface="Calibri"/>
              </a:rPr>
              <a:t>RadioBu</a:t>
            </a:r>
            <a:r>
              <a:rPr sz="1800" i="1" spc="-25" dirty="0" smtClean="0">
                <a:latin typeface="Calibri"/>
                <a:cs typeface="Calibri"/>
              </a:rPr>
              <a:t>tt</a:t>
            </a:r>
            <a:r>
              <a:rPr sz="1800" i="1" spc="0" dirty="0" smtClean="0">
                <a:latin typeface="Calibri"/>
                <a:cs typeface="Calibri"/>
              </a:rPr>
              <a:t>ons </a:t>
            </a:r>
            <a:r>
              <a:rPr sz="1800" spc="0" dirty="0" smtClean="0">
                <a:latin typeface="Calibri"/>
                <a:cs typeface="Calibri"/>
              </a:rPr>
              <a:t>and </a:t>
            </a:r>
            <a:r>
              <a:rPr sz="1800" i="1" spc="0" dirty="0" smtClean="0">
                <a:latin typeface="Calibri"/>
                <a:cs typeface="Calibri"/>
              </a:rPr>
              <a:t>CheckB</a:t>
            </a:r>
            <a:r>
              <a:rPr sz="1800" i="1" spc="-39" dirty="0" smtClean="0">
                <a:latin typeface="Calibri"/>
                <a:cs typeface="Calibri"/>
              </a:rPr>
              <a:t>o</a:t>
            </a:r>
            <a:r>
              <a:rPr sz="1800" i="1" spc="-34" dirty="0" smtClean="0">
                <a:latin typeface="Calibri"/>
                <a:cs typeface="Calibri"/>
              </a:rPr>
              <a:t>x</a:t>
            </a:r>
            <a:r>
              <a:rPr sz="1800" i="1" spc="0" dirty="0" smtClean="0">
                <a:latin typeface="Calibri"/>
                <a:cs typeface="Calibri"/>
              </a:rPr>
              <a:t>es</a:t>
            </a:r>
            <a:endParaRPr sz="1800">
              <a:latin typeface="Calibri"/>
              <a:cs typeface="Calibri"/>
            </a:endParaRPr>
          </a:p>
          <a:p>
            <a:pPr marL="548640">
              <a:lnSpc>
                <a:spcPct val="101725"/>
              </a:lnSpc>
            </a:pPr>
            <a:r>
              <a:rPr sz="1800" spc="-19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d</a:t>
            </a:r>
            <a:r>
              <a:rPr sz="1800" spc="-14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fi</a:t>
            </a:r>
            <a:r>
              <a:rPr sz="1800" spc="4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-12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choices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2667000" y="1371600"/>
            <a:ext cx="3352800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1981200" y="3810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/>
              <a:t>EXERCISE  1</a:t>
            </a:r>
            <a:endParaRPr lang="en-US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0" y="1467358"/>
            <a:ext cx="1905000" cy="2714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15000" y="2534158"/>
            <a:ext cx="1905000" cy="2714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10174" y="2529458"/>
            <a:ext cx="1914525" cy="2724150"/>
          </a:xfrm>
          <a:custGeom>
            <a:avLst/>
            <a:gdLst/>
            <a:ahLst/>
            <a:cxnLst/>
            <a:rect l="l" t="t" r="r" b="b"/>
            <a:pathLst>
              <a:path w="1914525" h="2724150">
                <a:moveTo>
                  <a:pt x="0" y="2724150"/>
                </a:moveTo>
                <a:lnTo>
                  <a:pt x="1914525" y="2724150"/>
                </a:lnTo>
                <a:lnTo>
                  <a:pt x="1914525" y="0"/>
                </a:lnTo>
                <a:lnTo>
                  <a:pt x="0" y="0"/>
                </a:lnTo>
                <a:lnTo>
                  <a:pt x="0" y="2724150"/>
                </a:lnTo>
                <a:close/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29400" y="3429000"/>
            <a:ext cx="1828800" cy="2743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24574" y="3424237"/>
            <a:ext cx="1838325" cy="2752725"/>
          </a:xfrm>
          <a:custGeom>
            <a:avLst/>
            <a:gdLst/>
            <a:ahLst/>
            <a:cxnLst/>
            <a:rect l="l" t="t" r="r" b="b"/>
            <a:pathLst>
              <a:path w="1838325" h="2752725">
                <a:moveTo>
                  <a:pt x="0" y="2752725"/>
                </a:moveTo>
                <a:lnTo>
                  <a:pt x="1838325" y="2752725"/>
                </a:lnTo>
                <a:lnTo>
                  <a:pt x="1838325" y="0"/>
                </a:lnTo>
                <a:lnTo>
                  <a:pt x="0" y="0"/>
                </a:lnTo>
                <a:lnTo>
                  <a:pt x="0" y="2752725"/>
                </a:lnTo>
                <a:close/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" y="1447800"/>
            <a:ext cx="1828800" cy="2743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2437" y="1442974"/>
            <a:ext cx="1838325" cy="2752725"/>
          </a:xfrm>
          <a:custGeom>
            <a:avLst/>
            <a:gdLst/>
            <a:ahLst/>
            <a:cxnLst/>
            <a:rect l="l" t="t" r="r" b="b"/>
            <a:pathLst>
              <a:path w="1838325" h="2752725">
                <a:moveTo>
                  <a:pt x="0" y="2752725"/>
                </a:moveTo>
                <a:lnTo>
                  <a:pt x="1838325" y="2752725"/>
                </a:lnTo>
                <a:lnTo>
                  <a:pt x="1838325" y="0"/>
                </a:lnTo>
                <a:lnTo>
                  <a:pt x="0" y="0"/>
                </a:lnTo>
                <a:lnTo>
                  <a:pt x="0" y="2752725"/>
                </a:lnTo>
                <a:close/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71799" y="1447800"/>
            <a:ext cx="1828800" cy="2743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66973" y="1442974"/>
            <a:ext cx="1838325" cy="2752725"/>
          </a:xfrm>
          <a:custGeom>
            <a:avLst/>
            <a:gdLst/>
            <a:ahLst/>
            <a:cxnLst/>
            <a:rect l="l" t="t" r="r" b="b"/>
            <a:pathLst>
              <a:path w="1838325" h="2752725">
                <a:moveTo>
                  <a:pt x="0" y="2752725"/>
                </a:moveTo>
                <a:lnTo>
                  <a:pt x="1838325" y="2752725"/>
                </a:lnTo>
                <a:lnTo>
                  <a:pt x="1838325" y="0"/>
                </a:lnTo>
                <a:lnTo>
                  <a:pt x="0" y="0"/>
                </a:lnTo>
                <a:lnTo>
                  <a:pt x="0" y="2752725"/>
                </a:lnTo>
                <a:close/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5940" y="118363"/>
            <a:ext cx="1342114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548ED4"/>
                </a:solidFill>
                <a:latin typeface="Calibri"/>
                <a:cs typeface="Calibri"/>
              </a:rPr>
              <a:t>A</a:t>
            </a:r>
            <a:r>
              <a:rPr sz="5400" spc="-20" baseline="3034" dirty="0" smtClean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5400" spc="0" baseline="3034" dirty="0" smtClean="0">
                <a:solidFill>
                  <a:srgbClr val="548ED4"/>
                </a:solidFill>
                <a:latin typeface="Calibri"/>
                <a:cs typeface="Calibri"/>
              </a:rPr>
              <a:t>bri</a:t>
            </a:r>
            <a:r>
              <a:rPr sz="5400" spc="-34" baseline="3034" dirty="0" smtClean="0">
                <a:solidFill>
                  <a:srgbClr val="548ED4"/>
                </a:solidFill>
                <a:latin typeface="Calibri"/>
                <a:cs typeface="Calibri"/>
              </a:rPr>
              <a:t>e</a:t>
            </a:r>
            <a:r>
              <a:rPr sz="5400" spc="0" baseline="3034" dirty="0" smtClean="0">
                <a:solidFill>
                  <a:srgbClr val="548ED4"/>
                </a:solidFill>
                <a:latin typeface="Calibri"/>
                <a:cs typeface="Calibri"/>
              </a:rPr>
              <a:t>f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72792" y="118363"/>
            <a:ext cx="1442338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548ED4"/>
                </a:solidFill>
                <a:latin typeface="Calibri"/>
                <a:cs typeface="Calibri"/>
              </a:rPr>
              <a:t>sample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12058" y="118363"/>
            <a:ext cx="487307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548ED4"/>
                </a:solidFill>
                <a:latin typeface="Calibri"/>
                <a:cs typeface="Calibri"/>
              </a:rPr>
              <a:t>of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95776" y="118363"/>
            <a:ext cx="515213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548ED4"/>
                </a:solidFill>
                <a:latin typeface="Calibri"/>
                <a:cs typeface="Calibri"/>
              </a:rPr>
              <a:t>UI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07840" y="118363"/>
            <a:ext cx="2418774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-25" baseline="3034" dirty="0" smtClean="0">
                <a:solidFill>
                  <a:srgbClr val="548ED4"/>
                </a:solidFill>
                <a:latin typeface="Calibri"/>
                <a:cs typeface="Calibri"/>
              </a:rPr>
              <a:t>c</a:t>
            </a:r>
            <a:r>
              <a:rPr sz="5400" spc="0" baseline="3034" dirty="0" smtClean="0">
                <a:solidFill>
                  <a:srgbClr val="548ED4"/>
                </a:solidFill>
                <a:latin typeface="Calibri"/>
                <a:cs typeface="Calibri"/>
              </a:rPr>
              <a:t>ompone</a:t>
            </a:r>
            <a:r>
              <a:rPr sz="5400" spc="-44" baseline="3034" dirty="0" smtClean="0">
                <a:solidFill>
                  <a:srgbClr val="548ED4"/>
                </a:solidFill>
                <a:latin typeface="Calibri"/>
                <a:cs typeface="Calibri"/>
              </a:rPr>
              <a:t>n</a:t>
            </a:r>
            <a:r>
              <a:rPr sz="5400" spc="0" baseline="3034" dirty="0" smtClean="0">
                <a:solidFill>
                  <a:srgbClr val="548ED4"/>
                </a:solidFill>
                <a:latin typeface="Calibri"/>
                <a:cs typeface="Calibri"/>
              </a:rPr>
              <a:t>ts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5940" y="1057402"/>
            <a:ext cx="84862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Wid</a:t>
            </a:r>
            <a:r>
              <a:rPr sz="2700" b="1" spc="-14" baseline="3034" dirty="0" smtClean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2700" b="1" spc="-9" baseline="3034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700" b="1" spc="0" baseline="3034" dirty="0" smtClean="0">
                <a:solidFill>
                  <a:srgbClr val="C00000"/>
                </a:solidFill>
                <a:latin typeface="Calibri"/>
                <a:cs typeface="Calibri"/>
              </a:rPr>
              <a:t>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70647" y="1771904"/>
            <a:ext cx="122250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latin typeface="Calibri"/>
                <a:cs typeface="Calibri"/>
              </a:rPr>
              <a:t>Galle</a:t>
            </a:r>
            <a:r>
              <a:rPr sz="2700" b="1" spc="9" baseline="3034" dirty="0" smtClean="0">
                <a:latin typeface="Calibri"/>
                <a:cs typeface="Calibri"/>
              </a:rPr>
              <a:t>r</a:t>
            </a:r>
            <a:r>
              <a:rPr sz="2700" b="1" spc="0" baseline="3034" dirty="0" smtClean="0">
                <a:latin typeface="Calibri"/>
                <a:cs typeface="Calibri"/>
              </a:rPr>
              <a:t>yV</a:t>
            </a:r>
            <a:r>
              <a:rPr sz="2700" b="1" spc="-4" baseline="3034" dirty="0" smtClean="0">
                <a:latin typeface="Calibri"/>
                <a:cs typeface="Calibri"/>
              </a:rPr>
              <a:t>i</a:t>
            </a:r>
            <a:r>
              <a:rPr sz="2700" b="1" spc="-19" baseline="3034" dirty="0" smtClean="0">
                <a:latin typeface="Calibri"/>
                <a:cs typeface="Calibri"/>
              </a:rPr>
              <a:t>e</a:t>
            </a:r>
            <a:r>
              <a:rPr sz="2700" b="1" spc="0" baseline="3034" dirty="0" smtClean="0">
                <a:latin typeface="Calibri"/>
                <a:cs typeface="Calibri"/>
              </a:rPr>
              <a:t>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732014" y="2320544"/>
            <a:ext cx="108890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-134" baseline="3034" dirty="0" smtClean="0">
                <a:latin typeface="Calibri"/>
                <a:cs typeface="Calibri"/>
              </a:rPr>
              <a:t>T</a:t>
            </a:r>
            <a:r>
              <a:rPr sz="2700" b="1" spc="0" baseline="3034" dirty="0" smtClean="0">
                <a:latin typeface="Calibri"/>
                <a:cs typeface="Calibri"/>
              </a:rPr>
              <a:t>abWid</a:t>
            </a:r>
            <a:r>
              <a:rPr sz="2700" b="1" spc="-19" baseline="3034" dirty="0" smtClean="0">
                <a:latin typeface="Calibri"/>
                <a:cs typeface="Calibri"/>
              </a:rPr>
              <a:t>g</a:t>
            </a:r>
            <a:r>
              <a:rPr sz="2700" b="1" spc="-9" baseline="3034" dirty="0" smtClean="0">
                <a:latin typeface="Calibri"/>
                <a:cs typeface="Calibri"/>
              </a:rPr>
              <a:t>e</a:t>
            </a:r>
            <a:r>
              <a:rPr sz="2700" b="1" spc="0" baseline="3034" dirty="0" smtClean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51114" y="3143504"/>
            <a:ext cx="80094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latin typeface="Calibri"/>
                <a:cs typeface="Calibri"/>
              </a:rPr>
              <a:t>Spinner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9740" y="4410455"/>
            <a:ext cx="2034143" cy="17788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0518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latin typeface="Calibri"/>
                <a:cs typeface="Calibri"/>
              </a:rPr>
              <a:t>TimePic</a:t>
            </a:r>
            <a:r>
              <a:rPr sz="2700" b="1" spc="-54" baseline="3034" dirty="0" smtClean="0">
                <a:latin typeface="Calibri"/>
                <a:cs typeface="Calibri"/>
              </a:rPr>
              <a:t>k</a:t>
            </a:r>
            <a:r>
              <a:rPr sz="2700" b="1" spc="-4" baseline="3034" dirty="0" smtClean="0">
                <a:latin typeface="Calibri"/>
                <a:cs typeface="Calibri"/>
              </a:rPr>
              <a:t>e</a:t>
            </a:r>
            <a:r>
              <a:rPr sz="2700" b="1" spc="0" baseline="3034" dirty="0" smtClean="0">
                <a:latin typeface="Calibri"/>
                <a:cs typeface="Calibri"/>
              </a:rPr>
              <a:t>r</a:t>
            </a:r>
            <a:endParaRPr sz="1800">
              <a:latin typeface="Calibri"/>
              <a:cs typeface="Calibri"/>
            </a:endParaRPr>
          </a:p>
          <a:p>
            <a:pPr marL="12700" marR="30518">
              <a:lnSpc>
                <a:spcPts val="2160"/>
              </a:lnSpc>
              <a:spcBef>
                <a:spcPts val="11"/>
              </a:spcBef>
            </a:pPr>
            <a:r>
              <a:rPr sz="2700" b="1" spc="0" baseline="1517" dirty="0" smtClean="0">
                <a:latin typeface="Calibri"/>
                <a:cs typeface="Calibri"/>
              </a:rPr>
              <a:t>Analog</a:t>
            </a:r>
            <a:r>
              <a:rPr sz="2700" b="1" spc="-4" baseline="1517" dirty="0" smtClean="0">
                <a:latin typeface="Calibri"/>
                <a:cs typeface="Calibri"/>
              </a:rPr>
              <a:t>C</a:t>
            </a:r>
            <a:r>
              <a:rPr sz="2700" b="1" spc="0" baseline="1517" dirty="0" smtClean="0">
                <a:latin typeface="Calibri"/>
                <a:cs typeface="Calibri"/>
              </a:rPr>
              <a:t>l</a:t>
            </a:r>
            <a:r>
              <a:rPr sz="2700" b="1" spc="-9" baseline="1517" dirty="0" smtClean="0">
                <a:latin typeface="Calibri"/>
                <a:cs typeface="Calibri"/>
              </a:rPr>
              <a:t>o</a:t>
            </a:r>
            <a:r>
              <a:rPr sz="2700" b="1" spc="0" baseline="1517" dirty="0" smtClean="0">
                <a:latin typeface="Calibri"/>
                <a:cs typeface="Calibri"/>
              </a:rPr>
              <a:t>ck</a:t>
            </a:r>
            <a:endParaRPr sz="1800">
              <a:latin typeface="Calibri"/>
              <a:cs typeface="Calibri"/>
            </a:endParaRPr>
          </a:p>
          <a:p>
            <a:pPr marL="12700" marR="30518">
              <a:lnSpc>
                <a:spcPts val="2160"/>
              </a:lnSpc>
            </a:pPr>
            <a:r>
              <a:rPr sz="2700" b="1" spc="0" baseline="1517" dirty="0" smtClean="0">
                <a:latin typeface="Calibri"/>
                <a:cs typeface="Calibri"/>
              </a:rPr>
              <a:t>D</a:t>
            </a:r>
            <a:r>
              <a:rPr sz="2700" b="1" spc="-19" baseline="1517" dirty="0" smtClean="0">
                <a:latin typeface="Calibri"/>
                <a:cs typeface="Calibri"/>
              </a:rPr>
              <a:t>a</a:t>
            </a:r>
            <a:r>
              <a:rPr sz="2700" b="1" spc="-25" baseline="1517" dirty="0" smtClean="0">
                <a:latin typeface="Calibri"/>
                <a:cs typeface="Calibri"/>
              </a:rPr>
              <a:t>t</a:t>
            </a:r>
            <a:r>
              <a:rPr sz="2700" b="1" spc="0" baseline="1517" dirty="0" smtClean="0">
                <a:latin typeface="Calibri"/>
                <a:cs typeface="Calibri"/>
              </a:rPr>
              <a:t>ePi</a:t>
            </a:r>
            <a:r>
              <a:rPr sz="2700" b="1" spc="4" baseline="1517" dirty="0" smtClean="0">
                <a:latin typeface="Calibri"/>
                <a:cs typeface="Calibri"/>
              </a:rPr>
              <a:t>c</a:t>
            </a:r>
            <a:r>
              <a:rPr sz="2700" b="1" spc="-50" baseline="1517" dirty="0" smtClean="0">
                <a:latin typeface="Calibri"/>
                <a:cs typeface="Calibri"/>
              </a:rPr>
              <a:t>k</a:t>
            </a:r>
            <a:r>
              <a:rPr sz="2700" b="1" spc="0" baseline="1517" dirty="0" smtClean="0">
                <a:latin typeface="Calibri"/>
                <a:cs typeface="Calibri"/>
              </a:rPr>
              <a:t>er</a:t>
            </a:r>
            <a:endParaRPr sz="1800">
              <a:latin typeface="Calibri"/>
              <a:cs typeface="Calibri"/>
            </a:endParaRPr>
          </a:p>
          <a:p>
            <a:pPr marL="12700" marR="30518">
              <a:lnSpc>
                <a:spcPts val="1920"/>
              </a:lnSpc>
            </a:pPr>
            <a:r>
              <a:rPr sz="2400" spc="0" baseline="1706" dirty="0" smtClean="0">
                <a:latin typeface="Calibri"/>
                <a:cs typeface="Calibri"/>
              </a:rPr>
              <a:t>A</a:t>
            </a:r>
            <a:r>
              <a:rPr sz="2400" spc="-4" baseline="1706" dirty="0" smtClean="0">
                <a:latin typeface="Calibri"/>
                <a:cs typeface="Calibri"/>
              </a:rPr>
              <a:t> </a:t>
            </a:r>
            <a:r>
              <a:rPr sz="2400" i="1" spc="0" baseline="1706" dirty="0" smtClean="0">
                <a:latin typeface="Calibri"/>
                <a:cs typeface="Calibri"/>
              </a:rPr>
              <a:t>Da</a:t>
            </a:r>
            <a:r>
              <a:rPr sz="2400" i="1" spc="-25" baseline="1706" dirty="0" smtClean="0">
                <a:latin typeface="Calibri"/>
                <a:cs typeface="Calibri"/>
              </a:rPr>
              <a:t>t</a:t>
            </a:r>
            <a:r>
              <a:rPr sz="2400" i="1" spc="0" baseline="1706" dirty="0" smtClean="0">
                <a:latin typeface="Calibri"/>
                <a:cs typeface="Calibri"/>
              </a:rPr>
              <a:t>ePic</a:t>
            </a:r>
            <a:r>
              <a:rPr sz="2400" i="1" spc="-54" baseline="1706" dirty="0" smtClean="0">
                <a:latin typeface="Calibri"/>
                <a:cs typeface="Calibri"/>
              </a:rPr>
              <a:t>k</a:t>
            </a:r>
            <a:r>
              <a:rPr sz="2400" i="1" spc="0" baseline="1706" dirty="0" smtClean="0">
                <a:latin typeface="Calibri"/>
                <a:cs typeface="Calibri"/>
              </a:rPr>
              <a:t>e</a:t>
            </a:r>
            <a:r>
              <a:rPr sz="2400" i="1" spc="-9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is</a:t>
            </a:r>
            <a:r>
              <a:rPr sz="2400" spc="-4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a w</a:t>
            </a:r>
            <a:r>
              <a:rPr sz="2400" spc="-4" baseline="1706" dirty="0" smtClean="0">
                <a:latin typeface="Calibri"/>
                <a:cs typeface="Calibri"/>
              </a:rPr>
              <a:t>i</a:t>
            </a:r>
            <a:r>
              <a:rPr sz="2400" spc="0" baseline="1706" dirty="0" smtClean="0">
                <a:latin typeface="Calibri"/>
                <a:cs typeface="Calibri"/>
              </a:rPr>
              <a:t>d</a:t>
            </a:r>
            <a:r>
              <a:rPr sz="2400" spc="-9" baseline="1706" dirty="0" smtClean="0">
                <a:latin typeface="Calibri"/>
                <a:cs typeface="Calibri"/>
              </a:rPr>
              <a:t>g</a:t>
            </a:r>
            <a:r>
              <a:rPr sz="2400" spc="-4" baseline="1706" dirty="0" smtClean="0">
                <a:latin typeface="Calibri"/>
                <a:cs typeface="Calibri"/>
              </a:rPr>
              <a:t>e</a:t>
            </a:r>
            <a:r>
              <a:rPr sz="2400" spc="0" baseline="1706" dirty="0" smtClean="0">
                <a:latin typeface="Calibri"/>
                <a:cs typeface="Calibri"/>
              </a:rPr>
              <a:t>t</a:t>
            </a:r>
            <a:endParaRPr sz="1600">
              <a:latin typeface="Calibri"/>
              <a:cs typeface="Calibri"/>
            </a:endParaRPr>
          </a:p>
          <a:p>
            <a:pPr marL="12700" marR="30518">
              <a:lnSpc>
                <a:spcPts val="1920"/>
              </a:lnSpc>
            </a:pPr>
            <a:r>
              <a:rPr sz="2400" spc="0" baseline="1706" dirty="0" smtClean="0">
                <a:latin typeface="Calibri"/>
                <a:cs typeface="Calibri"/>
              </a:rPr>
              <a:t>th</a:t>
            </a:r>
            <a:r>
              <a:rPr sz="2400" spc="-19" baseline="1706" dirty="0" smtClean="0">
                <a:latin typeface="Calibri"/>
                <a:cs typeface="Calibri"/>
              </a:rPr>
              <a:t>a</a:t>
            </a:r>
            <a:r>
              <a:rPr sz="2400" spc="0" baseline="1706" dirty="0" smtClean="0">
                <a:latin typeface="Calibri"/>
                <a:cs typeface="Calibri"/>
              </a:rPr>
              <a:t>t a</a:t>
            </a:r>
            <a:r>
              <a:rPr sz="2400" spc="-4" baseline="1706" dirty="0" smtClean="0">
                <a:latin typeface="Calibri"/>
                <a:cs typeface="Calibri"/>
              </a:rPr>
              <a:t>l</a:t>
            </a:r>
            <a:r>
              <a:rPr sz="2400" spc="0" baseline="1706" dirty="0" smtClean="0">
                <a:latin typeface="Calibri"/>
                <a:cs typeface="Calibri"/>
              </a:rPr>
              <a:t>l</a:t>
            </a:r>
            <a:r>
              <a:rPr sz="2400" spc="-4" baseline="1706" dirty="0" smtClean="0">
                <a:latin typeface="Calibri"/>
                <a:cs typeface="Calibri"/>
              </a:rPr>
              <a:t>o</a:t>
            </a:r>
            <a:r>
              <a:rPr sz="2400" spc="-9" baseline="1706" dirty="0" smtClean="0">
                <a:latin typeface="Calibri"/>
                <a:cs typeface="Calibri"/>
              </a:rPr>
              <a:t>w</a:t>
            </a:r>
            <a:r>
              <a:rPr sz="2400" spc="0" baseline="1706" dirty="0" smtClean="0">
                <a:latin typeface="Calibri"/>
                <a:cs typeface="Calibri"/>
              </a:rPr>
              <a:t>s</a:t>
            </a:r>
            <a:r>
              <a:rPr sz="2400" spc="-9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the user </a:t>
            </a:r>
            <a:r>
              <a:rPr sz="2400" spc="-19" baseline="1706" dirty="0" smtClean="0">
                <a:latin typeface="Calibri"/>
                <a:cs typeface="Calibri"/>
              </a:rPr>
              <a:t>t</a:t>
            </a:r>
            <a:r>
              <a:rPr sz="2400" spc="0" baseline="1706" dirty="0" smtClean="0">
                <a:latin typeface="Calibri"/>
                <a:cs typeface="Calibri"/>
              </a:rPr>
              <a:t>o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920"/>
              </a:lnSpc>
            </a:pPr>
            <a:r>
              <a:rPr sz="2400" spc="0" baseline="1706" dirty="0" smtClean="0">
                <a:latin typeface="Calibri"/>
                <a:cs typeface="Calibri"/>
              </a:rPr>
              <a:t>select a</a:t>
            </a:r>
            <a:r>
              <a:rPr sz="2400" spc="-9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mo</a:t>
            </a:r>
            <a:r>
              <a:rPr sz="2400" spc="-19" baseline="1706" dirty="0" smtClean="0">
                <a:latin typeface="Calibri"/>
                <a:cs typeface="Calibri"/>
              </a:rPr>
              <a:t>n</a:t>
            </a:r>
            <a:r>
              <a:rPr sz="2400" spc="0" baseline="1706" dirty="0" smtClean="0">
                <a:latin typeface="Calibri"/>
                <a:cs typeface="Calibri"/>
              </a:rPr>
              <a:t>th, d</a:t>
            </a:r>
            <a:r>
              <a:rPr sz="2400" spc="-29" baseline="1706" dirty="0" smtClean="0">
                <a:latin typeface="Calibri"/>
                <a:cs typeface="Calibri"/>
              </a:rPr>
              <a:t>a</a:t>
            </a:r>
            <a:r>
              <a:rPr sz="2400" spc="0" baseline="1706" dirty="0" smtClean="0">
                <a:latin typeface="Calibri"/>
                <a:cs typeface="Calibri"/>
              </a:rPr>
              <a:t>y</a:t>
            </a:r>
            <a:r>
              <a:rPr sz="2400" spc="-4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and</a:t>
            </a:r>
            <a:endParaRPr sz="1600">
              <a:latin typeface="Calibri"/>
              <a:cs typeface="Calibri"/>
            </a:endParaRPr>
          </a:p>
          <a:p>
            <a:pPr marL="12700" marR="30518">
              <a:lnSpc>
                <a:spcPts val="1920"/>
              </a:lnSpc>
            </a:pPr>
            <a:r>
              <a:rPr sz="2400" spc="-14" baseline="1706" dirty="0" smtClean="0">
                <a:latin typeface="Calibri"/>
                <a:cs typeface="Calibri"/>
              </a:rPr>
              <a:t>y</a:t>
            </a:r>
            <a:r>
              <a:rPr sz="2400" spc="0" baseline="1706" dirty="0" smtClean="0">
                <a:latin typeface="Calibri"/>
                <a:cs typeface="Calibri"/>
              </a:rPr>
              <a:t>ea</a:t>
            </a:r>
            <a:r>
              <a:rPr sz="2400" spc="-159" baseline="1706" dirty="0" smtClean="0">
                <a:latin typeface="Calibri"/>
                <a:cs typeface="Calibri"/>
              </a:rPr>
              <a:t>r</a:t>
            </a:r>
            <a:r>
              <a:rPr sz="2400" spc="0" baseline="1706" dirty="0" smtClean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26994" y="4410455"/>
            <a:ext cx="2307730" cy="17178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0518">
              <a:lnSpc>
                <a:spcPts val="1935"/>
              </a:lnSpc>
              <a:spcBef>
                <a:spcPts val="96"/>
              </a:spcBef>
            </a:pPr>
            <a:r>
              <a:rPr sz="2700" b="1" spc="-19" baseline="3034" dirty="0" smtClean="0">
                <a:latin typeface="Calibri"/>
                <a:cs typeface="Calibri"/>
              </a:rPr>
              <a:t>F</a:t>
            </a:r>
            <a:r>
              <a:rPr sz="2700" b="1" spc="0" baseline="3034" dirty="0" smtClean="0">
                <a:latin typeface="Calibri"/>
                <a:cs typeface="Calibri"/>
              </a:rPr>
              <a:t>orm</a:t>
            </a:r>
            <a:r>
              <a:rPr sz="2700" b="1" spc="-18" baseline="3034" dirty="0" smtClean="0">
                <a:latin typeface="Calibri"/>
                <a:cs typeface="Calibri"/>
              </a:rPr>
              <a:t> </a:t>
            </a:r>
            <a:r>
              <a:rPr sz="2700" b="1" spc="0" baseline="3034" dirty="0" smtClean="0">
                <a:latin typeface="Calibri"/>
                <a:cs typeface="Calibri"/>
              </a:rPr>
              <a:t>Co</a:t>
            </a:r>
            <a:r>
              <a:rPr sz="2700" b="1" spc="-19" baseline="3034" dirty="0" smtClean="0">
                <a:latin typeface="Calibri"/>
                <a:cs typeface="Calibri"/>
              </a:rPr>
              <a:t>n</a:t>
            </a:r>
            <a:r>
              <a:rPr sz="2700" b="1" spc="0" baseline="3034" dirty="0" smtClean="0">
                <a:latin typeface="Calibri"/>
                <a:cs typeface="Calibri"/>
              </a:rPr>
              <a:t>t</a:t>
            </a:r>
            <a:r>
              <a:rPr sz="2700" b="1" spc="-19" baseline="3034" dirty="0" smtClean="0">
                <a:latin typeface="Calibri"/>
                <a:cs typeface="Calibri"/>
              </a:rPr>
              <a:t>r</a:t>
            </a:r>
            <a:r>
              <a:rPr sz="2700" b="1" spc="0" baseline="3034" dirty="0" smtClean="0">
                <a:latin typeface="Calibri"/>
                <a:cs typeface="Calibri"/>
              </a:rPr>
              <a:t>ols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920"/>
              </a:lnSpc>
            </a:pPr>
            <a:r>
              <a:rPr sz="2400" spc="0" baseline="1706" dirty="0" smtClean="0">
                <a:latin typeface="Calibri"/>
                <a:cs typeface="Calibri"/>
              </a:rPr>
              <a:t>Inc</a:t>
            </a:r>
            <a:r>
              <a:rPr sz="2400" spc="-4" baseline="1706" dirty="0" smtClean="0">
                <a:latin typeface="Calibri"/>
                <a:cs typeface="Calibri"/>
              </a:rPr>
              <a:t>l</a:t>
            </a:r>
            <a:r>
              <a:rPr sz="2400" spc="0" baseline="1706" dirty="0" smtClean="0">
                <a:latin typeface="Calibri"/>
                <a:cs typeface="Calibri"/>
              </a:rPr>
              <a:t>udes</a:t>
            </a:r>
            <a:r>
              <a:rPr sz="2400" spc="-25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a </a:t>
            </a:r>
            <a:r>
              <a:rPr sz="2400" spc="-25" baseline="1706" dirty="0" smtClean="0">
                <a:latin typeface="Calibri"/>
                <a:cs typeface="Calibri"/>
              </a:rPr>
              <a:t>v</a:t>
            </a:r>
            <a:r>
              <a:rPr sz="2400" spc="0" baseline="1706" dirty="0" smtClean="0">
                <a:latin typeface="Calibri"/>
                <a:cs typeface="Calibri"/>
              </a:rPr>
              <a:t>ari</a:t>
            </a:r>
            <a:r>
              <a:rPr sz="2400" spc="-4" baseline="1706" dirty="0" smtClean="0">
                <a:latin typeface="Calibri"/>
                <a:cs typeface="Calibri"/>
              </a:rPr>
              <a:t>e</a:t>
            </a:r>
            <a:r>
              <a:rPr sz="2400" spc="0" baseline="1706" dirty="0" smtClean="0">
                <a:latin typeface="Calibri"/>
                <a:cs typeface="Calibri"/>
              </a:rPr>
              <a:t>ty of</a:t>
            </a:r>
            <a:r>
              <a:rPr sz="2400" spc="-4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typi</a:t>
            </a:r>
            <a:r>
              <a:rPr sz="2400" spc="-9" baseline="1706" dirty="0" smtClean="0">
                <a:latin typeface="Calibri"/>
                <a:cs typeface="Calibri"/>
              </a:rPr>
              <a:t>c</a:t>
            </a:r>
            <a:r>
              <a:rPr sz="2400" spc="0" baseline="1706" dirty="0" smtClean="0">
                <a:latin typeface="Calibri"/>
                <a:cs typeface="Calibri"/>
              </a:rPr>
              <a:t>al</a:t>
            </a:r>
            <a:endParaRPr sz="1600">
              <a:latin typeface="Calibri"/>
              <a:cs typeface="Calibri"/>
            </a:endParaRPr>
          </a:p>
          <a:p>
            <a:pPr marL="12700" marR="30518">
              <a:lnSpc>
                <a:spcPts val="1920"/>
              </a:lnSpc>
            </a:pPr>
            <a:r>
              <a:rPr sz="2400" spc="-39" baseline="1706" dirty="0" smtClean="0">
                <a:latin typeface="Calibri"/>
                <a:cs typeface="Calibri"/>
              </a:rPr>
              <a:t>f</a:t>
            </a:r>
            <a:r>
              <a:rPr sz="2400" spc="0" baseline="1706" dirty="0" smtClean="0">
                <a:latin typeface="Calibri"/>
                <a:cs typeface="Calibri"/>
              </a:rPr>
              <a:t>orm w</a:t>
            </a:r>
            <a:r>
              <a:rPr sz="2400" spc="-4" baseline="1706" dirty="0" smtClean="0">
                <a:latin typeface="Calibri"/>
                <a:cs typeface="Calibri"/>
              </a:rPr>
              <a:t>i</a:t>
            </a:r>
            <a:r>
              <a:rPr sz="2400" spc="0" baseline="1706" dirty="0" smtClean="0">
                <a:latin typeface="Calibri"/>
                <a:cs typeface="Calibri"/>
              </a:rPr>
              <a:t>d</a:t>
            </a:r>
            <a:r>
              <a:rPr sz="2400" spc="-14" baseline="1706" dirty="0" smtClean="0">
                <a:latin typeface="Calibri"/>
                <a:cs typeface="Calibri"/>
              </a:rPr>
              <a:t>g</a:t>
            </a:r>
            <a:r>
              <a:rPr sz="2400" spc="-4" baseline="1706" dirty="0" smtClean="0">
                <a:latin typeface="Calibri"/>
                <a:cs typeface="Calibri"/>
              </a:rPr>
              <a:t>e</a:t>
            </a:r>
            <a:r>
              <a:rPr sz="2400" spc="0" baseline="1706" dirty="0" smtClean="0">
                <a:latin typeface="Calibri"/>
                <a:cs typeface="Calibri"/>
              </a:rPr>
              <a:t>t</a:t>
            </a:r>
            <a:r>
              <a:rPr sz="2400" spc="-4" baseline="1706" dirty="0" smtClean="0">
                <a:latin typeface="Calibri"/>
                <a:cs typeface="Calibri"/>
              </a:rPr>
              <a:t>s</a:t>
            </a:r>
            <a:r>
              <a:rPr sz="2400" spc="0" baseline="1706" dirty="0" smtClean="0">
                <a:latin typeface="Calibri"/>
                <a:cs typeface="Calibri"/>
              </a:rPr>
              <a:t>,</a:t>
            </a:r>
            <a:r>
              <a:rPr sz="2400" spc="-4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l</a:t>
            </a:r>
            <a:r>
              <a:rPr sz="2400" spc="-4" baseline="1706" dirty="0" smtClean="0">
                <a:latin typeface="Calibri"/>
                <a:cs typeface="Calibri"/>
              </a:rPr>
              <a:t>i</a:t>
            </a:r>
            <a:r>
              <a:rPr sz="2400" spc="-54" baseline="1706" dirty="0" smtClean="0">
                <a:latin typeface="Calibri"/>
                <a:cs typeface="Calibri"/>
              </a:rPr>
              <a:t>k</a:t>
            </a:r>
            <a:r>
              <a:rPr sz="2400" spc="0" baseline="1706" dirty="0" smtClean="0">
                <a:latin typeface="Calibri"/>
                <a:cs typeface="Calibri"/>
              </a:rPr>
              <a:t>e:</a:t>
            </a:r>
            <a:endParaRPr sz="1600">
              <a:latin typeface="Calibri"/>
              <a:cs typeface="Calibri"/>
            </a:endParaRPr>
          </a:p>
          <a:p>
            <a:pPr marL="12700" marR="30518">
              <a:lnSpc>
                <a:spcPts val="1920"/>
              </a:lnSpc>
            </a:pPr>
            <a:r>
              <a:rPr sz="2400" i="1" spc="0" baseline="1706" dirty="0" smtClean="0">
                <a:latin typeface="Calibri"/>
                <a:cs typeface="Calibri"/>
              </a:rPr>
              <a:t>im</a:t>
            </a:r>
            <a:r>
              <a:rPr sz="2400" i="1" spc="-4" baseline="1706" dirty="0" smtClean="0">
                <a:latin typeface="Calibri"/>
                <a:cs typeface="Calibri"/>
              </a:rPr>
              <a:t>a</a:t>
            </a:r>
            <a:r>
              <a:rPr sz="2400" i="1" spc="0" baseline="1706" dirty="0" smtClean="0">
                <a:latin typeface="Calibri"/>
                <a:cs typeface="Calibri"/>
              </a:rPr>
              <a:t>ge</a:t>
            </a:r>
            <a:r>
              <a:rPr sz="2400" i="1" spc="-9" baseline="1706" dirty="0" smtClean="0">
                <a:latin typeface="Calibri"/>
                <a:cs typeface="Calibri"/>
              </a:rPr>
              <a:t> </a:t>
            </a:r>
            <a:r>
              <a:rPr sz="2400" i="1" spc="0" baseline="1706" dirty="0" smtClean="0">
                <a:latin typeface="Calibri"/>
                <a:cs typeface="Calibri"/>
              </a:rPr>
              <a:t>bu</a:t>
            </a:r>
            <a:r>
              <a:rPr sz="2400" i="1" spc="-19" baseline="1706" dirty="0" smtClean="0">
                <a:latin typeface="Calibri"/>
                <a:cs typeface="Calibri"/>
              </a:rPr>
              <a:t>tt</a:t>
            </a:r>
            <a:r>
              <a:rPr sz="2400" i="1" spc="0" baseline="1706" dirty="0" smtClean="0">
                <a:latin typeface="Calibri"/>
                <a:cs typeface="Calibri"/>
              </a:rPr>
              <a:t>ons,</a:t>
            </a:r>
            <a:endParaRPr sz="1600">
              <a:latin typeface="Calibri"/>
              <a:cs typeface="Calibri"/>
            </a:endParaRPr>
          </a:p>
          <a:p>
            <a:pPr marL="12700" marR="30518">
              <a:lnSpc>
                <a:spcPts val="1920"/>
              </a:lnSpc>
            </a:pPr>
            <a:r>
              <a:rPr sz="2400" i="1" spc="-19" baseline="1706" dirty="0" smtClean="0">
                <a:latin typeface="Calibri"/>
                <a:cs typeface="Calibri"/>
              </a:rPr>
              <a:t>t</a:t>
            </a:r>
            <a:r>
              <a:rPr sz="2400" i="1" spc="-34" baseline="1706" dirty="0" smtClean="0">
                <a:latin typeface="Calibri"/>
                <a:cs typeface="Calibri"/>
              </a:rPr>
              <a:t>e</a:t>
            </a:r>
            <a:r>
              <a:rPr sz="2400" i="1" spc="4" baseline="1706" dirty="0" smtClean="0">
                <a:latin typeface="Calibri"/>
                <a:cs typeface="Calibri"/>
              </a:rPr>
              <a:t>x</a:t>
            </a:r>
            <a:r>
              <a:rPr sz="2400" i="1" spc="0" baseline="1706" dirty="0" smtClean="0">
                <a:latin typeface="Calibri"/>
                <a:cs typeface="Calibri"/>
              </a:rPr>
              <a:t>t</a:t>
            </a:r>
            <a:r>
              <a:rPr sz="2400" i="1" spc="-9" baseline="1706" dirty="0" smtClean="0">
                <a:latin typeface="Calibri"/>
                <a:cs typeface="Calibri"/>
              </a:rPr>
              <a:t> </a:t>
            </a:r>
            <a:r>
              <a:rPr sz="2400" i="1" spc="0" baseline="1706" dirty="0" smtClean="0">
                <a:latin typeface="Calibri"/>
                <a:cs typeface="Calibri"/>
              </a:rPr>
              <a:t>f</a:t>
            </a:r>
            <a:r>
              <a:rPr sz="2400" i="1" spc="-4" baseline="1706" dirty="0" smtClean="0">
                <a:latin typeface="Calibri"/>
                <a:cs typeface="Calibri"/>
              </a:rPr>
              <a:t>i</a:t>
            </a:r>
            <a:r>
              <a:rPr sz="2400" i="1" spc="0" baseline="1706" dirty="0" smtClean="0">
                <a:latin typeface="Calibri"/>
                <a:cs typeface="Calibri"/>
              </a:rPr>
              <a:t>elds,</a:t>
            </a:r>
            <a:endParaRPr sz="1600">
              <a:latin typeface="Calibri"/>
              <a:cs typeface="Calibri"/>
            </a:endParaRPr>
          </a:p>
          <a:p>
            <a:pPr marL="12700" marR="30518">
              <a:lnSpc>
                <a:spcPts val="1920"/>
              </a:lnSpc>
            </a:pPr>
            <a:r>
              <a:rPr sz="2400" i="1" spc="0" baseline="1706" dirty="0" smtClean="0">
                <a:latin typeface="Calibri"/>
                <a:cs typeface="Calibri"/>
              </a:rPr>
              <a:t>checkb</a:t>
            </a:r>
            <a:r>
              <a:rPr sz="2400" i="1" spc="-39" baseline="1706" dirty="0" smtClean="0">
                <a:latin typeface="Calibri"/>
                <a:cs typeface="Calibri"/>
              </a:rPr>
              <a:t>o</a:t>
            </a:r>
            <a:r>
              <a:rPr sz="2400" i="1" spc="-34" baseline="1706" dirty="0" smtClean="0">
                <a:latin typeface="Calibri"/>
                <a:cs typeface="Calibri"/>
              </a:rPr>
              <a:t>x</a:t>
            </a:r>
            <a:r>
              <a:rPr sz="2400" i="1" spc="0" baseline="1706" dirty="0" smtClean="0">
                <a:latin typeface="Calibri"/>
                <a:cs typeface="Calibri"/>
              </a:rPr>
              <a:t>es</a:t>
            </a:r>
            <a:r>
              <a:rPr sz="2400" i="1" spc="-9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and</a:t>
            </a:r>
            <a:endParaRPr sz="1600">
              <a:latin typeface="Calibri"/>
              <a:cs typeface="Calibri"/>
            </a:endParaRPr>
          </a:p>
          <a:p>
            <a:pPr marL="12700" marR="30518">
              <a:lnSpc>
                <a:spcPts val="1920"/>
              </a:lnSpc>
            </a:pPr>
            <a:r>
              <a:rPr sz="2400" i="1" spc="0" baseline="1706" dirty="0" smtClean="0">
                <a:latin typeface="Calibri"/>
                <a:cs typeface="Calibri"/>
              </a:rPr>
              <a:t>radio </a:t>
            </a:r>
            <a:r>
              <a:rPr sz="2400" i="1" spc="-4" baseline="1706" dirty="0" smtClean="0">
                <a:latin typeface="Calibri"/>
                <a:cs typeface="Calibri"/>
              </a:rPr>
              <a:t>b</a:t>
            </a:r>
            <a:r>
              <a:rPr sz="2400" i="1" spc="0" baseline="1706" dirty="0" smtClean="0">
                <a:latin typeface="Calibri"/>
                <a:cs typeface="Calibri"/>
              </a:rPr>
              <a:t>u</a:t>
            </a:r>
            <a:r>
              <a:rPr sz="2400" i="1" spc="-14" baseline="1706" dirty="0" smtClean="0">
                <a:latin typeface="Calibri"/>
                <a:cs typeface="Calibri"/>
              </a:rPr>
              <a:t>t</a:t>
            </a:r>
            <a:r>
              <a:rPr sz="2400" i="1" spc="-19" baseline="1706" dirty="0" smtClean="0">
                <a:latin typeface="Calibri"/>
                <a:cs typeface="Calibri"/>
              </a:rPr>
              <a:t>t</a:t>
            </a:r>
            <a:r>
              <a:rPr sz="2400" i="1" spc="0" baseline="1706" dirty="0" smtClean="0">
                <a:latin typeface="Calibri"/>
                <a:cs typeface="Calibri"/>
              </a:rPr>
              <a:t>ons</a:t>
            </a:r>
            <a:r>
              <a:rPr sz="2400" spc="0" baseline="1706" dirty="0" smtClean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3540" y="6306883"/>
            <a:ext cx="4293647" cy="1587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70"/>
              </a:lnSpc>
              <a:spcBef>
                <a:spcPts val="58"/>
              </a:spcBef>
            </a:pPr>
            <a:r>
              <a:rPr sz="1575" spc="0" baseline="2600" dirty="0" smtClean="0">
                <a:latin typeface="Calibri"/>
                <a:cs typeface="Calibri"/>
              </a:rPr>
              <a:t>Re</a:t>
            </a:r>
            <a:r>
              <a:rPr sz="1575" spc="-4" baseline="2600" dirty="0" smtClean="0">
                <a:latin typeface="Calibri"/>
                <a:cs typeface="Calibri"/>
              </a:rPr>
              <a:t>f</a:t>
            </a:r>
            <a:r>
              <a:rPr sz="1575" spc="0" baseline="2600" dirty="0" smtClean="0">
                <a:latin typeface="Calibri"/>
                <a:cs typeface="Calibri"/>
              </a:rPr>
              <a:t>erence:</a:t>
            </a:r>
            <a:r>
              <a:rPr sz="1575" spc="-43" baseline="2600" dirty="0" smtClean="0">
                <a:latin typeface="Calibri"/>
                <a:cs typeface="Calibri"/>
              </a:rPr>
              <a:t> </a:t>
            </a:r>
            <a:r>
              <a:rPr sz="1575" spc="-225" baseline="2600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575" u="sng" spc="0" baseline="2600" dirty="0" smtClean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ht</a:t>
            </a:r>
            <a:r>
              <a:rPr sz="1575" u="sng" spc="4" baseline="2600" dirty="0" smtClean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t</a:t>
            </a:r>
            <a:r>
              <a:rPr sz="1575" u="sng" spc="0" baseline="2600" dirty="0" smtClean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p:/</a:t>
            </a:r>
            <a:r>
              <a:rPr sz="1575" u="sng" spc="-4" baseline="2600" dirty="0" smtClean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/d</a:t>
            </a:r>
            <a:r>
              <a:rPr sz="1575" u="sng" spc="0" baseline="2600" dirty="0" smtClean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eve</a:t>
            </a:r>
            <a:r>
              <a:rPr sz="1575" u="sng" spc="-4" baseline="2600" dirty="0" smtClean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l</a:t>
            </a:r>
            <a:r>
              <a:rPr sz="1575" u="sng" spc="0" baseline="2600" dirty="0" smtClean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oper.</a:t>
            </a:r>
            <a:r>
              <a:rPr sz="1575" u="sng" spc="-4" baseline="2600" dirty="0" smtClean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a</a:t>
            </a:r>
            <a:r>
              <a:rPr sz="1575" u="sng" spc="0" baseline="2600" dirty="0" smtClean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nd</a:t>
            </a:r>
            <a:r>
              <a:rPr sz="1575" u="sng" spc="-4" baseline="2600" dirty="0" smtClean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r</a:t>
            </a:r>
            <a:r>
              <a:rPr sz="1575" u="sng" spc="0" baseline="2600" dirty="0" smtClean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o</a:t>
            </a:r>
            <a:r>
              <a:rPr sz="1575" u="sng" spc="-9" baseline="2600" dirty="0" smtClean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i</a:t>
            </a:r>
            <a:r>
              <a:rPr sz="1575" u="sng" spc="0" baseline="2600" dirty="0" smtClean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d.com</a:t>
            </a:r>
            <a:r>
              <a:rPr sz="1575" u="sng" spc="-4" baseline="2600" dirty="0" smtClean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/</a:t>
            </a:r>
            <a:r>
              <a:rPr sz="1575" u="sng" spc="0" baseline="2600" dirty="0" smtClean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gu</a:t>
            </a:r>
            <a:r>
              <a:rPr sz="1575" u="sng" spc="-4" baseline="2600" dirty="0" smtClean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i</a:t>
            </a:r>
            <a:r>
              <a:rPr sz="1575" u="sng" spc="0" baseline="2600" dirty="0" smtClean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de</a:t>
            </a:r>
            <a:r>
              <a:rPr sz="1575" u="sng" spc="-4" baseline="2600" dirty="0" smtClean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/</a:t>
            </a:r>
            <a:r>
              <a:rPr sz="1575" u="sng" spc="0" baseline="2600" dirty="0" smtClean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t</a:t>
            </a:r>
            <a:r>
              <a:rPr sz="1575" u="sng" spc="-4" baseline="2600" dirty="0" smtClean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o</a:t>
            </a:r>
            <a:r>
              <a:rPr sz="1575" u="sng" spc="0" baseline="2600" dirty="0" smtClean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p</a:t>
            </a:r>
            <a:r>
              <a:rPr sz="1575" u="sng" spc="-4" baseline="2600" dirty="0" smtClean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i</a:t>
            </a:r>
            <a:r>
              <a:rPr sz="1575" u="sng" spc="0" baseline="2600" dirty="0" smtClean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cs/ui</a:t>
            </a:r>
            <a:r>
              <a:rPr sz="1575" u="sng" spc="-4" baseline="2600" dirty="0" smtClean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/l</a:t>
            </a:r>
            <a:r>
              <a:rPr sz="1575" u="sng" spc="0" baseline="2600" dirty="0" smtClean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ayo</a:t>
            </a:r>
            <a:r>
              <a:rPr sz="1575" u="sng" spc="-4" baseline="2600" dirty="0" smtClean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u</a:t>
            </a:r>
            <a:r>
              <a:rPr sz="1575" u="sng" spc="4" baseline="2600" dirty="0" smtClean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t-</a:t>
            </a:r>
            <a:r>
              <a:rPr sz="1575" u="sng" spc="-4" baseline="2600" dirty="0" smtClean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o</a:t>
            </a:r>
            <a:r>
              <a:rPr sz="1575" u="sng" spc="0" baseline="2600" dirty="0" smtClean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bjects.ht</a:t>
            </a:r>
            <a:r>
              <a:rPr sz="1575" u="sng" spc="4" baseline="2600" dirty="0" smtClean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m</a:t>
            </a:r>
            <a:r>
              <a:rPr sz="1575" u="sng" spc="0" baseline="2600" dirty="0" smtClean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l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427719" y="6463538"/>
            <a:ext cx="21483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10173" y="2529458"/>
            <a:ext cx="1914525" cy="894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7624698" y="2529458"/>
            <a:ext cx="838200" cy="894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5710173" y="3424237"/>
            <a:ext cx="914400" cy="1829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6624573" y="3424237"/>
            <a:ext cx="1000125" cy="1829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7624698" y="3424237"/>
            <a:ext cx="838200" cy="1829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9" name="object 29"/>
          <p:cNvSpPr txBox="1"/>
          <p:nvPr/>
        </p:nvSpPr>
        <p:spPr>
          <a:xfrm>
            <a:off x="5710173" y="5253609"/>
            <a:ext cx="914400" cy="9233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0" name="object 30"/>
          <p:cNvSpPr txBox="1"/>
          <p:nvPr/>
        </p:nvSpPr>
        <p:spPr>
          <a:xfrm>
            <a:off x="6624573" y="5253609"/>
            <a:ext cx="1838325" cy="9233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1" name="object 31"/>
          <p:cNvSpPr txBox="1"/>
          <p:nvPr/>
        </p:nvSpPr>
        <p:spPr>
          <a:xfrm>
            <a:off x="2966973" y="1442974"/>
            <a:ext cx="1838325" cy="27527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452437" y="1442974"/>
            <a:ext cx="1838325" cy="27527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3810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/>
              <a:t>EXERCISE  2</a:t>
            </a:r>
            <a:endParaRPr lang="en-US" sz="4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92" y="1195285"/>
            <a:ext cx="3576188" cy="551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5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6166" y="1102613"/>
            <a:ext cx="1905000" cy="2714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85616" y="1102613"/>
            <a:ext cx="1905000" cy="2714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24016" y="1102613"/>
            <a:ext cx="1905000" cy="27146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19190" y="1097914"/>
            <a:ext cx="1914524" cy="2724150"/>
          </a:xfrm>
          <a:custGeom>
            <a:avLst/>
            <a:gdLst/>
            <a:ahLst/>
            <a:cxnLst/>
            <a:rect l="l" t="t" r="r" b="b"/>
            <a:pathLst>
              <a:path w="1914525" h="2724150">
                <a:moveTo>
                  <a:pt x="0" y="2724150"/>
                </a:moveTo>
                <a:lnTo>
                  <a:pt x="1914524" y="2724150"/>
                </a:lnTo>
                <a:lnTo>
                  <a:pt x="1914524" y="0"/>
                </a:lnTo>
                <a:lnTo>
                  <a:pt x="0" y="0"/>
                </a:lnTo>
                <a:lnTo>
                  <a:pt x="0" y="2724150"/>
                </a:lnTo>
                <a:close/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33616" y="3236264"/>
            <a:ext cx="1905000" cy="27146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118363"/>
            <a:ext cx="371222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548ED4"/>
                </a:solidFill>
                <a:latin typeface="Calibri"/>
                <a:cs typeface="Calibri"/>
              </a:rPr>
              <a:t>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3986" y="118363"/>
            <a:ext cx="974068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548ED4"/>
                </a:solidFill>
                <a:latin typeface="Calibri"/>
                <a:cs typeface="Calibri"/>
              </a:rPr>
              <a:t>bri</a:t>
            </a:r>
            <a:r>
              <a:rPr sz="5400" spc="-34" baseline="3034" dirty="0" smtClean="0">
                <a:solidFill>
                  <a:srgbClr val="548ED4"/>
                </a:solidFill>
                <a:latin typeface="Calibri"/>
                <a:cs typeface="Calibri"/>
              </a:rPr>
              <a:t>e</a:t>
            </a:r>
            <a:r>
              <a:rPr sz="5400" spc="0" baseline="3034" dirty="0" smtClean="0">
                <a:solidFill>
                  <a:srgbClr val="548ED4"/>
                </a:solidFill>
                <a:latin typeface="Calibri"/>
                <a:cs typeface="Calibri"/>
              </a:rPr>
              <a:t>f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72792" y="118363"/>
            <a:ext cx="1442338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548ED4"/>
                </a:solidFill>
                <a:latin typeface="Calibri"/>
                <a:cs typeface="Calibri"/>
              </a:rPr>
              <a:t>sample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12058" y="118363"/>
            <a:ext cx="487307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548ED4"/>
                </a:solidFill>
                <a:latin typeface="Calibri"/>
                <a:cs typeface="Calibri"/>
              </a:rPr>
              <a:t>of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95776" y="118363"/>
            <a:ext cx="515213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548ED4"/>
                </a:solidFill>
                <a:latin typeface="Calibri"/>
                <a:cs typeface="Calibri"/>
              </a:rPr>
              <a:t>UI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07840" y="118363"/>
            <a:ext cx="2418774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-25" baseline="3034" dirty="0" smtClean="0">
                <a:solidFill>
                  <a:srgbClr val="548ED4"/>
                </a:solidFill>
                <a:latin typeface="Calibri"/>
                <a:cs typeface="Calibri"/>
              </a:rPr>
              <a:t>c</a:t>
            </a:r>
            <a:r>
              <a:rPr sz="5400" spc="0" baseline="3034" dirty="0" smtClean="0">
                <a:solidFill>
                  <a:srgbClr val="548ED4"/>
                </a:solidFill>
                <a:latin typeface="Calibri"/>
                <a:cs typeface="Calibri"/>
              </a:rPr>
              <a:t>ompone</a:t>
            </a:r>
            <a:r>
              <a:rPr sz="5400" spc="-44" baseline="3034" dirty="0" smtClean="0">
                <a:solidFill>
                  <a:srgbClr val="548ED4"/>
                </a:solidFill>
                <a:latin typeface="Calibri"/>
                <a:cs typeface="Calibri"/>
              </a:rPr>
              <a:t>n</a:t>
            </a:r>
            <a:r>
              <a:rPr sz="5400" spc="0" baseline="3034" dirty="0" smtClean="0">
                <a:solidFill>
                  <a:srgbClr val="548ED4"/>
                </a:solidFill>
                <a:latin typeface="Calibri"/>
                <a:cs typeface="Calibri"/>
              </a:rPr>
              <a:t>ts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59954" y="873760"/>
            <a:ext cx="98407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-64" baseline="3034" dirty="0" smtClean="0">
                <a:latin typeface="Calibri"/>
                <a:cs typeface="Calibri"/>
              </a:rPr>
              <a:t>W</a:t>
            </a:r>
            <a:r>
              <a:rPr sz="2700" b="1" spc="0" baseline="3034" dirty="0" smtClean="0">
                <a:latin typeface="Calibri"/>
                <a:cs typeface="Calibri"/>
              </a:rPr>
              <a:t>ebVi</a:t>
            </a:r>
            <a:r>
              <a:rPr sz="2700" b="1" spc="-14" baseline="3034" dirty="0" smtClean="0">
                <a:latin typeface="Calibri"/>
                <a:cs typeface="Calibri"/>
              </a:rPr>
              <a:t>e</a:t>
            </a:r>
            <a:r>
              <a:rPr sz="2700" b="1" spc="0" baseline="3034" dirty="0" smtClean="0">
                <a:latin typeface="Calibri"/>
                <a:cs typeface="Calibri"/>
              </a:rPr>
              <a:t>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84338" y="2854960"/>
            <a:ext cx="98270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latin typeface="Calibri"/>
                <a:cs typeface="Calibri"/>
              </a:rPr>
              <a:t>MapVi</a:t>
            </a:r>
            <a:r>
              <a:rPr sz="2700" b="1" spc="-14" baseline="3034" dirty="0" smtClean="0">
                <a:latin typeface="Calibri"/>
                <a:cs typeface="Calibri"/>
              </a:rPr>
              <a:t>e</a:t>
            </a:r>
            <a:r>
              <a:rPr sz="2700" b="1" spc="0" baseline="3034" dirty="0" smtClean="0">
                <a:latin typeface="Calibri"/>
                <a:cs typeface="Calibri"/>
              </a:rPr>
              <a:t>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8630" y="4074414"/>
            <a:ext cx="2376345" cy="17176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0518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latin typeface="Calibri"/>
                <a:cs typeface="Calibri"/>
              </a:rPr>
              <a:t>Au</a:t>
            </a:r>
            <a:r>
              <a:rPr sz="2700" b="1" spc="-14" baseline="3034" dirty="0" smtClean="0">
                <a:latin typeface="Calibri"/>
                <a:cs typeface="Calibri"/>
              </a:rPr>
              <a:t>t</a:t>
            </a:r>
            <a:r>
              <a:rPr sz="2700" b="1" spc="0" baseline="3034" dirty="0" smtClean="0">
                <a:latin typeface="Calibri"/>
                <a:cs typeface="Calibri"/>
              </a:rPr>
              <a:t>oCom</a:t>
            </a:r>
            <a:r>
              <a:rPr sz="2700" b="1" spc="-9" baseline="3034" dirty="0" smtClean="0">
                <a:latin typeface="Calibri"/>
                <a:cs typeface="Calibri"/>
              </a:rPr>
              <a:t>p</a:t>
            </a:r>
            <a:r>
              <a:rPr sz="2700" b="1" spc="0" baseline="3034" dirty="0" smtClean="0">
                <a:latin typeface="Calibri"/>
                <a:cs typeface="Calibri"/>
              </a:rPr>
              <a:t>l</a:t>
            </a:r>
            <a:r>
              <a:rPr sz="2700" b="1" spc="-19" baseline="3034" dirty="0" smtClean="0">
                <a:latin typeface="Calibri"/>
                <a:cs typeface="Calibri"/>
              </a:rPr>
              <a:t>e</a:t>
            </a:r>
            <a:r>
              <a:rPr sz="2700" b="1" spc="-25" baseline="3034" dirty="0" smtClean="0">
                <a:latin typeface="Calibri"/>
                <a:cs typeface="Calibri"/>
              </a:rPr>
              <a:t>t</a:t>
            </a:r>
            <a:r>
              <a:rPr sz="2700" b="1" spc="0" baseline="3034" dirty="0" smtClean="0">
                <a:latin typeface="Calibri"/>
                <a:cs typeface="Calibri"/>
              </a:rPr>
              <a:t>e</a:t>
            </a:r>
            <a:r>
              <a:rPr sz="2700" b="1" spc="-159" baseline="3034" dirty="0" smtClean="0">
                <a:latin typeface="Calibri"/>
                <a:cs typeface="Calibri"/>
              </a:rPr>
              <a:t>T</a:t>
            </a:r>
            <a:r>
              <a:rPr sz="2700" b="1" spc="-34" baseline="3034" dirty="0" smtClean="0">
                <a:latin typeface="Calibri"/>
                <a:cs typeface="Calibri"/>
              </a:rPr>
              <a:t>e</a:t>
            </a:r>
            <a:r>
              <a:rPr sz="2700" b="1" spc="0" baseline="3034" dirty="0" smtClean="0">
                <a:latin typeface="Calibri"/>
                <a:cs typeface="Calibri"/>
              </a:rPr>
              <a:t>xt</a:t>
            </a:r>
            <a:r>
              <a:rPr sz="2700" b="1" spc="-9" baseline="3034" dirty="0" smtClean="0">
                <a:latin typeface="Calibri"/>
                <a:cs typeface="Calibri"/>
              </a:rPr>
              <a:t>V</a:t>
            </a:r>
            <a:r>
              <a:rPr sz="2700" b="1" spc="0" baseline="3034" dirty="0" smtClean="0">
                <a:latin typeface="Calibri"/>
                <a:cs typeface="Calibri"/>
              </a:rPr>
              <a:t>i</a:t>
            </a:r>
            <a:r>
              <a:rPr sz="2700" b="1" spc="-14" baseline="3034" dirty="0" smtClean="0">
                <a:latin typeface="Calibri"/>
                <a:cs typeface="Calibri"/>
              </a:rPr>
              <a:t>e</a:t>
            </a:r>
            <a:r>
              <a:rPr sz="2700" b="1" spc="0" baseline="3034" dirty="0" smtClean="0">
                <a:latin typeface="Calibri"/>
                <a:cs typeface="Calibri"/>
              </a:rPr>
              <a:t>w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920"/>
              </a:lnSpc>
            </a:pPr>
            <a:r>
              <a:rPr sz="2400" spc="0" baseline="1706" dirty="0" smtClean="0">
                <a:latin typeface="Calibri"/>
                <a:cs typeface="Calibri"/>
              </a:rPr>
              <a:t>It</a:t>
            </a:r>
            <a:r>
              <a:rPr sz="2400" spc="-4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is</a:t>
            </a:r>
            <a:r>
              <a:rPr sz="2400" spc="-4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a</a:t>
            </a:r>
            <a:r>
              <a:rPr sz="2400" spc="-9" baseline="1706" dirty="0" smtClean="0">
                <a:latin typeface="Calibri"/>
                <a:cs typeface="Calibri"/>
              </a:rPr>
              <a:t> </a:t>
            </a:r>
            <a:r>
              <a:rPr sz="2400" spc="-14" baseline="1706" dirty="0" smtClean="0">
                <a:latin typeface="Calibri"/>
                <a:cs typeface="Calibri"/>
              </a:rPr>
              <a:t>v</a:t>
            </a:r>
            <a:r>
              <a:rPr sz="2400" spc="0" baseline="1706" dirty="0" smtClean="0">
                <a:latin typeface="Calibri"/>
                <a:cs typeface="Calibri"/>
              </a:rPr>
              <a:t>e</a:t>
            </a:r>
            <a:r>
              <a:rPr sz="2400" spc="-29" baseline="1706" dirty="0" smtClean="0">
                <a:latin typeface="Calibri"/>
                <a:cs typeface="Calibri"/>
              </a:rPr>
              <a:t>r</a:t>
            </a:r>
            <a:r>
              <a:rPr sz="2400" spc="0" baseline="1706" dirty="0" smtClean="0">
                <a:latin typeface="Calibri"/>
                <a:cs typeface="Calibri"/>
              </a:rPr>
              <a:t>s</a:t>
            </a:r>
            <a:r>
              <a:rPr sz="2400" spc="-4" baseline="1706" dirty="0" smtClean="0">
                <a:latin typeface="Calibri"/>
                <a:cs typeface="Calibri"/>
              </a:rPr>
              <a:t>i</a:t>
            </a:r>
            <a:r>
              <a:rPr sz="2400" spc="0" baseline="1706" dirty="0" smtClean="0">
                <a:latin typeface="Calibri"/>
                <a:cs typeface="Calibri"/>
              </a:rPr>
              <a:t>on</a:t>
            </a:r>
            <a:r>
              <a:rPr sz="2400" spc="9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of</a:t>
            </a:r>
            <a:r>
              <a:rPr sz="2400" spc="9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the </a:t>
            </a:r>
            <a:r>
              <a:rPr sz="2400" i="1" spc="-29" baseline="1706" dirty="0" smtClean="0">
                <a:latin typeface="Calibri"/>
                <a:cs typeface="Calibri"/>
              </a:rPr>
              <a:t>E</a:t>
            </a:r>
            <a:r>
              <a:rPr sz="2400" i="1" spc="0" baseline="1706" dirty="0" smtClean="0">
                <a:latin typeface="Calibri"/>
                <a:cs typeface="Calibri"/>
              </a:rPr>
              <a:t>di</a:t>
            </a:r>
            <a:r>
              <a:rPr sz="2400" i="1" spc="-4" baseline="1706" dirty="0" smtClean="0">
                <a:latin typeface="Calibri"/>
                <a:cs typeface="Calibri"/>
              </a:rPr>
              <a:t>t</a:t>
            </a:r>
            <a:r>
              <a:rPr sz="2400" i="1" spc="-139" baseline="1706" dirty="0" smtClean="0">
                <a:latin typeface="Calibri"/>
                <a:cs typeface="Calibri"/>
              </a:rPr>
              <a:t>T</a:t>
            </a:r>
            <a:r>
              <a:rPr sz="2400" i="1" spc="-34" baseline="1706" dirty="0" smtClean="0">
                <a:latin typeface="Calibri"/>
                <a:cs typeface="Calibri"/>
              </a:rPr>
              <a:t>e</a:t>
            </a:r>
            <a:r>
              <a:rPr sz="2400" i="1" spc="4" baseline="1706" dirty="0" smtClean="0">
                <a:latin typeface="Calibri"/>
                <a:cs typeface="Calibri"/>
              </a:rPr>
              <a:t>x</a:t>
            </a:r>
            <a:r>
              <a:rPr sz="2400" i="1" spc="0" baseline="1706" dirty="0" smtClean="0">
                <a:latin typeface="Calibri"/>
                <a:cs typeface="Calibri"/>
              </a:rPr>
              <a:t>t</a:t>
            </a:r>
            <a:endParaRPr sz="1600">
              <a:latin typeface="Calibri"/>
              <a:cs typeface="Calibri"/>
            </a:endParaRPr>
          </a:p>
          <a:p>
            <a:pPr marL="12700" marR="30518">
              <a:lnSpc>
                <a:spcPts val="1920"/>
              </a:lnSpc>
            </a:pPr>
            <a:r>
              <a:rPr sz="2400" spc="0" baseline="1706" dirty="0" smtClean="0">
                <a:latin typeface="Calibri"/>
                <a:cs typeface="Calibri"/>
              </a:rPr>
              <a:t>wid</a:t>
            </a:r>
            <a:r>
              <a:rPr sz="2400" spc="-9" baseline="1706" dirty="0" smtClean="0">
                <a:latin typeface="Calibri"/>
                <a:cs typeface="Calibri"/>
              </a:rPr>
              <a:t>g</a:t>
            </a:r>
            <a:r>
              <a:rPr sz="2400" spc="-4" baseline="1706" dirty="0" smtClean="0">
                <a:latin typeface="Calibri"/>
                <a:cs typeface="Calibri"/>
              </a:rPr>
              <a:t>e</a:t>
            </a:r>
            <a:r>
              <a:rPr sz="2400" spc="0" baseline="1706" dirty="0" smtClean="0">
                <a:latin typeface="Calibri"/>
                <a:cs typeface="Calibri"/>
              </a:rPr>
              <a:t>t</a:t>
            </a:r>
            <a:r>
              <a:rPr sz="2400" spc="-14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th</a:t>
            </a:r>
            <a:r>
              <a:rPr sz="2400" spc="-19" baseline="1706" dirty="0" smtClean="0">
                <a:latin typeface="Calibri"/>
                <a:cs typeface="Calibri"/>
              </a:rPr>
              <a:t>a</a:t>
            </a:r>
            <a:r>
              <a:rPr sz="2400" spc="0" baseline="1706" dirty="0" smtClean="0">
                <a:latin typeface="Calibri"/>
                <a:cs typeface="Calibri"/>
              </a:rPr>
              <a:t>t will</a:t>
            </a:r>
            <a:r>
              <a:rPr sz="2400" spc="-9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p</a:t>
            </a:r>
            <a:r>
              <a:rPr sz="2400" spc="-25" baseline="1706" dirty="0" smtClean="0">
                <a:latin typeface="Calibri"/>
                <a:cs typeface="Calibri"/>
              </a:rPr>
              <a:t>r</a:t>
            </a:r>
            <a:r>
              <a:rPr sz="2400" spc="0" baseline="1706" dirty="0" smtClean="0">
                <a:latin typeface="Calibri"/>
                <a:cs typeface="Calibri"/>
              </a:rPr>
              <a:t>ov</a:t>
            </a:r>
            <a:r>
              <a:rPr sz="2400" spc="-4" baseline="1706" dirty="0" smtClean="0">
                <a:latin typeface="Calibri"/>
                <a:cs typeface="Calibri"/>
              </a:rPr>
              <a:t>i</a:t>
            </a:r>
            <a:r>
              <a:rPr sz="2400" spc="0" baseline="1706" dirty="0" smtClean="0">
                <a:latin typeface="Calibri"/>
                <a:cs typeface="Calibri"/>
              </a:rPr>
              <a:t>de</a:t>
            </a:r>
            <a:endParaRPr sz="1600">
              <a:latin typeface="Calibri"/>
              <a:cs typeface="Calibri"/>
            </a:endParaRPr>
          </a:p>
          <a:p>
            <a:pPr marL="12700" marR="30518">
              <a:lnSpc>
                <a:spcPts val="1920"/>
              </a:lnSpc>
            </a:pPr>
            <a:r>
              <a:rPr sz="2400" spc="0" baseline="1706" dirty="0" smtClean="0">
                <a:latin typeface="Calibri"/>
                <a:cs typeface="Calibri"/>
              </a:rPr>
              <a:t>au</a:t>
            </a:r>
            <a:r>
              <a:rPr sz="2400" spc="-19" baseline="1706" dirty="0" smtClean="0">
                <a:latin typeface="Calibri"/>
                <a:cs typeface="Calibri"/>
              </a:rPr>
              <a:t>t</a:t>
            </a:r>
            <a:r>
              <a:rPr sz="2400" spc="4" baseline="1706" dirty="0" smtClean="0">
                <a:latin typeface="Calibri"/>
                <a:cs typeface="Calibri"/>
              </a:rPr>
              <a:t>o</a:t>
            </a:r>
            <a:r>
              <a:rPr sz="2400" spc="0" baseline="1706" dirty="0" smtClean="0">
                <a:latin typeface="Calibri"/>
                <a:cs typeface="Calibri"/>
              </a:rPr>
              <a:t>-</a:t>
            </a:r>
            <a:r>
              <a:rPr sz="2400" spc="-9" baseline="1706" dirty="0" smtClean="0">
                <a:latin typeface="Calibri"/>
                <a:cs typeface="Calibri"/>
              </a:rPr>
              <a:t>c</a:t>
            </a:r>
            <a:r>
              <a:rPr sz="2400" spc="0" baseline="1706" dirty="0" smtClean="0">
                <a:latin typeface="Calibri"/>
                <a:cs typeface="Calibri"/>
              </a:rPr>
              <a:t>ompl</a:t>
            </a:r>
            <a:r>
              <a:rPr sz="2400" spc="-9" baseline="1706" dirty="0" smtClean="0">
                <a:latin typeface="Calibri"/>
                <a:cs typeface="Calibri"/>
              </a:rPr>
              <a:t>e</a:t>
            </a:r>
            <a:r>
              <a:rPr sz="2400" spc="-19" baseline="1706" dirty="0" smtClean="0">
                <a:latin typeface="Calibri"/>
                <a:cs typeface="Calibri"/>
              </a:rPr>
              <a:t>t</a:t>
            </a:r>
            <a:r>
              <a:rPr sz="2400" spc="0" baseline="1706" dirty="0" smtClean="0">
                <a:latin typeface="Calibri"/>
                <a:cs typeface="Calibri"/>
              </a:rPr>
              <a:t>e</a:t>
            </a:r>
            <a:r>
              <a:rPr sz="2400" spc="-14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su</a:t>
            </a:r>
            <a:r>
              <a:rPr sz="2400" spc="14" baseline="1706" dirty="0" smtClean="0">
                <a:latin typeface="Calibri"/>
                <a:cs typeface="Calibri"/>
              </a:rPr>
              <a:t>g</a:t>
            </a:r>
            <a:r>
              <a:rPr sz="2400" spc="-9" baseline="1706" dirty="0" smtClean="0">
                <a:latin typeface="Calibri"/>
                <a:cs typeface="Calibri"/>
              </a:rPr>
              <a:t>g</a:t>
            </a:r>
            <a:r>
              <a:rPr sz="2400" spc="0" baseline="1706" dirty="0" smtClean="0">
                <a:latin typeface="Calibri"/>
                <a:cs typeface="Calibri"/>
              </a:rPr>
              <a:t>e</a:t>
            </a:r>
            <a:r>
              <a:rPr sz="2400" spc="-19" baseline="1706" dirty="0" smtClean="0">
                <a:latin typeface="Calibri"/>
                <a:cs typeface="Calibri"/>
              </a:rPr>
              <a:t>s</a:t>
            </a:r>
            <a:r>
              <a:rPr sz="2400" spc="0" baseline="1706" dirty="0" smtClean="0">
                <a:latin typeface="Calibri"/>
                <a:cs typeface="Calibri"/>
              </a:rPr>
              <a:t>t</a:t>
            </a:r>
            <a:r>
              <a:rPr sz="2400" spc="-4" baseline="1706" dirty="0" smtClean="0">
                <a:latin typeface="Calibri"/>
                <a:cs typeface="Calibri"/>
              </a:rPr>
              <a:t>i</a:t>
            </a:r>
            <a:r>
              <a:rPr sz="2400" spc="0" baseline="1706" dirty="0" smtClean="0">
                <a:latin typeface="Calibri"/>
                <a:cs typeface="Calibri"/>
              </a:rPr>
              <a:t>ons</a:t>
            </a:r>
            <a:endParaRPr sz="1600">
              <a:latin typeface="Calibri"/>
              <a:cs typeface="Calibri"/>
            </a:endParaRPr>
          </a:p>
          <a:p>
            <a:pPr marL="12700" marR="30518">
              <a:lnSpc>
                <a:spcPts val="1920"/>
              </a:lnSpc>
            </a:pPr>
            <a:r>
              <a:rPr sz="2400" spc="0" baseline="1706" dirty="0" smtClean="0">
                <a:latin typeface="Calibri"/>
                <a:cs typeface="Calibri"/>
              </a:rPr>
              <a:t>as</a:t>
            </a:r>
            <a:r>
              <a:rPr sz="2400" spc="-9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the user type</a:t>
            </a:r>
            <a:r>
              <a:rPr sz="2400" spc="-4" baseline="1706" dirty="0" smtClean="0">
                <a:latin typeface="Calibri"/>
                <a:cs typeface="Calibri"/>
              </a:rPr>
              <a:t>s</a:t>
            </a:r>
            <a:r>
              <a:rPr sz="2400" spc="0" baseline="1706" dirty="0" smtClean="0">
                <a:latin typeface="Calibri"/>
                <a:cs typeface="Calibri"/>
              </a:rPr>
              <a:t>. T</a:t>
            </a:r>
            <a:r>
              <a:rPr sz="2400" spc="-4" baseline="1706" dirty="0" smtClean="0">
                <a:latin typeface="Calibri"/>
                <a:cs typeface="Calibri"/>
              </a:rPr>
              <a:t>h</a:t>
            </a:r>
            <a:r>
              <a:rPr sz="2400" spc="0" baseline="1706" dirty="0" smtClean="0"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  <a:p>
            <a:pPr marL="12700" marR="30518">
              <a:lnSpc>
                <a:spcPts val="1920"/>
              </a:lnSpc>
            </a:pPr>
            <a:r>
              <a:rPr sz="2400" spc="0" baseline="1706" dirty="0" smtClean="0">
                <a:latin typeface="Calibri"/>
                <a:cs typeface="Calibri"/>
              </a:rPr>
              <a:t>su</a:t>
            </a:r>
            <a:r>
              <a:rPr sz="2400" spc="14" baseline="1706" dirty="0" smtClean="0">
                <a:latin typeface="Calibri"/>
                <a:cs typeface="Calibri"/>
              </a:rPr>
              <a:t>g</a:t>
            </a:r>
            <a:r>
              <a:rPr sz="2400" spc="-9" baseline="1706" dirty="0" smtClean="0">
                <a:latin typeface="Calibri"/>
                <a:cs typeface="Calibri"/>
              </a:rPr>
              <a:t>g</a:t>
            </a:r>
            <a:r>
              <a:rPr sz="2400" spc="0" baseline="1706" dirty="0" smtClean="0">
                <a:latin typeface="Calibri"/>
                <a:cs typeface="Calibri"/>
              </a:rPr>
              <a:t>e</a:t>
            </a:r>
            <a:r>
              <a:rPr sz="2400" spc="-19" baseline="1706" dirty="0" smtClean="0">
                <a:latin typeface="Calibri"/>
                <a:cs typeface="Calibri"/>
              </a:rPr>
              <a:t>s</a:t>
            </a:r>
            <a:r>
              <a:rPr sz="2400" spc="0" baseline="1706" dirty="0" smtClean="0">
                <a:latin typeface="Calibri"/>
                <a:cs typeface="Calibri"/>
              </a:rPr>
              <a:t>t</a:t>
            </a:r>
            <a:r>
              <a:rPr sz="2400" spc="-4" baseline="1706" dirty="0" smtClean="0">
                <a:latin typeface="Calibri"/>
                <a:cs typeface="Calibri"/>
              </a:rPr>
              <a:t>i</a:t>
            </a:r>
            <a:r>
              <a:rPr sz="2400" spc="0" baseline="1706" dirty="0" smtClean="0">
                <a:latin typeface="Calibri"/>
                <a:cs typeface="Calibri"/>
              </a:rPr>
              <a:t>ons</a:t>
            </a:r>
            <a:r>
              <a:rPr sz="2400" spc="-25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a</a:t>
            </a:r>
            <a:r>
              <a:rPr sz="2400" spc="-25" baseline="1706" dirty="0" smtClean="0">
                <a:latin typeface="Calibri"/>
                <a:cs typeface="Calibri"/>
              </a:rPr>
              <a:t>r</a:t>
            </a:r>
            <a:r>
              <a:rPr sz="2400" spc="0" baseline="1706" dirty="0" smtClean="0">
                <a:latin typeface="Calibri"/>
                <a:cs typeface="Calibri"/>
              </a:rPr>
              <a:t>e </a:t>
            </a:r>
            <a:r>
              <a:rPr sz="2400" spc="-19" baseline="1706" dirty="0" smtClean="0">
                <a:latin typeface="Calibri"/>
                <a:cs typeface="Calibri"/>
              </a:rPr>
              <a:t>e</a:t>
            </a:r>
            <a:r>
              <a:rPr sz="2400" spc="4" baseline="1706" dirty="0" smtClean="0">
                <a:latin typeface="Calibri"/>
                <a:cs typeface="Calibri"/>
              </a:rPr>
              <a:t>x</a:t>
            </a:r>
            <a:r>
              <a:rPr sz="2400" spc="0" baseline="1706" dirty="0" smtClean="0">
                <a:latin typeface="Calibri"/>
                <a:cs typeface="Calibri"/>
              </a:rPr>
              <a:t>t</a:t>
            </a:r>
            <a:r>
              <a:rPr sz="2400" spc="-39" baseline="1706" dirty="0" smtClean="0">
                <a:latin typeface="Calibri"/>
                <a:cs typeface="Calibri"/>
              </a:rPr>
              <a:t>r</a:t>
            </a:r>
            <a:r>
              <a:rPr sz="2400" spc="0" baseline="1706" dirty="0" smtClean="0">
                <a:latin typeface="Calibri"/>
                <a:cs typeface="Calibri"/>
              </a:rPr>
              <a:t>ac</a:t>
            </a:r>
            <a:r>
              <a:rPr sz="2400" spc="-19" baseline="1706" dirty="0" smtClean="0">
                <a:latin typeface="Calibri"/>
                <a:cs typeface="Calibri"/>
              </a:rPr>
              <a:t>t</a:t>
            </a:r>
            <a:r>
              <a:rPr sz="2400" spc="0" baseline="1706" dirty="0" smtClean="0">
                <a:latin typeface="Calibri"/>
                <a:cs typeface="Calibri"/>
              </a:rPr>
              <a:t>ed</a:t>
            </a:r>
            <a:endParaRPr sz="1600">
              <a:latin typeface="Calibri"/>
              <a:cs typeface="Calibri"/>
            </a:endParaRPr>
          </a:p>
          <a:p>
            <a:pPr marL="12700" marR="30518">
              <a:lnSpc>
                <a:spcPts val="1920"/>
              </a:lnSpc>
            </a:pPr>
            <a:r>
              <a:rPr sz="2400" spc="0" baseline="1706" dirty="0" smtClean="0">
                <a:latin typeface="Calibri"/>
                <a:cs typeface="Calibri"/>
              </a:rPr>
              <a:t>f</a:t>
            </a:r>
            <a:r>
              <a:rPr sz="2400" spc="-25" baseline="1706" dirty="0" smtClean="0">
                <a:latin typeface="Calibri"/>
                <a:cs typeface="Calibri"/>
              </a:rPr>
              <a:t>r</a:t>
            </a:r>
            <a:r>
              <a:rPr sz="2400" spc="0" baseline="1706" dirty="0" smtClean="0">
                <a:latin typeface="Calibri"/>
                <a:cs typeface="Calibri"/>
              </a:rPr>
              <a:t>om a </a:t>
            </a:r>
            <a:r>
              <a:rPr sz="2400" spc="-14" baseline="1706" dirty="0" smtClean="0">
                <a:latin typeface="Calibri"/>
                <a:cs typeface="Calibri"/>
              </a:rPr>
              <a:t>c</a:t>
            </a:r>
            <a:r>
              <a:rPr sz="2400" spc="0" baseline="1706" dirty="0" smtClean="0">
                <a:latin typeface="Calibri"/>
                <a:cs typeface="Calibri"/>
              </a:rPr>
              <a:t>ollec</a:t>
            </a:r>
            <a:r>
              <a:rPr sz="2400" spc="-4" baseline="1706" dirty="0" smtClean="0">
                <a:latin typeface="Calibri"/>
                <a:cs typeface="Calibri"/>
              </a:rPr>
              <a:t>t</a:t>
            </a:r>
            <a:r>
              <a:rPr sz="2400" spc="0" baseline="1706" dirty="0" smtClean="0">
                <a:latin typeface="Calibri"/>
                <a:cs typeface="Calibri"/>
              </a:rPr>
              <a:t>ion</a:t>
            </a:r>
            <a:r>
              <a:rPr sz="2400" spc="-9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of </a:t>
            </a:r>
            <a:r>
              <a:rPr sz="2400" spc="-19" baseline="1706" dirty="0" smtClean="0">
                <a:latin typeface="Calibri"/>
                <a:cs typeface="Calibri"/>
              </a:rPr>
              <a:t>s</a:t>
            </a:r>
            <a:r>
              <a:rPr sz="2400" spc="0" baseline="1706" dirty="0" smtClean="0">
                <a:latin typeface="Calibri"/>
                <a:cs typeface="Calibri"/>
              </a:rPr>
              <a:t>tr</a:t>
            </a:r>
            <a:r>
              <a:rPr sz="2400" spc="-4" baseline="1706" dirty="0" smtClean="0">
                <a:latin typeface="Calibri"/>
                <a:cs typeface="Calibri"/>
              </a:rPr>
              <a:t>i</a:t>
            </a:r>
            <a:r>
              <a:rPr sz="2400" spc="0" baseline="1706" dirty="0" smtClean="0">
                <a:latin typeface="Calibri"/>
                <a:cs typeface="Calibri"/>
              </a:rPr>
              <a:t>ngs.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88284" y="4074414"/>
            <a:ext cx="2412328" cy="12299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0518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latin typeface="Calibri"/>
                <a:cs typeface="Calibri"/>
              </a:rPr>
              <a:t>Li</a:t>
            </a:r>
            <a:r>
              <a:rPr sz="2700" b="1" spc="-14" baseline="3034" dirty="0" smtClean="0">
                <a:latin typeface="Calibri"/>
                <a:cs typeface="Calibri"/>
              </a:rPr>
              <a:t>s</a:t>
            </a:r>
            <a:r>
              <a:rPr sz="2700" b="1" spc="0" baseline="3034" dirty="0" smtClean="0">
                <a:latin typeface="Calibri"/>
                <a:cs typeface="Calibri"/>
              </a:rPr>
              <a:t>tVi</a:t>
            </a:r>
            <a:r>
              <a:rPr sz="2700" b="1" spc="-19" baseline="3034" dirty="0" smtClean="0">
                <a:latin typeface="Calibri"/>
                <a:cs typeface="Calibri"/>
              </a:rPr>
              <a:t>e</a:t>
            </a:r>
            <a:r>
              <a:rPr sz="2700" b="1" spc="0" baseline="3034" dirty="0" smtClean="0">
                <a:latin typeface="Calibri"/>
                <a:cs typeface="Calibri"/>
              </a:rPr>
              <a:t>w</a:t>
            </a:r>
            <a:endParaRPr sz="1800">
              <a:latin typeface="Calibri"/>
              <a:cs typeface="Calibri"/>
            </a:endParaRPr>
          </a:p>
          <a:p>
            <a:pPr marL="12700" marR="30518">
              <a:lnSpc>
                <a:spcPts val="1920"/>
              </a:lnSpc>
            </a:pPr>
            <a:r>
              <a:rPr sz="2400" spc="0" baseline="1706" dirty="0" smtClean="0">
                <a:latin typeface="Calibri"/>
                <a:cs typeface="Calibri"/>
              </a:rPr>
              <a:t>A</a:t>
            </a:r>
            <a:r>
              <a:rPr sz="2400" spc="-4" baseline="1706" dirty="0" smtClean="0">
                <a:latin typeface="Calibri"/>
                <a:cs typeface="Calibri"/>
              </a:rPr>
              <a:t> </a:t>
            </a:r>
            <a:r>
              <a:rPr sz="2400" i="1" spc="0" baseline="1706" dirty="0" smtClean="0">
                <a:latin typeface="Calibri"/>
                <a:cs typeface="Calibri"/>
              </a:rPr>
              <a:t>Li</a:t>
            </a:r>
            <a:r>
              <a:rPr sz="2400" i="1" spc="-19" baseline="1706" dirty="0" smtClean="0">
                <a:latin typeface="Calibri"/>
                <a:cs typeface="Calibri"/>
              </a:rPr>
              <a:t>s</a:t>
            </a:r>
            <a:r>
              <a:rPr sz="2400" i="1" spc="0" baseline="1706" dirty="0" smtClean="0">
                <a:latin typeface="Calibri"/>
                <a:cs typeface="Calibri"/>
              </a:rPr>
              <a:t>t</a:t>
            </a:r>
            <a:r>
              <a:rPr sz="2400" i="1" spc="-4" baseline="1706" dirty="0" smtClean="0">
                <a:latin typeface="Calibri"/>
                <a:cs typeface="Calibri"/>
              </a:rPr>
              <a:t>V</a:t>
            </a:r>
            <a:r>
              <a:rPr sz="2400" i="1" spc="0" baseline="1706" dirty="0" smtClean="0">
                <a:latin typeface="Calibri"/>
                <a:cs typeface="Calibri"/>
              </a:rPr>
              <a:t>i</a:t>
            </a:r>
            <a:r>
              <a:rPr sz="2400" i="1" spc="-9" baseline="1706" dirty="0" smtClean="0">
                <a:latin typeface="Calibri"/>
                <a:cs typeface="Calibri"/>
              </a:rPr>
              <a:t>e</a:t>
            </a:r>
            <a:r>
              <a:rPr sz="2400" i="1" spc="0" baseline="1706" dirty="0" smtClean="0">
                <a:latin typeface="Calibri"/>
                <a:cs typeface="Calibri"/>
              </a:rPr>
              <a:t>w</a:t>
            </a:r>
            <a:r>
              <a:rPr sz="2400" i="1" spc="4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is</a:t>
            </a:r>
            <a:r>
              <a:rPr sz="2400" spc="-4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a </a:t>
            </a:r>
            <a:r>
              <a:rPr sz="2400" spc="-4" baseline="1706" dirty="0" smtClean="0">
                <a:latin typeface="Calibri"/>
                <a:cs typeface="Calibri"/>
              </a:rPr>
              <a:t>V</a:t>
            </a:r>
            <a:r>
              <a:rPr sz="2400" spc="0" baseline="1706" dirty="0" smtClean="0">
                <a:latin typeface="Calibri"/>
                <a:cs typeface="Calibri"/>
              </a:rPr>
              <a:t>i</a:t>
            </a:r>
            <a:r>
              <a:rPr sz="2400" spc="-4" baseline="1706" dirty="0" smtClean="0">
                <a:latin typeface="Calibri"/>
                <a:cs typeface="Calibri"/>
              </a:rPr>
              <a:t>e</a:t>
            </a:r>
            <a:r>
              <a:rPr sz="2400" spc="0" baseline="1706" dirty="0" smtClean="0">
                <a:latin typeface="Calibri"/>
                <a:cs typeface="Calibri"/>
              </a:rPr>
              <a:t>w th</a:t>
            </a:r>
            <a:r>
              <a:rPr sz="2400" spc="-14" baseline="1706" dirty="0" smtClean="0">
                <a:latin typeface="Calibri"/>
                <a:cs typeface="Calibri"/>
              </a:rPr>
              <a:t>a</a:t>
            </a:r>
            <a:r>
              <a:rPr sz="2400" spc="0" baseline="1706" dirty="0" smtClean="0">
                <a:latin typeface="Calibri"/>
                <a:cs typeface="Calibri"/>
              </a:rPr>
              <a:t>t</a:t>
            </a:r>
            <a:endParaRPr sz="1600">
              <a:latin typeface="Calibri"/>
              <a:cs typeface="Calibri"/>
            </a:endParaRPr>
          </a:p>
          <a:p>
            <a:pPr marL="12700" marR="30518">
              <a:lnSpc>
                <a:spcPts val="1920"/>
              </a:lnSpc>
            </a:pPr>
            <a:r>
              <a:rPr sz="2400" spc="0" baseline="1706" dirty="0" smtClean="0">
                <a:latin typeface="Calibri"/>
                <a:cs typeface="Calibri"/>
              </a:rPr>
              <a:t>sh</a:t>
            </a:r>
            <a:r>
              <a:rPr sz="2400" spc="-9" baseline="1706" dirty="0" smtClean="0">
                <a:latin typeface="Calibri"/>
                <a:cs typeface="Calibri"/>
              </a:rPr>
              <a:t>ow</a:t>
            </a:r>
            <a:r>
              <a:rPr sz="2400" spc="0" baseline="1706" dirty="0" smtClean="0">
                <a:latin typeface="Calibri"/>
                <a:cs typeface="Calibri"/>
              </a:rPr>
              <a:t>s </a:t>
            </a:r>
            <a:r>
              <a:rPr sz="2400" spc="-4" baseline="1706" dirty="0" smtClean="0">
                <a:latin typeface="Calibri"/>
                <a:cs typeface="Calibri"/>
              </a:rPr>
              <a:t>i</a:t>
            </a:r>
            <a:r>
              <a:rPr sz="2400" spc="-19" baseline="1706" dirty="0" smtClean="0">
                <a:latin typeface="Calibri"/>
                <a:cs typeface="Calibri"/>
              </a:rPr>
              <a:t>t</a:t>
            </a:r>
            <a:r>
              <a:rPr sz="2400" spc="0" baseline="1706" dirty="0" smtClean="0">
                <a:latin typeface="Calibri"/>
                <a:cs typeface="Calibri"/>
              </a:rPr>
              <a:t>ems in</a:t>
            </a:r>
            <a:r>
              <a:rPr sz="2400" spc="-9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a </a:t>
            </a:r>
            <a:r>
              <a:rPr sz="2400" spc="-14" baseline="1706" dirty="0" smtClean="0">
                <a:latin typeface="Calibri"/>
                <a:cs typeface="Calibri"/>
              </a:rPr>
              <a:t>v</a:t>
            </a:r>
            <a:r>
              <a:rPr sz="2400" spc="0" baseline="1706" dirty="0" smtClean="0">
                <a:latin typeface="Calibri"/>
                <a:cs typeface="Calibri"/>
              </a:rPr>
              <a:t>ert</a:t>
            </a:r>
            <a:r>
              <a:rPr sz="2400" spc="-4" baseline="1706" dirty="0" smtClean="0">
                <a:latin typeface="Calibri"/>
                <a:cs typeface="Calibri"/>
              </a:rPr>
              <a:t>i</a:t>
            </a:r>
            <a:r>
              <a:rPr sz="2400" spc="-9" baseline="1706" dirty="0" smtClean="0">
                <a:latin typeface="Calibri"/>
                <a:cs typeface="Calibri"/>
              </a:rPr>
              <a:t>c</a:t>
            </a:r>
            <a:r>
              <a:rPr sz="2400" spc="0" baseline="1706" dirty="0" smtClean="0">
                <a:latin typeface="Calibri"/>
                <a:cs typeface="Calibri"/>
              </a:rPr>
              <a:t>ally</a:t>
            </a:r>
            <a:endParaRPr sz="1600">
              <a:latin typeface="Calibri"/>
              <a:cs typeface="Calibri"/>
            </a:endParaRPr>
          </a:p>
          <a:p>
            <a:pPr marL="12700" marR="30518">
              <a:lnSpc>
                <a:spcPts val="1920"/>
              </a:lnSpc>
            </a:pPr>
            <a:r>
              <a:rPr sz="2400" spc="0" baseline="1706" dirty="0" smtClean="0">
                <a:latin typeface="Calibri"/>
                <a:cs typeface="Calibri"/>
              </a:rPr>
              <a:t>sc</a:t>
            </a:r>
            <a:r>
              <a:rPr sz="2400" spc="-25" baseline="1706" dirty="0" smtClean="0">
                <a:latin typeface="Calibri"/>
                <a:cs typeface="Calibri"/>
              </a:rPr>
              <a:t>r</a:t>
            </a:r>
            <a:r>
              <a:rPr sz="2400" spc="0" baseline="1706" dirty="0" smtClean="0">
                <a:latin typeface="Calibri"/>
                <a:cs typeface="Calibri"/>
              </a:rPr>
              <a:t>oll</a:t>
            </a:r>
            <a:r>
              <a:rPr sz="2400" spc="-4" baseline="1706" dirty="0" smtClean="0">
                <a:latin typeface="Calibri"/>
                <a:cs typeface="Calibri"/>
              </a:rPr>
              <a:t>i</a:t>
            </a:r>
            <a:r>
              <a:rPr sz="2400" spc="0" baseline="1706" dirty="0" smtClean="0">
                <a:latin typeface="Calibri"/>
                <a:cs typeface="Calibri"/>
              </a:rPr>
              <a:t>ng</a:t>
            </a:r>
            <a:r>
              <a:rPr sz="2400" spc="-19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l</a:t>
            </a:r>
            <a:r>
              <a:rPr sz="2400" spc="-4" baseline="1706" dirty="0" smtClean="0">
                <a:latin typeface="Calibri"/>
                <a:cs typeface="Calibri"/>
              </a:rPr>
              <a:t>i</a:t>
            </a:r>
            <a:r>
              <a:rPr sz="2400" spc="-19" baseline="1706" dirty="0" smtClean="0">
                <a:latin typeface="Calibri"/>
                <a:cs typeface="Calibri"/>
              </a:rPr>
              <a:t>s</a:t>
            </a:r>
            <a:r>
              <a:rPr sz="2400" spc="0" baseline="1706" dirty="0" smtClean="0">
                <a:latin typeface="Calibri"/>
                <a:cs typeface="Calibri"/>
              </a:rPr>
              <a:t>t.</a:t>
            </a:r>
            <a:r>
              <a:rPr sz="2400" spc="-4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The</a:t>
            </a:r>
            <a:r>
              <a:rPr sz="2400" spc="-9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i</a:t>
            </a:r>
            <a:r>
              <a:rPr sz="2400" spc="-19" baseline="1706" dirty="0" smtClean="0">
                <a:latin typeface="Calibri"/>
                <a:cs typeface="Calibri"/>
              </a:rPr>
              <a:t>t</a:t>
            </a:r>
            <a:r>
              <a:rPr sz="2400" spc="0" baseline="1706" dirty="0" smtClean="0">
                <a:latin typeface="Calibri"/>
                <a:cs typeface="Calibri"/>
              </a:rPr>
              <a:t>ems a</a:t>
            </a:r>
            <a:r>
              <a:rPr sz="2400" spc="-25" baseline="1706" dirty="0" smtClean="0">
                <a:latin typeface="Calibri"/>
                <a:cs typeface="Calibri"/>
              </a:rPr>
              <a:t>r</a:t>
            </a:r>
            <a:r>
              <a:rPr sz="2400" spc="0" baseline="1706" dirty="0" smtClean="0"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920"/>
              </a:lnSpc>
            </a:pPr>
            <a:r>
              <a:rPr sz="2400" spc="0" baseline="1706" dirty="0" smtClean="0">
                <a:latin typeface="Calibri"/>
                <a:cs typeface="Calibri"/>
              </a:rPr>
              <a:t>acqui</a:t>
            </a:r>
            <a:r>
              <a:rPr sz="2400" spc="-29" baseline="1706" dirty="0" smtClean="0">
                <a:latin typeface="Calibri"/>
                <a:cs typeface="Calibri"/>
              </a:rPr>
              <a:t>r</a:t>
            </a:r>
            <a:r>
              <a:rPr sz="2400" spc="0" baseline="1706" dirty="0" smtClean="0">
                <a:latin typeface="Calibri"/>
                <a:cs typeface="Calibri"/>
              </a:rPr>
              <a:t>ed</a:t>
            </a:r>
            <a:r>
              <a:rPr sz="2400" spc="-14" baseline="1706" dirty="0" smtClean="0">
                <a:latin typeface="Calibri"/>
                <a:cs typeface="Calibri"/>
              </a:rPr>
              <a:t> </a:t>
            </a:r>
            <a:r>
              <a:rPr sz="2400" spc="0" baseline="1706" dirty="0" smtClean="0">
                <a:latin typeface="Calibri"/>
                <a:cs typeface="Calibri"/>
              </a:rPr>
              <a:t>f</a:t>
            </a:r>
            <a:r>
              <a:rPr sz="2400" spc="-25" baseline="1706" dirty="0" smtClean="0">
                <a:latin typeface="Calibri"/>
                <a:cs typeface="Calibri"/>
              </a:rPr>
              <a:t>r</a:t>
            </a:r>
            <a:r>
              <a:rPr sz="2400" spc="0" baseline="1706" dirty="0" smtClean="0">
                <a:latin typeface="Calibri"/>
                <a:cs typeface="Calibri"/>
              </a:rPr>
              <a:t>om a</a:t>
            </a:r>
            <a:r>
              <a:rPr sz="2400" spc="4" baseline="1706" dirty="0" smtClean="0">
                <a:latin typeface="Calibri"/>
                <a:cs typeface="Calibri"/>
              </a:rPr>
              <a:t> </a:t>
            </a:r>
            <a:r>
              <a:rPr sz="2400" i="1" spc="0" baseline="1706" dirty="0" smtClean="0">
                <a:latin typeface="Calibri"/>
                <a:cs typeface="Calibri"/>
              </a:rPr>
              <a:t>Li</a:t>
            </a:r>
            <a:r>
              <a:rPr sz="2400" i="1" spc="-19" baseline="1706" dirty="0" smtClean="0">
                <a:latin typeface="Calibri"/>
                <a:cs typeface="Calibri"/>
              </a:rPr>
              <a:t>s</a:t>
            </a:r>
            <a:r>
              <a:rPr sz="2400" i="1" spc="0" baseline="1706" dirty="0" smtClean="0">
                <a:latin typeface="Calibri"/>
                <a:cs typeface="Calibri"/>
              </a:rPr>
              <a:t>t</a:t>
            </a:r>
            <a:r>
              <a:rPr sz="2400" i="1" spc="-4" baseline="1706" dirty="0" smtClean="0">
                <a:latin typeface="Calibri"/>
                <a:cs typeface="Calibri"/>
              </a:rPr>
              <a:t>A</a:t>
            </a:r>
            <a:r>
              <a:rPr sz="2400" i="1" spc="0" baseline="1706" dirty="0" smtClean="0">
                <a:latin typeface="Calibri"/>
                <a:cs typeface="Calibri"/>
              </a:rPr>
              <a:t>da</a:t>
            </a:r>
            <a:r>
              <a:rPr sz="2400" i="1" spc="-9" baseline="1706" dirty="0" smtClean="0">
                <a:latin typeface="Calibri"/>
                <a:cs typeface="Calibri"/>
              </a:rPr>
              <a:t>p</a:t>
            </a:r>
            <a:r>
              <a:rPr sz="2400" i="1" spc="-19" baseline="1706" dirty="0" smtClean="0">
                <a:latin typeface="Calibri"/>
                <a:cs typeface="Calibri"/>
              </a:rPr>
              <a:t>t</a:t>
            </a:r>
            <a:r>
              <a:rPr sz="2400" i="1" spc="0" baseline="1706" dirty="0" smtClean="0">
                <a:latin typeface="Calibri"/>
                <a:cs typeface="Calibri"/>
              </a:rPr>
              <a:t>e</a:t>
            </a:r>
            <a:r>
              <a:rPr sz="2400" i="1" spc="4" baseline="1706" dirty="0" smtClean="0">
                <a:latin typeface="Calibri"/>
                <a:cs typeface="Calibri"/>
              </a:rPr>
              <a:t>r</a:t>
            </a:r>
            <a:r>
              <a:rPr sz="2400" spc="0" baseline="1706" dirty="0" smtClean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3540" y="6306883"/>
            <a:ext cx="4293647" cy="1587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70"/>
              </a:lnSpc>
              <a:spcBef>
                <a:spcPts val="58"/>
              </a:spcBef>
            </a:pPr>
            <a:r>
              <a:rPr sz="1575" spc="0" baseline="2600" dirty="0" smtClean="0">
                <a:latin typeface="Calibri"/>
                <a:cs typeface="Calibri"/>
              </a:rPr>
              <a:t>Re</a:t>
            </a:r>
            <a:r>
              <a:rPr sz="1575" spc="-4" baseline="2600" dirty="0" smtClean="0">
                <a:latin typeface="Calibri"/>
                <a:cs typeface="Calibri"/>
              </a:rPr>
              <a:t>f</a:t>
            </a:r>
            <a:r>
              <a:rPr sz="1575" spc="0" baseline="2600" dirty="0" smtClean="0">
                <a:latin typeface="Calibri"/>
                <a:cs typeface="Calibri"/>
              </a:rPr>
              <a:t>erence:</a:t>
            </a:r>
            <a:r>
              <a:rPr sz="1575" spc="-43" baseline="2600" dirty="0" smtClean="0">
                <a:latin typeface="Calibri"/>
                <a:cs typeface="Calibri"/>
              </a:rPr>
              <a:t> </a:t>
            </a:r>
            <a:r>
              <a:rPr sz="1575" spc="-225" baseline="2600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575" u="sng" spc="0" baseline="2600" dirty="0" smtClean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ht</a:t>
            </a:r>
            <a:r>
              <a:rPr sz="1575" u="sng" spc="4" baseline="2600" dirty="0" smtClean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t</a:t>
            </a:r>
            <a:r>
              <a:rPr sz="1575" u="sng" spc="0" baseline="2600" dirty="0" smtClean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p:/</a:t>
            </a:r>
            <a:r>
              <a:rPr sz="1575" u="sng" spc="-4" baseline="2600" dirty="0" smtClean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/d</a:t>
            </a:r>
            <a:r>
              <a:rPr sz="1575" u="sng" spc="0" baseline="2600" dirty="0" smtClean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eve</a:t>
            </a:r>
            <a:r>
              <a:rPr sz="1575" u="sng" spc="-4" baseline="2600" dirty="0" smtClean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l</a:t>
            </a:r>
            <a:r>
              <a:rPr sz="1575" u="sng" spc="0" baseline="2600" dirty="0" smtClean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oper.</a:t>
            </a:r>
            <a:r>
              <a:rPr sz="1575" u="sng" spc="-4" baseline="2600" dirty="0" smtClean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a</a:t>
            </a:r>
            <a:r>
              <a:rPr sz="1575" u="sng" spc="0" baseline="2600" dirty="0" smtClean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nd</a:t>
            </a:r>
            <a:r>
              <a:rPr sz="1575" u="sng" spc="-4" baseline="2600" dirty="0" smtClean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r</a:t>
            </a:r>
            <a:r>
              <a:rPr sz="1575" u="sng" spc="0" baseline="2600" dirty="0" smtClean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o</a:t>
            </a:r>
            <a:r>
              <a:rPr sz="1575" u="sng" spc="-9" baseline="2600" dirty="0" smtClean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i</a:t>
            </a:r>
            <a:r>
              <a:rPr sz="1575" u="sng" spc="0" baseline="2600" dirty="0" smtClean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d.com</a:t>
            </a:r>
            <a:r>
              <a:rPr sz="1575" u="sng" spc="-4" baseline="2600" dirty="0" smtClean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/</a:t>
            </a:r>
            <a:r>
              <a:rPr sz="1575" u="sng" spc="0" baseline="2600" dirty="0" smtClean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gu</a:t>
            </a:r>
            <a:r>
              <a:rPr sz="1575" u="sng" spc="-4" baseline="2600" dirty="0" smtClean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i</a:t>
            </a:r>
            <a:r>
              <a:rPr sz="1575" u="sng" spc="0" baseline="2600" dirty="0" smtClean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de</a:t>
            </a:r>
            <a:r>
              <a:rPr sz="1575" u="sng" spc="-4" baseline="2600" dirty="0" smtClean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/</a:t>
            </a:r>
            <a:r>
              <a:rPr sz="1575" u="sng" spc="0" baseline="2600" dirty="0" smtClean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t</a:t>
            </a:r>
            <a:r>
              <a:rPr sz="1575" u="sng" spc="-4" baseline="2600" dirty="0" smtClean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o</a:t>
            </a:r>
            <a:r>
              <a:rPr sz="1575" u="sng" spc="0" baseline="2600" dirty="0" smtClean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p</a:t>
            </a:r>
            <a:r>
              <a:rPr sz="1575" u="sng" spc="-4" baseline="2600" dirty="0" smtClean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i</a:t>
            </a:r>
            <a:r>
              <a:rPr sz="1575" u="sng" spc="0" baseline="2600" dirty="0" smtClean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cs/ui</a:t>
            </a:r>
            <a:r>
              <a:rPr sz="1575" u="sng" spc="-4" baseline="2600" dirty="0" smtClean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/l</a:t>
            </a:r>
            <a:r>
              <a:rPr sz="1575" u="sng" spc="0" baseline="2600" dirty="0" smtClean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ayo</a:t>
            </a:r>
            <a:r>
              <a:rPr sz="1575" u="sng" spc="-4" baseline="2600" dirty="0" smtClean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u</a:t>
            </a:r>
            <a:r>
              <a:rPr sz="1575" u="sng" spc="4" baseline="2600" dirty="0" smtClean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t-</a:t>
            </a:r>
            <a:r>
              <a:rPr sz="1575" u="sng" spc="-4" baseline="2600" dirty="0" smtClean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o</a:t>
            </a:r>
            <a:r>
              <a:rPr sz="1575" u="sng" spc="0" baseline="2600" dirty="0" smtClean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bjects.ht</a:t>
            </a:r>
            <a:r>
              <a:rPr sz="1575" u="sng" spc="4" baseline="2600" dirty="0" smtClean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m</a:t>
            </a:r>
            <a:r>
              <a:rPr sz="1575" u="sng" spc="0" baseline="2600" dirty="0" smtClean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l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27719" y="6463538"/>
            <a:ext cx="21483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19190" y="1097914"/>
            <a:ext cx="1914524" cy="2724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0" y="1904987"/>
            <a:ext cx="5715000" cy="45198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57373" y="1900224"/>
            <a:ext cx="5724525" cy="4529328"/>
          </a:xfrm>
          <a:custGeom>
            <a:avLst/>
            <a:gdLst/>
            <a:ahLst/>
            <a:cxnLst/>
            <a:rect l="l" t="t" r="r" b="b"/>
            <a:pathLst>
              <a:path w="5724525" h="4529328">
                <a:moveTo>
                  <a:pt x="0" y="4529328"/>
                </a:moveTo>
                <a:lnTo>
                  <a:pt x="5724525" y="4529328"/>
                </a:lnTo>
                <a:lnTo>
                  <a:pt x="5724525" y="0"/>
                </a:lnTo>
                <a:lnTo>
                  <a:pt x="0" y="0"/>
                </a:lnTo>
                <a:lnTo>
                  <a:pt x="0" y="4529328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95500" y="5334000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95500" y="5491226"/>
            <a:ext cx="2871851" cy="213220"/>
          </a:xfrm>
          <a:custGeom>
            <a:avLst/>
            <a:gdLst/>
            <a:ahLst/>
            <a:cxnLst/>
            <a:rect l="l" t="t" r="r" b="b"/>
            <a:pathLst>
              <a:path w="2871851" h="213220">
                <a:moveTo>
                  <a:pt x="0" y="0"/>
                </a:moveTo>
                <a:lnTo>
                  <a:pt x="2871851" y="21322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43200" y="4572000"/>
            <a:ext cx="1219200" cy="457200"/>
          </a:xfrm>
          <a:custGeom>
            <a:avLst/>
            <a:gdLst/>
            <a:ahLst/>
            <a:cxnLst/>
            <a:rect l="l" t="t" r="r" b="b"/>
            <a:pathLst>
              <a:path w="1219200" h="457200">
                <a:moveTo>
                  <a:pt x="0" y="228600"/>
                </a:moveTo>
                <a:lnTo>
                  <a:pt x="17716" y="173669"/>
                </a:lnTo>
                <a:lnTo>
                  <a:pt x="47904" y="139624"/>
                </a:lnTo>
                <a:lnTo>
                  <a:pt x="91331" y="108189"/>
                </a:lnTo>
                <a:lnTo>
                  <a:pt x="146740" y="79835"/>
                </a:lnTo>
                <a:lnTo>
                  <a:pt x="212877" y="55032"/>
                </a:lnTo>
                <a:lnTo>
                  <a:pt x="249576" y="44110"/>
                </a:lnTo>
                <a:lnTo>
                  <a:pt x="288486" y="34252"/>
                </a:lnTo>
                <a:lnTo>
                  <a:pt x="329451" y="25518"/>
                </a:lnTo>
                <a:lnTo>
                  <a:pt x="372314" y="17966"/>
                </a:lnTo>
                <a:lnTo>
                  <a:pt x="416917" y="11655"/>
                </a:lnTo>
                <a:lnTo>
                  <a:pt x="463104" y="6644"/>
                </a:lnTo>
                <a:lnTo>
                  <a:pt x="510718" y="2992"/>
                </a:lnTo>
                <a:lnTo>
                  <a:pt x="559602" y="757"/>
                </a:lnTo>
                <a:lnTo>
                  <a:pt x="609600" y="0"/>
                </a:lnTo>
                <a:lnTo>
                  <a:pt x="659597" y="757"/>
                </a:lnTo>
                <a:lnTo>
                  <a:pt x="708481" y="2992"/>
                </a:lnTo>
                <a:lnTo>
                  <a:pt x="756095" y="6644"/>
                </a:lnTo>
                <a:lnTo>
                  <a:pt x="802282" y="11655"/>
                </a:lnTo>
                <a:lnTo>
                  <a:pt x="846885" y="17966"/>
                </a:lnTo>
                <a:lnTo>
                  <a:pt x="889748" y="25518"/>
                </a:lnTo>
                <a:lnTo>
                  <a:pt x="930713" y="34252"/>
                </a:lnTo>
                <a:lnTo>
                  <a:pt x="969623" y="44110"/>
                </a:lnTo>
                <a:lnTo>
                  <a:pt x="1006322" y="55032"/>
                </a:lnTo>
                <a:lnTo>
                  <a:pt x="1072459" y="79835"/>
                </a:lnTo>
                <a:lnTo>
                  <a:pt x="1127868" y="108189"/>
                </a:lnTo>
                <a:lnTo>
                  <a:pt x="1171295" y="139624"/>
                </a:lnTo>
                <a:lnTo>
                  <a:pt x="1201483" y="173669"/>
                </a:lnTo>
                <a:lnTo>
                  <a:pt x="1217179" y="209853"/>
                </a:lnTo>
                <a:lnTo>
                  <a:pt x="1219200" y="228600"/>
                </a:lnTo>
                <a:lnTo>
                  <a:pt x="1217179" y="247346"/>
                </a:lnTo>
                <a:lnTo>
                  <a:pt x="1211221" y="265676"/>
                </a:lnTo>
                <a:lnTo>
                  <a:pt x="1188122" y="300849"/>
                </a:lnTo>
                <a:lnTo>
                  <a:pt x="1151158" y="333648"/>
                </a:lnTo>
                <a:lnTo>
                  <a:pt x="1101583" y="363602"/>
                </a:lnTo>
                <a:lnTo>
                  <a:pt x="1040653" y="390239"/>
                </a:lnTo>
                <a:lnTo>
                  <a:pt x="969623" y="413089"/>
                </a:lnTo>
                <a:lnTo>
                  <a:pt x="930713" y="422947"/>
                </a:lnTo>
                <a:lnTo>
                  <a:pt x="889748" y="431681"/>
                </a:lnTo>
                <a:lnTo>
                  <a:pt x="846885" y="439233"/>
                </a:lnTo>
                <a:lnTo>
                  <a:pt x="802282" y="445544"/>
                </a:lnTo>
                <a:lnTo>
                  <a:pt x="756095" y="450555"/>
                </a:lnTo>
                <a:lnTo>
                  <a:pt x="708481" y="454207"/>
                </a:lnTo>
                <a:lnTo>
                  <a:pt x="659597" y="456442"/>
                </a:lnTo>
                <a:lnTo>
                  <a:pt x="609600" y="457200"/>
                </a:lnTo>
                <a:lnTo>
                  <a:pt x="559602" y="456442"/>
                </a:lnTo>
                <a:lnTo>
                  <a:pt x="510718" y="454207"/>
                </a:lnTo>
                <a:lnTo>
                  <a:pt x="463104" y="450555"/>
                </a:lnTo>
                <a:lnTo>
                  <a:pt x="416917" y="445544"/>
                </a:lnTo>
                <a:lnTo>
                  <a:pt x="372314" y="439233"/>
                </a:lnTo>
                <a:lnTo>
                  <a:pt x="329451" y="431681"/>
                </a:lnTo>
                <a:lnTo>
                  <a:pt x="288486" y="422947"/>
                </a:lnTo>
                <a:lnTo>
                  <a:pt x="249576" y="413089"/>
                </a:lnTo>
                <a:lnTo>
                  <a:pt x="212877" y="402167"/>
                </a:lnTo>
                <a:lnTo>
                  <a:pt x="146740" y="377364"/>
                </a:lnTo>
                <a:lnTo>
                  <a:pt x="91331" y="349010"/>
                </a:lnTo>
                <a:lnTo>
                  <a:pt x="47904" y="317575"/>
                </a:lnTo>
                <a:lnTo>
                  <a:pt x="17716" y="283530"/>
                </a:lnTo>
                <a:lnTo>
                  <a:pt x="2020" y="247346"/>
                </a:lnTo>
                <a:lnTo>
                  <a:pt x="0" y="22860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76800" y="56388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228600"/>
                </a:moveTo>
                <a:lnTo>
                  <a:pt x="13289" y="173665"/>
                </a:lnTo>
                <a:lnTo>
                  <a:pt x="35933" y="139619"/>
                </a:lnTo>
                <a:lnTo>
                  <a:pt x="68505" y="108183"/>
                </a:lnTo>
                <a:lnTo>
                  <a:pt x="110065" y="79830"/>
                </a:lnTo>
                <a:lnTo>
                  <a:pt x="159670" y="55028"/>
                </a:lnTo>
                <a:lnTo>
                  <a:pt x="216379" y="34249"/>
                </a:lnTo>
                <a:lnTo>
                  <a:pt x="279249" y="17964"/>
                </a:lnTo>
                <a:lnTo>
                  <a:pt x="347338" y="6643"/>
                </a:lnTo>
                <a:lnTo>
                  <a:pt x="419706" y="757"/>
                </a:lnTo>
                <a:lnTo>
                  <a:pt x="457200" y="0"/>
                </a:lnTo>
                <a:lnTo>
                  <a:pt x="531353" y="2992"/>
                </a:lnTo>
                <a:lnTo>
                  <a:pt x="601699" y="11654"/>
                </a:lnTo>
                <a:lnTo>
                  <a:pt x="667297" y="25516"/>
                </a:lnTo>
                <a:lnTo>
                  <a:pt x="727204" y="44106"/>
                </a:lnTo>
                <a:lnTo>
                  <a:pt x="780478" y="66955"/>
                </a:lnTo>
                <a:lnTo>
                  <a:pt x="826178" y="93592"/>
                </a:lnTo>
                <a:lnTo>
                  <a:pt x="863362" y="123545"/>
                </a:lnTo>
                <a:lnTo>
                  <a:pt x="891088" y="156345"/>
                </a:lnTo>
                <a:lnTo>
                  <a:pt x="908415" y="191520"/>
                </a:lnTo>
                <a:lnTo>
                  <a:pt x="914400" y="228600"/>
                </a:lnTo>
                <a:lnTo>
                  <a:pt x="912884" y="247348"/>
                </a:lnTo>
                <a:lnTo>
                  <a:pt x="908415" y="265679"/>
                </a:lnTo>
                <a:lnTo>
                  <a:pt x="891088" y="300854"/>
                </a:lnTo>
                <a:lnTo>
                  <a:pt x="863362" y="333654"/>
                </a:lnTo>
                <a:lnTo>
                  <a:pt x="826178" y="363607"/>
                </a:lnTo>
                <a:lnTo>
                  <a:pt x="780478" y="390244"/>
                </a:lnTo>
                <a:lnTo>
                  <a:pt x="727204" y="413093"/>
                </a:lnTo>
                <a:lnTo>
                  <a:pt x="667297" y="431683"/>
                </a:lnTo>
                <a:lnTo>
                  <a:pt x="601699" y="445545"/>
                </a:lnTo>
                <a:lnTo>
                  <a:pt x="531353" y="454207"/>
                </a:lnTo>
                <a:lnTo>
                  <a:pt x="457200" y="457200"/>
                </a:lnTo>
                <a:lnTo>
                  <a:pt x="419706" y="456442"/>
                </a:lnTo>
                <a:lnTo>
                  <a:pt x="383046" y="454207"/>
                </a:lnTo>
                <a:lnTo>
                  <a:pt x="312700" y="445545"/>
                </a:lnTo>
                <a:lnTo>
                  <a:pt x="247102" y="431683"/>
                </a:lnTo>
                <a:lnTo>
                  <a:pt x="187195" y="413093"/>
                </a:lnTo>
                <a:lnTo>
                  <a:pt x="133921" y="390244"/>
                </a:lnTo>
                <a:lnTo>
                  <a:pt x="88221" y="363607"/>
                </a:lnTo>
                <a:lnTo>
                  <a:pt x="51037" y="333654"/>
                </a:lnTo>
                <a:lnTo>
                  <a:pt x="23311" y="300854"/>
                </a:lnTo>
                <a:lnTo>
                  <a:pt x="5984" y="265679"/>
                </a:lnTo>
                <a:lnTo>
                  <a:pt x="0" y="22860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05000" y="4048505"/>
            <a:ext cx="609726" cy="132587"/>
          </a:xfrm>
          <a:custGeom>
            <a:avLst/>
            <a:gdLst/>
            <a:ahLst/>
            <a:cxnLst/>
            <a:rect l="l" t="t" r="r" b="b"/>
            <a:pathLst>
              <a:path w="609726" h="132587">
                <a:moveTo>
                  <a:pt x="553062" y="66294"/>
                </a:moveTo>
                <a:lnTo>
                  <a:pt x="481583" y="107950"/>
                </a:lnTo>
                <a:lnTo>
                  <a:pt x="479298" y="116713"/>
                </a:lnTo>
                <a:lnTo>
                  <a:pt x="483235" y="123444"/>
                </a:lnTo>
                <a:lnTo>
                  <a:pt x="487172" y="130302"/>
                </a:lnTo>
                <a:lnTo>
                  <a:pt x="495935" y="132588"/>
                </a:lnTo>
                <a:lnTo>
                  <a:pt x="585334" y="80518"/>
                </a:lnTo>
                <a:lnTo>
                  <a:pt x="581279" y="80518"/>
                </a:lnTo>
                <a:lnTo>
                  <a:pt x="581279" y="78613"/>
                </a:lnTo>
                <a:lnTo>
                  <a:pt x="574167" y="78613"/>
                </a:lnTo>
                <a:lnTo>
                  <a:pt x="553062" y="66294"/>
                </a:lnTo>
              </a:path>
              <a:path w="609726" h="132587">
                <a:moveTo>
                  <a:pt x="528476" y="51943"/>
                </a:moveTo>
                <a:lnTo>
                  <a:pt x="0" y="51943"/>
                </a:lnTo>
                <a:lnTo>
                  <a:pt x="0" y="80518"/>
                </a:lnTo>
                <a:lnTo>
                  <a:pt x="528693" y="80518"/>
                </a:lnTo>
                <a:lnTo>
                  <a:pt x="553062" y="66294"/>
                </a:lnTo>
                <a:lnTo>
                  <a:pt x="528476" y="51943"/>
                </a:lnTo>
              </a:path>
              <a:path w="609726" h="132587">
                <a:moveTo>
                  <a:pt x="585116" y="51943"/>
                </a:moveTo>
                <a:lnTo>
                  <a:pt x="581279" y="51943"/>
                </a:lnTo>
                <a:lnTo>
                  <a:pt x="581279" y="80518"/>
                </a:lnTo>
                <a:lnTo>
                  <a:pt x="585334" y="80518"/>
                </a:lnTo>
                <a:lnTo>
                  <a:pt x="609726" y="66294"/>
                </a:lnTo>
                <a:lnTo>
                  <a:pt x="585116" y="51943"/>
                </a:lnTo>
              </a:path>
              <a:path w="609726" h="132587">
                <a:moveTo>
                  <a:pt x="574167" y="53975"/>
                </a:moveTo>
                <a:lnTo>
                  <a:pt x="553062" y="66294"/>
                </a:lnTo>
                <a:lnTo>
                  <a:pt x="574167" y="78613"/>
                </a:lnTo>
                <a:lnTo>
                  <a:pt x="574167" y="53975"/>
                </a:lnTo>
              </a:path>
              <a:path w="609726" h="132587">
                <a:moveTo>
                  <a:pt x="581279" y="53975"/>
                </a:moveTo>
                <a:lnTo>
                  <a:pt x="574167" y="53975"/>
                </a:lnTo>
                <a:lnTo>
                  <a:pt x="574167" y="78613"/>
                </a:lnTo>
                <a:lnTo>
                  <a:pt x="581279" y="78613"/>
                </a:lnTo>
                <a:lnTo>
                  <a:pt x="581279" y="53975"/>
                </a:lnTo>
              </a:path>
              <a:path w="609726" h="132587">
                <a:moveTo>
                  <a:pt x="495935" y="0"/>
                </a:moveTo>
                <a:lnTo>
                  <a:pt x="487172" y="2286"/>
                </a:lnTo>
                <a:lnTo>
                  <a:pt x="483235" y="9144"/>
                </a:lnTo>
                <a:lnTo>
                  <a:pt x="479298" y="15875"/>
                </a:lnTo>
                <a:lnTo>
                  <a:pt x="481583" y="24638"/>
                </a:lnTo>
                <a:lnTo>
                  <a:pt x="553062" y="66294"/>
                </a:lnTo>
                <a:lnTo>
                  <a:pt x="574167" y="53975"/>
                </a:lnTo>
                <a:lnTo>
                  <a:pt x="581279" y="53975"/>
                </a:lnTo>
                <a:lnTo>
                  <a:pt x="581279" y="51943"/>
                </a:lnTo>
                <a:lnTo>
                  <a:pt x="585116" y="51943"/>
                </a:lnTo>
                <a:lnTo>
                  <a:pt x="495935" y="0"/>
                </a:lnTo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28800" y="2753105"/>
            <a:ext cx="609726" cy="132588"/>
          </a:xfrm>
          <a:custGeom>
            <a:avLst/>
            <a:gdLst/>
            <a:ahLst/>
            <a:cxnLst/>
            <a:rect l="l" t="t" r="r" b="b"/>
            <a:pathLst>
              <a:path w="609726" h="132588">
                <a:moveTo>
                  <a:pt x="553062" y="66294"/>
                </a:moveTo>
                <a:lnTo>
                  <a:pt x="481583" y="107950"/>
                </a:lnTo>
                <a:lnTo>
                  <a:pt x="479298" y="116713"/>
                </a:lnTo>
                <a:lnTo>
                  <a:pt x="483235" y="123444"/>
                </a:lnTo>
                <a:lnTo>
                  <a:pt x="487172" y="130302"/>
                </a:lnTo>
                <a:lnTo>
                  <a:pt x="495935" y="132588"/>
                </a:lnTo>
                <a:lnTo>
                  <a:pt x="585334" y="80518"/>
                </a:lnTo>
                <a:lnTo>
                  <a:pt x="581279" y="80518"/>
                </a:lnTo>
                <a:lnTo>
                  <a:pt x="581279" y="78613"/>
                </a:lnTo>
                <a:lnTo>
                  <a:pt x="574167" y="78613"/>
                </a:lnTo>
                <a:lnTo>
                  <a:pt x="553062" y="66294"/>
                </a:lnTo>
              </a:path>
              <a:path w="609726" h="132588">
                <a:moveTo>
                  <a:pt x="528476" y="51943"/>
                </a:moveTo>
                <a:lnTo>
                  <a:pt x="0" y="51943"/>
                </a:lnTo>
                <a:lnTo>
                  <a:pt x="0" y="80518"/>
                </a:lnTo>
                <a:lnTo>
                  <a:pt x="528693" y="80518"/>
                </a:lnTo>
                <a:lnTo>
                  <a:pt x="553062" y="66294"/>
                </a:lnTo>
                <a:lnTo>
                  <a:pt x="528476" y="51943"/>
                </a:lnTo>
              </a:path>
              <a:path w="609726" h="132588">
                <a:moveTo>
                  <a:pt x="585116" y="51943"/>
                </a:moveTo>
                <a:lnTo>
                  <a:pt x="581279" y="51943"/>
                </a:lnTo>
                <a:lnTo>
                  <a:pt x="581279" y="80518"/>
                </a:lnTo>
                <a:lnTo>
                  <a:pt x="585334" y="80518"/>
                </a:lnTo>
                <a:lnTo>
                  <a:pt x="609726" y="66294"/>
                </a:lnTo>
                <a:lnTo>
                  <a:pt x="585116" y="51943"/>
                </a:lnTo>
              </a:path>
              <a:path w="609726" h="132588">
                <a:moveTo>
                  <a:pt x="574167" y="53975"/>
                </a:moveTo>
                <a:lnTo>
                  <a:pt x="553062" y="66294"/>
                </a:lnTo>
                <a:lnTo>
                  <a:pt x="574167" y="78613"/>
                </a:lnTo>
                <a:lnTo>
                  <a:pt x="574167" y="53975"/>
                </a:lnTo>
              </a:path>
              <a:path w="609726" h="132588">
                <a:moveTo>
                  <a:pt x="581279" y="53975"/>
                </a:moveTo>
                <a:lnTo>
                  <a:pt x="574167" y="53975"/>
                </a:lnTo>
                <a:lnTo>
                  <a:pt x="574167" y="78613"/>
                </a:lnTo>
                <a:lnTo>
                  <a:pt x="581279" y="78613"/>
                </a:lnTo>
                <a:lnTo>
                  <a:pt x="581279" y="53975"/>
                </a:lnTo>
              </a:path>
              <a:path w="609726" h="132588">
                <a:moveTo>
                  <a:pt x="495935" y="0"/>
                </a:moveTo>
                <a:lnTo>
                  <a:pt x="487172" y="2286"/>
                </a:lnTo>
                <a:lnTo>
                  <a:pt x="483235" y="9144"/>
                </a:lnTo>
                <a:lnTo>
                  <a:pt x="479298" y="15875"/>
                </a:lnTo>
                <a:lnTo>
                  <a:pt x="481583" y="24638"/>
                </a:lnTo>
                <a:lnTo>
                  <a:pt x="553062" y="66294"/>
                </a:lnTo>
                <a:lnTo>
                  <a:pt x="574167" y="53975"/>
                </a:lnTo>
                <a:lnTo>
                  <a:pt x="581279" y="53975"/>
                </a:lnTo>
                <a:lnTo>
                  <a:pt x="581279" y="51943"/>
                </a:lnTo>
                <a:lnTo>
                  <a:pt x="585116" y="51943"/>
                </a:lnTo>
                <a:lnTo>
                  <a:pt x="495935" y="0"/>
                </a:lnTo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9600" y="5334000"/>
            <a:ext cx="1371600" cy="838200"/>
          </a:xfrm>
          <a:custGeom>
            <a:avLst/>
            <a:gdLst/>
            <a:ahLst/>
            <a:cxnLst/>
            <a:rect l="l" t="t" r="r" b="b"/>
            <a:pathLst>
              <a:path w="1371600" h="838200">
                <a:moveTo>
                  <a:pt x="0" y="838200"/>
                </a:moveTo>
                <a:lnTo>
                  <a:pt x="1371600" y="838200"/>
                </a:lnTo>
                <a:lnTo>
                  <a:pt x="1371600" y="0"/>
                </a:lnTo>
                <a:lnTo>
                  <a:pt x="0" y="0"/>
                </a:lnTo>
                <a:lnTo>
                  <a:pt x="0" y="838200"/>
                </a:lnTo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9600" y="304798"/>
            <a:ext cx="8169693" cy="14367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59026" marR="38459">
              <a:lnSpc>
                <a:spcPts val="4075"/>
              </a:lnSpc>
              <a:spcBef>
                <a:spcPts val="203"/>
              </a:spcBef>
            </a:pPr>
            <a:r>
              <a:rPr lang="en-US" sz="5850" spc="0" baseline="3500" smtClean="0">
                <a:solidFill>
                  <a:srgbClr val="548ED4"/>
                </a:solidFill>
                <a:latin typeface="Calibri"/>
                <a:cs typeface="Calibri"/>
              </a:rPr>
              <a:t>      </a:t>
            </a:r>
            <a:r>
              <a:rPr sz="5850" spc="0" baseline="3500" smtClean="0">
                <a:solidFill>
                  <a:srgbClr val="548ED4"/>
                </a:solidFill>
                <a:latin typeface="Calibri"/>
                <a:cs typeface="Calibri"/>
              </a:rPr>
              <a:t>XML L</a:t>
            </a:r>
            <a:r>
              <a:rPr sz="5850" spc="-75" baseline="3500" smtClean="0">
                <a:solidFill>
                  <a:srgbClr val="548ED4"/>
                </a:solidFill>
                <a:latin typeface="Calibri"/>
                <a:cs typeface="Calibri"/>
              </a:rPr>
              <a:t>a</a:t>
            </a:r>
            <a:r>
              <a:rPr sz="5850" spc="-50" baseline="3500" smtClean="0">
                <a:solidFill>
                  <a:srgbClr val="548ED4"/>
                </a:solidFill>
                <a:latin typeface="Calibri"/>
                <a:cs typeface="Calibri"/>
              </a:rPr>
              <a:t>y</a:t>
            </a:r>
            <a:r>
              <a:rPr sz="5850" spc="0" baseline="3500" smtClean="0">
                <a:solidFill>
                  <a:srgbClr val="548ED4"/>
                </a:solidFill>
                <a:latin typeface="Calibri"/>
                <a:cs typeface="Calibri"/>
              </a:rPr>
              <a:t>outs</a:t>
            </a:r>
            <a:endParaRPr sz="3900">
              <a:latin typeface="Calibri"/>
              <a:cs typeface="Calibri"/>
            </a:endParaRPr>
          </a:p>
          <a:p>
            <a:pPr marL="12700">
              <a:lnSpc>
                <a:spcPts val="2610"/>
              </a:lnSpc>
              <a:spcBef>
                <a:spcPts val="1815"/>
              </a:spcBef>
            </a:pPr>
            <a:r>
              <a:rPr sz="2100" spc="0" dirty="0" smtClean="0">
                <a:latin typeface="Calibri"/>
                <a:cs typeface="Calibri"/>
              </a:rPr>
              <a:t>And</a:t>
            </a:r>
            <a:r>
              <a:rPr sz="2100" spc="-29" dirty="0" smtClean="0">
                <a:latin typeface="Calibri"/>
                <a:cs typeface="Calibri"/>
              </a:rPr>
              <a:t>r</a:t>
            </a:r>
            <a:r>
              <a:rPr sz="2100" spc="0" dirty="0" smtClean="0">
                <a:latin typeface="Calibri"/>
                <a:cs typeface="Calibri"/>
              </a:rPr>
              <a:t>oid </a:t>
            </a:r>
            <a:r>
              <a:rPr sz="2100" spc="-25" dirty="0" smtClean="0">
                <a:latin typeface="Calibri"/>
                <a:cs typeface="Calibri"/>
              </a:rPr>
              <a:t>c</a:t>
            </a:r>
            <a:r>
              <a:rPr sz="2100" spc="0" dirty="0" smtClean="0">
                <a:latin typeface="Calibri"/>
                <a:cs typeface="Calibri"/>
              </a:rPr>
              <a:t>onside</a:t>
            </a:r>
            <a:r>
              <a:rPr sz="2100" spc="-34" dirty="0" smtClean="0">
                <a:latin typeface="Calibri"/>
                <a:cs typeface="Calibri"/>
              </a:rPr>
              <a:t>r</a:t>
            </a:r>
            <a:r>
              <a:rPr sz="2100" spc="0" dirty="0" smtClean="0">
                <a:latin typeface="Calibri"/>
                <a:cs typeface="Calibri"/>
              </a:rPr>
              <a:t>s</a:t>
            </a:r>
            <a:r>
              <a:rPr sz="2100" spc="16" dirty="0" smtClean="0">
                <a:latin typeface="Calibri"/>
                <a:cs typeface="Calibri"/>
              </a:rPr>
              <a:t> </a:t>
            </a:r>
            <a:r>
              <a:rPr sz="2100" spc="0" dirty="0" smtClean="0">
                <a:latin typeface="Calibri"/>
                <a:cs typeface="Calibri"/>
              </a:rPr>
              <a:t>XML-based l</a:t>
            </a:r>
            <a:r>
              <a:rPr sz="2100" spc="-44" dirty="0" smtClean="0">
                <a:latin typeface="Calibri"/>
                <a:cs typeface="Calibri"/>
              </a:rPr>
              <a:t>a</a:t>
            </a:r>
            <a:r>
              <a:rPr sz="2100" spc="-25" dirty="0" smtClean="0">
                <a:latin typeface="Calibri"/>
                <a:cs typeface="Calibri"/>
              </a:rPr>
              <a:t>y</a:t>
            </a:r>
            <a:r>
              <a:rPr sz="2100" spc="0" dirty="0" smtClean="0">
                <a:latin typeface="Calibri"/>
                <a:cs typeface="Calibri"/>
              </a:rPr>
              <a:t>outs</a:t>
            </a:r>
            <a:r>
              <a:rPr sz="2100" spc="-4" dirty="0" smtClean="0">
                <a:latin typeface="Calibri"/>
                <a:cs typeface="Calibri"/>
              </a:rPr>
              <a:t> </a:t>
            </a:r>
            <a:r>
              <a:rPr sz="2100" spc="-19" dirty="0" smtClean="0">
                <a:latin typeface="Calibri"/>
                <a:cs typeface="Calibri"/>
              </a:rPr>
              <a:t>t</a:t>
            </a:r>
            <a:r>
              <a:rPr sz="2100" spc="0" dirty="0" smtClean="0">
                <a:latin typeface="Calibri"/>
                <a:cs typeface="Calibri"/>
              </a:rPr>
              <a:t>o</a:t>
            </a:r>
            <a:r>
              <a:rPr sz="2100" spc="-7" dirty="0" smtClean="0">
                <a:latin typeface="Calibri"/>
                <a:cs typeface="Calibri"/>
              </a:rPr>
              <a:t> </a:t>
            </a:r>
            <a:r>
              <a:rPr sz="2100" spc="0" dirty="0" smtClean="0">
                <a:latin typeface="Calibri"/>
                <a:cs typeface="Calibri"/>
              </a:rPr>
              <a:t>be</a:t>
            </a:r>
            <a:r>
              <a:rPr sz="2100" spc="-21" dirty="0" smtClean="0">
                <a:latin typeface="Calibri"/>
                <a:cs typeface="Calibri"/>
              </a:rPr>
              <a:t> </a:t>
            </a:r>
            <a:r>
              <a:rPr sz="2100" b="1" i="1" spc="0" dirty="0" smtClean="0">
                <a:solidFill>
                  <a:srgbClr val="006FC0"/>
                </a:solidFill>
                <a:latin typeface="Calibri"/>
                <a:cs typeface="Calibri"/>
              </a:rPr>
              <a:t>resour</a:t>
            </a:r>
            <a:r>
              <a:rPr sz="2100" b="1" i="1" spc="-19" dirty="0" smtClean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100" b="1" i="1" spc="0" dirty="0" smtClean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100" b="1" i="1" spc="4" dirty="0" smtClean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100" spc="0" dirty="0" smtClean="0">
                <a:latin typeface="Calibri"/>
                <a:cs typeface="Calibri"/>
              </a:rPr>
              <a:t>,</a:t>
            </a:r>
            <a:r>
              <a:rPr sz="2100" spc="-16" dirty="0" smtClean="0">
                <a:latin typeface="Calibri"/>
                <a:cs typeface="Calibri"/>
              </a:rPr>
              <a:t> </a:t>
            </a:r>
            <a:r>
              <a:rPr sz="2100" spc="-19" dirty="0" smtClean="0">
                <a:latin typeface="Calibri"/>
                <a:cs typeface="Calibri"/>
              </a:rPr>
              <a:t>c</a:t>
            </a:r>
            <a:r>
              <a:rPr sz="2100" spc="0" dirty="0" smtClean="0">
                <a:latin typeface="Calibri"/>
                <a:cs typeface="Calibri"/>
              </a:rPr>
              <a:t>onseque</a:t>
            </a:r>
            <a:r>
              <a:rPr sz="2100" spc="-19" dirty="0" smtClean="0">
                <a:latin typeface="Calibri"/>
                <a:cs typeface="Calibri"/>
              </a:rPr>
              <a:t>n</a:t>
            </a:r>
            <a:r>
              <a:rPr sz="2100" spc="0" dirty="0" smtClean="0">
                <a:latin typeface="Calibri"/>
                <a:cs typeface="Calibri"/>
              </a:rPr>
              <a:t>tly</a:t>
            </a:r>
            <a:r>
              <a:rPr sz="2100" spc="-30" dirty="0" smtClean="0">
                <a:latin typeface="Calibri"/>
                <a:cs typeface="Calibri"/>
              </a:rPr>
              <a:t> </a:t>
            </a:r>
            <a:r>
              <a:rPr sz="2100" spc="0" dirty="0" smtClean="0">
                <a:latin typeface="Calibri"/>
                <a:cs typeface="Calibri"/>
              </a:rPr>
              <a:t>l</a:t>
            </a:r>
            <a:r>
              <a:rPr sz="2100" spc="-39" dirty="0" smtClean="0">
                <a:latin typeface="Calibri"/>
                <a:cs typeface="Calibri"/>
              </a:rPr>
              <a:t>a</a:t>
            </a:r>
            <a:r>
              <a:rPr sz="2100" spc="-25" dirty="0" smtClean="0">
                <a:latin typeface="Calibri"/>
                <a:cs typeface="Calibri"/>
              </a:rPr>
              <a:t>y</a:t>
            </a:r>
            <a:r>
              <a:rPr sz="2100" spc="0" dirty="0" smtClean="0">
                <a:latin typeface="Calibri"/>
                <a:cs typeface="Calibri"/>
              </a:rPr>
              <a:t>out fil</a:t>
            </a:r>
            <a:r>
              <a:rPr sz="2100" spc="-4" dirty="0" smtClean="0">
                <a:latin typeface="Calibri"/>
                <a:cs typeface="Calibri"/>
              </a:rPr>
              <a:t>e</a:t>
            </a:r>
            <a:r>
              <a:rPr sz="2100" spc="0" dirty="0" smtClean="0">
                <a:latin typeface="Calibri"/>
                <a:cs typeface="Calibri"/>
              </a:rPr>
              <a:t>s</a:t>
            </a:r>
            <a:r>
              <a:rPr sz="2100" spc="9" dirty="0" smtClean="0">
                <a:latin typeface="Calibri"/>
                <a:cs typeface="Calibri"/>
              </a:rPr>
              <a:t> </a:t>
            </a:r>
            <a:r>
              <a:rPr sz="2100" spc="0" dirty="0" smtClean="0">
                <a:latin typeface="Calibri"/>
                <a:cs typeface="Calibri"/>
              </a:rPr>
              <a:t>a</a:t>
            </a:r>
            <a:r>
              <a:rPr sz="2100" spc="-29" dirty="0" smtClean="0">
                <a:latin typeface="Calibri"/>
                <a:cs typeface="Calibri"/>
              </a:rPr>
              <a:t>r</a:t>
            </a:r>
            <a:r>
              <a:rPr sz="2100" spc="0" dirty="0" smtClean="0">
                <a:latin typeface="Calibri"/>
                <a:cs typeface="Calibri"/>
              </a:rPr>
              <a:t>e</a:t>
            </a:r>
            <a:r>
              <a:rPr sz="2100" spc="-17" dirty="0" smtClean="0">
                <a:latin typeface="Calibri"/>
                <a:cs typeface="Calibri"/>
              </a:rPr>
              <a:t> </a:t>
            </a:r>
            <a:r>
              <a:rPr sz="2100" spc="-25" dirty="0" smtClean="0">
                <a:latin typeface="Calibri"/>
                <a:cs typeface="Calibri"/>
              </a:rPr>
              <a:t>s</a:t>
            </a:r>
            <a:r>
              <a:rPr sz="2100" spc="-19" dirty="0" smtClean="0">
                <a:latin typeface="Calibri"/>
                <a:cs typeface="Calibri"/>
              </a:rPr>
              <a:t>t</a:t>
            </a:r>
            <a:r>
              <a:rPr sz="2100" spc="0" dirty="0" smtClean="0">
                <a:latin typeface="Calibri"/>
                <a:cs typeface="Calibri"/>
              </a:rPr>
              <a:t>o</a:t>
            </a:r>
            <a:r>
              <a:rPr sz="2100" spc="-25" dirty="0" smtClean="0">
                <a:latin typeface="Calibri"/>
                <a:cs typeface="Calibri"/>
              </a:rPr>
              <a:t>r</a:t>
            </a:r>
            <a:r>
              <a:rPr sz="2100" spc="0" dirty="0" smtClean="0">
                <a:latin typeface="Calibri"/>
                <a:cs typeface="Calibri"/>
              </a:rPr>
              <a:t>ed</a:t>
            </a:r>
            <a:r>
              <a:rPr sz="2100" spc="-36" dirty="0" smtClean="0">
                <a:latin typeface="Calibri"/>
                <a:cs typeface="Calibri"/>
              </a:rPr>
              <a:t> </a:t>
            </a:r>
            <a:r>
              <a:rPr sz="2100" spc="0" dirty="0" smtClean="0">
                <a:latin typeface="Calibri"/>
                <a:cs typeface="Calibri"/>
              </a:rPr>
              <a:t>in the</a:t>
            </a:r>
            <a:r>
              <a:rPr sz="2100" spc="-18" dirty="0" smtClean="0">
                <a:latin typeface="Calibri"/>
                <a:cs typeface="Calibri"/>
              </a:rPr>
              <a:t> </a:t>
            </a:r>
            <a:r>
              <a:rPr sz="2100" b="1" spc="-25" dirty="0" smtClean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100" b="1" spc="0" dirty="0" smtClean="0">
                <a:solidFill>
                  <a:srgbClr val="006FC0"/>
                </a:solidFill>
                <a:latin typeface="Calibri"/>
                <a:cs typeface="Calibri"/>
              </a:rPr>
              <a:t>es/l</a:t>
            </a:r>
            <a:r>
              <a:rPr sz="2100" b="1" spc="-34" dirty="0" smtClean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100" b="1" spc="-19" dirty="0" smtClean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sz="2100" b="1" spc="0" dirty="0" smtClean="0">
                <a:solidFill>
                  <a:srgbClr val="006FC0"/>
                </a:solidFill>
                <a:latin typeface="Calibri"/>
                <a:cs typeface="Calibri"/>
              </a:rPr>
              <a:t>out</a:t>
            </a:r>
            <a:r>
              <a:rPr sz="2100" b="1" spc="-83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100" spc="0" dirty="0" smtClean="0">
                <a:latin typeface="Calibri"/>
                <a:cs typeface="Calibri"/>
              </a:rPr>
              <a:t>di</a:t>
            </a:r>
            <a:r>
              <a:rPr sz="2100" spc="-29" dirty="0" smtClean="0">
                <a:latin typeface="Calibri"/>
                <a:cs typeface="Calibri"/>
              </a:rPr>
              <a:t>r</a:t>
            </a:r>
            <a:r>
              <a:rPr sz="2100" spc="0" dirty="0" smtClean="0">
                <a:latin typeface="Calibri"/>
                <a:cs typeface="Calibri"/>
              </a:rPr>
              <a:t>ec</a:t>
            </a:r>
            <a:r>
              <a:rPr sz="2100" spc="-19" dirty="0" smtClean="0">
                <a:latin typeface="Calibri"/>
                <a:cs typeface="Calibri"/>
              </a:rPr>
              <a:t>t</a:t>
            </a:r>
            <a:r>
              <a:rPr sz="2100" spc="0" dirty="0" smtClean="0">
                <a:latin typeface="Calibri"/>
                <a:cs typeface="Calibri"/>
              </a:rPr>
              <a:t>o</a:t>
            </a:r>
            <a:r>
              <a:rPr sz="2100" spc="14" dirty="0" smtClean="0">
                <a:latin typeface="Calibri"/>
                <a:cs typeface="Calibri"/>
              </a:rPr>
              <a:t>r</a:t>
            </a:r>
            <a:r>
              <a:rPr sz="2100" spc="0" dirty="0" smtClean="0">
                <a:latin typeface="Calibri"/>
                <a:cs typeface="Calibri"/>
              </a:rPr>
              <a:t>y</a:t>
            </a:r>
            <a:r>
              <a:rPr sz="2100" spc="-34" dirty="0" smtClean="0">
                <a:latin typeface="Calibri"/>
                <a:cs typeface="Calibri"/>
              </a:rPr>
              <a:t> </a:t>
            </a:r>
            <a:r>
              <a:rPr sz="2100" spc="0" dirty="0" smtClean="0">
                <a:latin typeface="Calibri"/>
                <a:cs typeface="Calibri"/>
              </a:rPr>
              <a:t>inside</a:t>
            </a:r>
            <a:r>
              <a:rPr sz="2100" spc="9" dirty="0" smtClean="0">
                <a:latin typeface="Calibri"/>
                <a:cs typeface="Calibri"/>
              </a:rPr>
              <a:t> </a:t>
            </a:r>
            <a:r>
              <a:rPr sz="2100" spc="-25" dirty="0" smtClean="0">
                <a:latin typeface="Calibri"/>
                <a:cs typeface="Calibri"/>
              </a:rPr>
              <a:t>y</a:t>
            </a:r>
            <a:r>
              <a:rPr sz="2100" spc="0" dirty="0" smtClean="0">
                <a:latin typeface="Calibri"/>
                <a:cs typeface="Calibri"/>
              </a:rPr>
              <a:t>our</a:t>
            </a:r>
            <a:r>
              <a:rPr sz="2100" spc="-4" dirty="0" smtClean="0">
                <a:latin typeface="Calibri"/>
                <a:cs typeface="Calibri"/>
              </a:rPr>
              <a:t> </a:t>
            </a:r>
            <a:r>
              <a:rPr sz="2100" spc="0" dirty="0" smtClean="0">
                <a:latin typeface="Calibri"/>
                <a:cs typeface="Calibri"/>
              </a:rPr>
              <a:t>And</a:t>
            </a:r>
            <a:r>
              <a:rPr sz="2100" spc="-29" dirty="0" smtClean="0">
                <a:latin typeface="Calibri"/>
                <a:cs typeface="Calibri"/>
              </a:rPr>
              <a:t>r</a:t>
            </a:r>
            <a:r>
              <a:rPr sz="2100" spc="0" dirty="0" smtClean="0">
                <a:latin typeface="Calibri"/>
                <a:cs typeface="Calibri"/>
              </a:rPr>
              <a:t>oid p</a:t>
            </a:r>
            <a:r>
              <a:rPr sz="2100" spc="-34" dirty="0" smtClean="0">
                <a:latin typeface="Calibri"/>
                <a:cs typeface="Calibri"/>
              </a:rPr>
              <a:t>r</a:t>
            </a:r>
            <a:r>
              <a:rPr sz="2100" spc="0" dirty="0" smtClean="0">
                <a:latin typeface="Calibri"/>
                <a:cs typeface="Calibri"/>
              </a:rPr>
              <a:t>ojec</a:t>
            </a:r>
            <a:r>
              <a:rPr sz="2100" spc="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27719" y="6463538"/>
            <a:ext cx="21483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9600" y="5334000"/>
            <a:ext cx="1371600" cy="838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2"/>
              </a:spcBef>
            </a:pPr>
            <a:endParaRPr sz="1100"/>
          </a:p>
          <a:p>
            <a:pPr marL="114300" marR="59215" indent="3048">
              <a:lnSpc>
                <a:spcPts val="2160"/>
              </a:lnSpc>
              <a:spcBef>
                <a:spcPts val="108"/>
              </a:spcBef>
            </a:pPr>
            <a:r>
              <a:rPr sz="1800" spc="0" dirty="0" smtClean="0">
                <a:solidFill>
                  <a:srgbClr val="FFFFFF"/>
                </a:solidFill>
                <a:latin typeface="Calibri"/>
                <a:cs typeface="Calibri"/>
              </a:rPr>
              <a:t>XML </a:t>
            </a:r>
            <a:r>
              <a:rPr sz="1800" spc="-14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2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0" dirty="0" smtClean="0">
                <a:solidFill>
                  <a:srgbClr val="FFFFFF"/>
                </a:solidFill>
                <a:latin typeface="Calibri"/>
                <a:cs typeface="Calibri"/>
              </a:rPr>
              <a:t>sion of a window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57373" y="1900224"/>
            <a:ext cx="5724525" cy="45293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915286"/>
            <a:ext cx="7315200" cy="39521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4038600"/>
            <a:ext cx="990600" cy="304800"/>
          </a:xfrm>
          <a:custGeom>
            <a:avLst/>
            <a:gdLst/>
            <a:ahLst/>
            <a:cxnLst/>
            <a:rect l="l" t="t" r="r" b="b"/>
            <a:pathLst>
              <a:path w="990600" h="304800">
                <a:moveTo>
                  <a:pt x="0" y="152400"/>
                </a:moveTo>
                <a:lnTo>
                  <a:pt x="14394" y="115765"/>
                </a:lnTo>
                <a:lnTo>
                  <a:pt x="55284" y="82348"/>
                </a:lnTo>
                <a:lnTo>
                  <a:pt x="95564" y="62380"/>
                </a:lnTo>
                <a:lnTo>
                  <a:pt x="145070" y="44624"/>
                </a:lnTo>
                <a:lnTo>
                  <a:pt x="202782" y="29394"/>
                </a:lnTo>
                <a:lnTo>
                  <a:pt x="267681" y="17004"/>
                </a:lnTo>
                <a:lnTo>
                  <a:pt x="338747" y="7766"/>
                </a:lnTo>
                <a:lnTo>
                  <a:pt x="414960" y="1993"/>
                </a:lnTo>
                <a:lnTo>
                  <a:pt x="454677" y="504"/>
                </a:lnTo>
                <a:lnTo>
                  <a:pt x="495300" y="0"/>
                </a:lnTo>
                <a:lnTo>
                  <a:pt x="535923" y="504"/>
                </a:lnTo>
                <a:lnTo>
                  <a:pt x="575642" y="1993"/>
                </a:lnTo>
                <a:lnTo>
                  <a:pt x="614330" y="4427"/>
                </a:lnTo>
                <a:lnTo>
                  <a:pt x="688097" y="11971"/>
                </a:lnTo>
                <a:lnTo>
                  <a:pt x="756207" y="22825"/>
                </a:lnTo>
                <a:lnTo>
                  <a:pt x="817640" y="36674"/>
                </a:lnTo>
                <a:lnTo>
                  <a:pt x="871376" y="53206"/>
                </a:lnTo>
                <a:lnTo>
                  <a:pt x="916395" y="72107"/>
                </a:lnTo>
                <a:lnTo>
                  <a:pt x="951678" y="93065"/>
                </a:lnTo>
                <a:lnTo>
                  <a:pt x="984117" y="127671"/>
                </a:lnTo>
                <a:lnTo>
                  <a:pt x="990600" y="152400"/>
                </a:lnTo>
                <a:lnTo>
                  <a:pt x="988958" y="164903"/>
                </a:lnTo>
                <a:lnTo>
                  <a:pt x="984117" y="177128"/>
                </a:lnTo>
                <a:lnTo>
                  <a:pt x="951678" y="211734"/>
                </a:lnTo>
                <a:lnTo>
                  <a:pt x="916395" y="232692"/>
                </a:lnTo>
                <a:lnTo>
                  <a:pt x="871376" y="251593"/>
                </a:lnTo>
                <a:lnTo>
                  <a:pt x="817640" y="268125"/>
                </a:lnTo>
                <a:lnTo>
                  <a:pt x="756207" y="281974"/>
                </a:lnTo>
                <a:lnTo>
                  <a:pt x="688097" y="292828"/>
                </a:lnTo>
                <a:lnTo>
                  <a:pt x="614330" y="300372"/>
                </a:lnTo>
                <a:lnTo>
                  <a:pt x="575642" y="302806"/>
                </a:lnTo>
                <a:lnTo>
                  <a:pt x="535923" y="304295"/>
                </a:lnTo>
                <a:lnTo>
                  <a:pt x="495300" y="304800"/>
                </a:lnTo>
                <a:lnTo>
                  <a:pt x="454677" y="304295"/>
                </a:lnTo>
                <a:lnTo>
                  <a:pt x="414960" y="302806"/>
                </a:lnTo>
                <a:lnTo>
                  <a:pt x="376274" y="300372"/>
                </a:lnTo>
                <a:lnTo>
                  <a:pt x="302507" y="292828"/>
                </a:lnTo>
                <a:lnTo>
                  <a:pt x="234397" y="281974"/>
                </a:lnTo>
                <a:lnTo>
                  <a:pt x="172964" y="268125"/>
                </a:lnTo>
                <a:lnTo>
                  <a:pt x="119228" y="251593"/>
                </a:lnTo>
                <a:lnTo>
                  <a:pt x="74207" y="232692"/>
                </a:lnTo>
                <a:lnTo>
                  <a:pt x="38923" y="211734"/>
                </a:lnTo>
                <a:lnTo>
                  <a:pt x="6482" y="177128"/>
                </a:lnTo>
                <a:lnTo>
                  <a:pt x="0" y="15240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95800" y="3429000"/>
            <a:ext cx="233045" cy="233044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17756" y="17756"/>
                </a:moveTo>
                <a:lnTo>
                  <a:pt x="20934" y="29824"/>
                </a:lnTo>
                <a:lnTo>
                  <a:pt x="224154" y="233044"/>
                </a:lnTo>
                <a:lnTo>
                  <a:pt x="233045" y="224155"/>
                </a:lnTo>
                <a:lnTo>
                  <a:pt x="29824" y="20934"/>
                </a:lnTo>
                <a:lnTo>
                  <a:pt x="17756" y="17756"/>
                </a:lnTo>
              </a:path>
              <a:path w="233045" h="233045">
                <a:moveTo>
                  <a:pt x="0" y="0"/>
                </a:moveTo>
                <a:lnTo>
                  <a:pt x="26035" y="99187"/>
                </a:lnTo>
                <a:lnTo>
                  <a:pt x="29590" y="101219"/>
                </a:lnTo>
                <a:lnTo>
                  <a:pt x="36322" y="99440"/>
                </a:lnTo>
                <a:lnTo>
                  <a:pt x="38353" y="96012"/>
                </a:lnTo>
                <a:lnTo>
                  <a:pt x="37464" y="92583"/>
                </a:lnTo>
                <a:lnTo>
                  <a:pt x="20934" y="29824"/>
                </a:lnTo>
                <a:lnTo>
                  <a:pt x="4445" y="13335"/>
                </a:lnTo>
                <a:lnTo>
                  <a:pt x="13335" y="4445"/>
                </a:lnTo>
                <a:lnTo>
                  <a:pt x="16934" y="4445"/>
                </a:lnTo>
                <a:lnTo>
                  <a:pt x="0" y="0"/>
                </a:lnTo>
              </a:path>
              <a:path w="233045" h="233045">
                <a:moveTo>
                  <a:pt x="16934" y="4445"/>
                </a:moveTo>
                <a:lnTo>
                  <a:pt x="13335" y="4445"/>
                </a:lnTo>
                <a:lnTo>
                  <a:pt x="29824" y="20934"/>
                </a:lnTo>
                <a:lnTo>
                  <a:pt x="96012" y="38353"/>
                </a:lnTo>
                <a:lnTo>
                  <a:pt x="99440" y="36322"/>
                </a:lnTo>
                <a:lnTo>
                  <a:pt x="100329" y="33020"/>
                </a:lnTo>
                <a:lnTo>
                  <a:pt x="101219" y="29590"/>
                </a:lnTo>
                <a:lnTo>
                  <a:pt x="99187" y="26035"/>
                </a:lnTo>
                <a:lnTo>
                  <a:pt x="16934" y="4445"/>
                </a:lnTo>
              </a:path>
              <a:path w="233045" h="233045">
                <a:moveTo>
                  <a:pt x="13335" y="4445"/>
                </a:moveTo>
                <a:lnTo>
                  <a:pt x="4445" y="13335"/>
                </a:lnTo>
                <a:lnTo>
                  <a:pt x="20934" y="29824"/>
                </a:lnTo>
                <a:lnTo>
                  <a:pt x="17756" y="17756"/>
                </a:lnTo>
                <a:lnTo>
                  <a:pt x="7238" y="14986"/>
                </a:lnTo>
                <a:lnTo>
                  <a:pt x="14986" y="7238"/>
                </a:lnTo>
                <a:lnTo>
                  <a:pt x="16128" y="7238"/>
                </a:lnTo>
                <a:lnTo>
                  <a:pt x="13335" y="4445"/>
                </a:lnTo>
              </a:path>
              <a:path w="233045" h="233045">
                <a:moveTo>
                  <a:pt x="16128" y="7238"/>
                </a:moveTo>
                <a:lnTo>
                  <a:pt x="14986" y="7238"/>
                </a:lnTo>
                <a:lnTo>
                  <a:pt x="17756" y="17756"/>
                </a:lnTo>
                <a:lnTo>
                  <a:pt x="29824" y="20934"/>
                </a:lnTo>
                <a:lnTo>
                  <a:pt x="16128" y="7238"/>
                </a:lnTo>
              </a:path>
              <a:path w="233045" h="233045">
                <a:moveTo>
                  <a:pt x="14986" y="7238"/>
                </a:moveTo>
                <a:lnTo>
                  <a:pt x="7238" y="14986"/>
                </a:lnTo>
                <a:lnTo>
                  <a:pt x="17756" y="17756"/>
                </a:lnTo>
                <a:lnTo>
                  <a:pt x="14986" y="7238"/>
                </a:lnTo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00800" y="4572000"/>
            <a:ext cx="990600" cy="228600"/>
          </a:xfrm>
          <a:custGeom>
            <a:avLst/>
            <a:gdLst/>
            <a:ahLst/>
            <a:cxnLst/>
            <a:rect l="l" t="t" r="r" b="b"/>
            <a:pathLst>
              <a:path w="990600" h="228600">
                <a:moveTo>
                  <a:pt x="0" y="114300"/>
                </a:moveTo>
                <a:lnTo>
                  <a:pt x="25249" y="78175"/>
                </a:lnTo>
                <a:lnTo>
                  <a:pt x="74204" y="54094"/>
                </a:lnTo>
                <a:lnTo>
                  <a:pt x="119223" y="39917"/>
                </a:lnTo>
                <a:lnTo>
                  <a:pt x="172959" y="27516"/>
                </a:lnTo>
                <a:lnTo>
                  <a:pt x="234392" y="17126"/>
                </a:lnTo>
                <a:lnTo>
                  <a:pt x="302502" y="8983"/>
                </a:lnTo>
                <a:lnTo>
                  <a:pt x="376269" y="3322"/>
                </a:lnTo>
                <a:lnTo>
                  <a:pt x="414957" y="1496"/>
                </a:lnTo>
                <a:lnTo>
                  <a:pt x="454676" y="378"/>
                </a:lnTo>
                <a:lnTo>
                  <a:pt x="495300" y="0"/>
                </a:lnTo>
                <a:lnTo>
                  <a:pt x="535923" y="378"/>
                </a:lnTo>
                <a:lnTo>
                  <a:pt x="575642" y="1496"/>
                </a:lnTo>
                <a:lnTo>
                  <a:pt x="614330" y="3322"/>
                </a:lnTo>
                <a:lnTo>
                  <a:pt x="688097" y="8983"/>
                </a:lnTo>
                <a:lnTo>
                  <a:pt x="756207" y="17126"/>
                </a:lnTo>
                <a:lnTo>
                  <a:pt x="817640" y="27516"/>
                </a:lnTo>
                <a:lnTo>
                  <a:pt x="871376" y="39917"/>
                </a:lnTo>
                <a:lnTo>
                  <a:pt x="916395" y="54094"/>
                </a:lnTo>
                <a:lnTo>
                  <a:pt x="951678" y="69812"/>
                </a:lnTo>
                <a:lnTo>
                  <a:pt x="984117" y="95761"/>
                </a:lnTo>
                <a:lnTo>
                  <a:pt x="990600" y="114300"/>
                </a:lnTo>
                <a:lnTo>
                  <a:pt x="988958" y="123673"/>
                </a:lnTo>
                <a:lnTo>
                  <a:pt x="984117" y="132838"/>
                </a:lnTo>
                <a:lnTo>
                  <a:pt x="951678" y="158787"/>
                </a:lnTo>
                <a:lnTo>
                  <a:pt x="916395" y="174505"/>
                </a:lnTo>
                <a:lnTo>
                  <a:pt x="871376" y="188682"/>
                </a:lnTo>
                <a:lnTo>
                  <a:pt x="817640" y="201083"/>
                </a:lnTo>
                <a:lnTo>
                  <a:pt x="756207" y="211473"/>
                </a:lnTo>
                <a:lnTo>
                  <a:pt x="688097" y="219616"/>
                </a:lnTo>
                <a:lnTo>
                  <a:pt x="614330" y="225277"/>
                </a:lnTo>
                <a:lnTo>
                  <a:pt x="575642" y="227103"/>
                </a:lnTo>
                <a:lnTo>
                  <a:pt x="535923" y="228221"/>
                </a:lnTo>
                <a:lnTo>
                  <a:pt x="495300" y="228600"/>
                </a:lnTo>
                <a:lnTo>
                  <a:pt x="454676" y="228221"/>
                </a:lnTo>
                <a:lnTo>
                  <a:pt x="414957" y="227103"/>
                </a:lnTo>
                <a:lnTo>
                  <a:pt x="376269" y="225277"/>
                </a:lnTo>
                <a:lnTo>
                  <a:pt x="302502" y="219616"/>
                </a:lnTo>
                <a:lnTo>
                  <a:pt x="234392" y="211473"/>
                </a:lnTo>
                <a:lnTo>
                  <a:pt x="172959" y="201083"/>
                </a:lnTo>
                <a:lnTo>
                  <a:pt x="119223" y="188682"/>
                </a:lnTo>
                <a:lnTo>
                  <a:pt x="74204" y="174505"/>
                </a:lnTo>
                <a:lnTo>
                  <a:pt x="38921" y="158787"/>
                </a:lnTo>
                <a:lnTo>
                  <a:pt x="6482" y="132838"/>
                </a:lnTo>
                <a:lnTo>
                  <a:pt x="0" y="11430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0" y="5105400"/>
            <a:ext cx="990600" cy="304800"/>
          </a:xfrm>
          <a:custGeom>
            <a:avLst/>
            <a:gdLst/>
            <a:ahLst/>
            <a:cxnLst/>
            <a:rect l="l" t="t" r="r" b="b"/>
            <a:pathLst>
              <a:path w="990600" h="304800">
                <a:moveTo>
                  <a:pt x="0" y="152400"/>
                </a:moveTo>
                <a:lnTo>
                  <a:pt x="14394" y="115765"/>
                </a:lnTo>
                <a:lnTo>
                  <a:pt x="55282" y="82348"/>
                </a:lnTo>
                <a:lnTo>
                  <a:pt x="95560" y="62380"/>
                </a:lnTo>
                <a:lnTo>
                  <a:pt x="145065" y="44624"/>
                </a:lnTo>
                <a:lnTo>
                  <a:pt x="202777" y="29394"/>
                </a:lnTo>
                <a:lnTo>
                  <a:pt x="267676" y="17004"/>
                </a:lnTo>
                <a:lnTo>
                  <a:pt x="338742" y="7766"/>
                </a:lnTo>
                <a:lnTo>
                  <a:pt x="414957" y="1993"/>
                </a:lnTo>
                <a:lnTo>
                  <a:pt x="454676" y="504"/>
                </a:lnTo>
                <a:lnTo>
                  <a:pt x="495300" y="0"/>
                </a:lnTo>
                <a:lnTo>
                  <a:pt x="535923" y="504"/>
                </a:lnTo>
                <a:lnTo>
                  <a:pt x="575642" y="1993"/>
                </a:lnTo>
                <a:lnTo>
                  <a:pt x="614330" y="4427"/>
                </a:lnTo>
                <a:lnTo>
                  <a:pt x="688097" y="11971"/>
                </a:lnTo>
                <a:lnTo>
                  <a:pt x="756207" y="22825"/>
                </a:lnTo>
                <a:lnTo>
                  <a:pt x="817640" y="36674"/>
                </a:lnTo>
                <a:lnTo>
                  <a:pt x="871376" y="53206"/>
                </a:lnTo>
                <a:lnTo>
                  <a:pt x="916395" y="72107"/>
                </a:lnTo>
                <a:lnTo>
                  <a:pt x="951678" y="93065"/>
                </a:lnTo>
                <a:lnTo>
                  <a:pt x="984117" y="127671"/>
                </a:lnTo>
                <a:lnTo>
                  <a:pt x="990600" y="152400"/>
                </a:lnTo>
                <a:lnTo>
                  <a:pt x="988958" y="164903"/>
                </a:lnTo>
                <a:lnTo>
                  <a:pt x="984117" y="177128"/>
                </a:lnTo>
                <a:lnTo>
                  <a:pt x="951678" y="211734"/>
                </a:lnTo>
                <a:lnTo>
                  <a:pt x="916395" y="232692"/>
                </a:lnTo>
                <a:lnTo>
                  <a:pt x="871376" y="251593"/>
                </a:lnTo>
                <a:lnTo>
                  <a:pt x="817640" y="268125"/>
                </a:lnTo>
                <a:lnTo>
                  <a:pt x="756207" y="281974"/>
                </a:lnTo>
                <a:lnTo>
                  <a:pt x="688097" y="292828"/>
                </a:lnTo>
                <a:lnTo>
                  <a:pt x="614330" y="300372"/>
                </a:lnTo>
                <a:lnTo>
                  <a:pt x="575642" y="302806"/>
                </a:lnTo>
                <a:lnTo>
                  <a:pt x="535923" y="304295"/>
                </a:lnTo>
                <a:lnTo>
                  <a:pt x="495300" y="304800"/>
                </a:lnTo>
                <a:lnTo>
                  <a:pt x="454676" y="304295"/>
                </a:lnTo>
                <a:lnTo>
                  <a:pt x="414957" y="302806"/>
                </a:lnTo>
                <a:lnTo>
                  <a:pt x="376269" y="300372"/>
                </a:lnTo>
                <a:lnTo>
                  <a:pt x="302502" y="292828"/>
                </a:lnTo>
                <a:lnTo>
                  <a:pt x="234392" y="281974"/>
                </a:lnTo>
                <a:lnTo>
                  <a:pt x="172959" y="268125"/>
                </a:lnTo>
                <a:lnTo>
                  <a:pt x="119223" y="251593"/>
                </a:lnTo>
                <a:lnTo>
                  <a:pt x="74204" y="232692"/>
                </a:lnTo>
                <a:lnTo>
                  <a:pt x="38921" y="211734"/>
                </a:lnTo>
                <a:lnTo>
                  <a:pt x="6482" y="177128"/>
                </a:lnTo>
                <a:lnTo>
                  <a:pt x="0" y="15240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56511" y="5486400"/>
            <a:ext cx="311150" cy="536549"/>
          </a:xfrm>
          <a:custGeom>
            <a:avLst/>
            <a:gdLst/>
            <a:ahLst/>
            <a:cxnLst/>
            <a:rect l="l" t="t" r="r" b="b"/>
            <a:pathLst>
              <a:path w="311150" h="536549">
                <a:moveTo>
                  <a:pt x="13367" y="21834"/>
                </a:moveTo>
                <a:lnTo>
                  <a:pt x="13259" y="34409"/>
                </a:lnTo>
                <a:lnTo>
                  <a:pt x="300227" y="536549"/>
                </a:lnTo>
                <a:lnTo>
                  <a:pt x="311150" y="530250"/>
                </a:lnTo>
                <a:lnTo>
                  <a:pt x="24384" y="28203"/>
                </a:lnTo>
                <a:lnTo>
                  <a:pt x="13367" y="21834"/>
                </a:lnTo>
              </a:path>
              <a:path w="311150" h="536549">
                <a:moveTo>
                  <a:pt x="888" y="0"/>
                </a:moveTo>
                <a:lnTo>
                  <a:pt x="0" y="99059"/>
                </a:lnTo>
                <a:lnTo>
                  <a:pt x="111" y="102692"/>
                </a:lnTo>
                <a:lnTo>
                  <a:pt x="2793" y="105448"/>
                </a:lnTo>
                <a:lnTo>
                  <a:pt x="9778" y="105511"/>
                </a:lnTo>
                <a:lnTo>
                  <a:pt x="12700" y="102692"/>
                </a:lnTo>
                <a:lnTo>
                  <a:pt x="12701" y="99059"/>
                </a:lnTo>
                <a:lnTo>
                  <a:pt x="13259" y="34409"/>
                </a:lnTo>
                <a:lnTo>
                  <a:pt x="1650" y="14096"/>
                </a:lnTo>
                <a:lnTo>
                  <a:pt x="12700" y="7746"/>
                </a:lnTo>
                <a:lnTo>
                  <a:pt x="14317" y="7746"/>
                </a:lnTo>
                <a:lnTo>
                  <a:pt x="888" y="0"/>
                </a:lnTo>
              </a:path>
              <a:path w="311150" h="536549">
                <a:moveTo>
                  <a:pt x="14317" y="7746"/>
                </a:moveTo>
                <a:lnTo>
                  <a:pt x="12700" y="7746"/>
                </a:lnTo>
                <a:lnTo>
                  <a:pt x="24384" y="28203"/>
                </a:lnTo>
                <a:lnTo>
                  <a:pt x="80390" y="60578"/>
                </a:lnTo>
                <a:lnTo>
                  <a:pt x="83438" y="62230"/>
                </a:lnTo>
                <a:lnTo>
                  <a:pt x="87249" y="61213"/>
                </a:lnTo>
                <a:lnTo>
                  <a:pt x="90805" y="55118"/>
                </a:lnTo>
                <a:lnTo>
                  <a:pt x="89788" y="51308"/>
                </a:lnTo>
                <a:lnTo>
                  <a:pt x="14317" y="7746"/>
                </a:lnTo>
              </a:path>
              <a:path w="311150" h="536549">
                <a:moveTo>
                  <a:pt x="12700" y="7746"/>
                </a:moveTo>
                <a:lnTo>
                  <a:pt x="1650" y="14096"/>
                </a:lnTo>
                <a:lnTo>
                  <a:pt x="13259" y="34409"/>
                </a:lnTo>
                <a:lnTo>
                  <a:pt x="13367" y="21834"/>
                </a:lnTo>
                <a:lnTo>
                  <a:pt x="3937" y="16383"/>
                </a:lnTo>
                <a:lnTo>
                  <a:pt x="13462" y="10921"/>
                </a:lnTo>
                <a:lnTo>
                  <a:pt x="14513" y="10921"/>
                </a:lnTo>
                <a:lnTo>
                  <a:pt x="12700" y="7746"/>
                </a:lnTo>
              </a:path>
              <a:path w="311150" h="536549">
                <a:moveTo>
                  <a:pt x="14513" y="10921"/>
                </a:moveTo>
                <a:lnTo>
                  <a:pt x="13462" y="10921"/>
                </a:lnTo>
                <a:lnTo>
                  <a:pt x="13367" y="21834"/>
                </a:lnTo>
                <a:lnTo>
                  <a:pt x="24384" y="28203"/>
                </a:lnTo>
                <a:lnTo>
                  <a:pt x="14513" y="10921"/>
                </a:lnTo>
              </a:path>
              <a:path w="311150" h="536549">
                <a:moveTo>
                  <a:pt x="13462" y="10921"/>
                </a:moveTo>
                <a:lnTo>
                  <a:pt x="3937" y="16383"/>
                </a:lnTo>
                <a:lnTo>
                  <a:pt x="13367" y="21834"/>
                </a:lnTo>
                <a:lnTo>
                  <a:pt x="13462" y="10921"/>
                </a:lnTo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32557" y="5257800"/>
            <a:ext cx="325755" cy="764362"/>
          </a:xfrm>
          <a:custGeom>
            <a:avLst/>
            <a:gdLst/>
            <a:ahLst/>
            <a:cxnLst/>
            <a:rect l="l" t="t" r="r" b="b"/>
            <a:pathLst>
              <a:path w="325755" h="764362">
                <a:moveTo>
                  <a:pt x="301314" y="23311"/>
                </a:moveTo>
                <a:lnTo>
                  <a:pt x="291394" y="31040"/>
                </a:lnTo>
                <a:lnTo>
                  <a:pt x="0" y="759637"/>
                </a:lnTo>
                <a:lnTo>
                  <a:pt x="11684" y="764362"/>
                </a:lnTo>
                <a:lnTo>
                  <a:pt x="303171" y="35817"/>
                </a:lnTo>
                <a:lnTo>
                  <a:pt x="301314" y="23311"/>
                </a:lnTo>
              </a:path>
              <a:path w="325755" h="764362">
                <a:moveTo>
                  <a:pt x="312022" y="9271"/>
                </a:moveTo>
                <a:lnTo>
                  <a:pt x="300100" y="9271"/>
                </a:lnTo>
                <a:lnTo>
                  <a:pt x="311912" y="13969"/>
                </a:lnTo>
                <a:lnTo>
                  <a:pt x="303171" y="35817"/>
                </a:lnTo>
                <a:lnTo>
                  <a:pt x="312674" y="99822"/>
                </a:lnTo>
                <a:lnTo>
                  <a:pt x="313181" y="103378"/>
                </a:lnTo>
                <a:lnTo>
                  <a:pt x="316356" y="105663"/>
                </a:lnTo>
                <a:lnTo>
                  <a:pt x="323342" y="104647"/>
                </a:lnTo>
                <a:lnTo>
                  <a:pt x="325755" y="101472"/>
                </a:lnTo>
                <a:lnTo>
                  <a:pt x="312022" y="9271"/>
                </a:lnTo>
              </a:path>
              <a:path w="325755" h="764362">
                <a:moveTo>
                  <a:pt x="310642" y="0"/>
                </a:moveTo>
                <a:lnTo>
                  <a:pt x="229743" y="63118"/>
                </a:lnTo>
                <a:lnTo>
                  <a:pt x="229235" y="67056"/>
                </a:lnTo>
                <a:lnTo>
                  <a:pt x="233553" y="72643"/>
                </a:lnTo>
                <a:lnTo>
                  <a:pt x="237490" y="73025"/>
                </a:lnTo>
                <a:lnTo>
                  <a:pt x="291394" y="31040"/>
                </a:lnTo>
                <a:lnTo>
                  <a:pt x="300100" y="9271"/>
                </a:lnTo>
                <a:lnTo>
                  <a:pt x="312022" y="9271"/>
                </a:lnTo>
                <a:lnTo>
                  <a:pt x="310642" y="0"/>
                </a:lnTo>
              </a:path>
              <a:path w="325755" h="764362">
                <a:moveTo>
                  <a:pt x="308400" y="12572"/>
                </a:moveTo>
                <a:lnTo>
                  <a:pt x="299719" y="12572"/>
                </a:lnTo>
                <a:lnTo>
                  <a:pt x="309880" y="16637"/>
                </a:lnTo>
                <a:lnTo>
                  <a:pt x="301314" y="23311"/>
                </a:lnTo>
                <a:lnTo>
                  <a:pt x="303171" y="35817"/>
                </a:lnTo>
                <a:lnTo>
                  <a:pt x="311912" y="13969"/>
                </a:lnTo>
                <a:lnTo>
                  <a:pt x="308400" y="12572"/>
                </a:lnTo>
              </a:path>
              <a:path w="325755" h="764362">
                <a:moveTo>
                  <a:pt x="300100" y="9271"/>
                </a:moveTo>
                <a:lnTo>
                  <a:pt x="291394" y="31040"/>
                </a:lnTo>
                <a:lnTo>
                  <a:pt x="301314" y="23311"/>
                </a:lnTo>
                <a:lnTo>
                  <a:pt x="299719" y="12572"/>
                </a:lnTo>
                <a:lnTo>
                  <a:pt x="308400" y="12572"/>
                </a:lnTo>
                <a:lnTo>
                  <a:pt x="300100" y="9271"/>
                </a:lnTo>
              </a:path>
              <a:path w="325755" h="764362">
                <a:moveTo>
                  <a:pt x="299719" y="12572"/>
                </a:moveTo>
                <a:lnTo>
                  <a:pt x="301314" y="23311"/>
                </a:lnTo>
                <a:lnTo>
                  <a:pt x="309880" y="16637"/>
                </a:lnTo>
                <a:lnTo>
                  <a:pt x="299719" y="12572"/>
                </a:lnTo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70903" y="4876800"/>
            <a:ext cx="336296" cy="1068539"/>
          </a:xfrm>
          <a:custGeom>
            <a:avLst/>
            <a:gdLst/>
            <a:ahLst/>
            <a:cxnLst/>
            <a:rect l="l" t="t" r="r" b="b"/>
            <a:pathLst>
              <a:path w="336296" h="1068539">
                <a:moveTo>
                  <a:pt x="303920" y="24187"/>
                </a:moveTo>
                <a:lnTo>
                  <a:pt x="294934" y="32815"/>
                </a:lnTo>
                <a:lnTo>
                  <a:pt x="0" y="1065047"/>
                </a:lnTo>
                <a:lnTo>
                  <a:pt x="12192" y="1068539"/>
                </a:lnTo>
                <a:lnTo>
                  <a:pt x="307077" y="36540"/>
                </a:lnTo>
                <a:lnTo>
                  <a:pt x="303920" y="24187"/>
                </a:lnTo>
              </a:path>
              <a:path w="336296" h="1068539">
                <a:moveTo>
                  <a:pt x="313522" y="10287"/>
                </a:moveTo>
                <a:lnTo>
                  <a:pt x="301371" y="10287"/>
                </a:lnTo>
                <a:lnTo>
                  <a:pt x="313563" y="13843"/>
                </a:lnTo>
                <a:lnTo>
                  <a:pt x="307077" y="36540"/>
                </a:lnTo>
                <a:lnTo>
                  <a:pt x="323156" y="99441"/>
                </a:lnTo>
                <a:lnTo>
                  <a:pt x="323976" y="102488"/>
                </a:lnTo>
                <a:lnTo>
                  <a:pt x="327405" y="104648"/>
                </a:lnTo>
                <a:lnTo>
                  <a:pt x="334264" y="102869"/>
                </a:lnTo>
                <a:lnTo>
                  <a:pt x="336296" y="99441"/>
                </a:lnTo>
                <a:lnTo>
                  <a:pt x="313522" y="10287"/>
                </a:lnTo>
              </a:path>
              <a:path w="336296" h="1068539">
                <a:moveTo>
                  <a:pt x="310896" y="0"/>
                </a:moveTo>
                <a:lnTo>
                  <a:pt x="236854" y="70993"/>
                </a:lnTo>
                <a:lnTo>
                  <a:pt x="236727" y="75056"/>
                </a:lnTo>
                <a:lnTo>
                  <a:pt x="239268" y="77724"/>
                </a:lnTo>
                <a:lnTo>
                  <a:pt x="241553" y="80010"/>
                </a:lnTo>
                <a:lnTo>
                  <a:pt x="245618" y="80137"/>
                </a:lnTo>
                <a:lnTo>
                  <a:pt x="248157" y="77724"/>
                </a:lnTo>
                <a:lnTo>
                  <a:pt x="294934" y="32815"/>
                </a:lnTo>
                <a:lnTo>
                  <a:pt x="301371" y="10287"/>
                </a:lnTo>
                <a:lnTo>
                  <a:pt x="313522" y="10287"/>
                </a:lnTo>
                <a:lnTo>
                  <a:pt x="310896" y="0"/>
                </a:lnTo>
              </a:path>
              <a:path w="336296" h="1068539">
                <a:moveTo>
                  <a:pt x="313127" y="13716"/>
                </a:moveTo>
                <a:lnTo>
                  <a:pt x="301244" y="13716"/>
                </a:lnTo>
                <a:lnTo>
                  <a:pt x="311785" y="16637"/>
                </a:lnTo>
                <a:lnTo>
                  <a:pt x="303920" y="24187"/>
                </a:lnTo>
                <a:lnTo>
                  <a:pt x="307077" y="36540"/>
                </a:lnTo>
                <a:lnTo>
                  <a:pt x="313563" y="13843"/>
                </a:lnTo>
                <a:lnTo>
                  <a:pt x="313127" y="13716"/>
                </a:lnTo>
              </a:path>
              <a:path w="336296" h="1068539">
                <a:moveTo>
                  <a:pt x="301371" y="10287"/>
                </a:moveTo>
                <a:lnTo>
                  <a:pt x="294934" y="32815"/>
                </a:lnTo>
                <a:lnTo>
                  <a:pt x="303920" y="24187"/>
                </a:lnTo>
                <a:lnTo>
                  <a:pt x="301244" y="13716"/>
                </a:lnTo>
                <a:lnTo>
                  <a:pt x="313127" y="13716"/>
                </a:lnTo>
                <a:lnTo>
                  <a:pt x="301371" y="10287"/>
                </a:lnTo>
              </a:path>
              <a:path w="336296" h="1068539">
                <a:moveTo>
                  <a:pt x="301244" y="13716"/>
                </a:moveTo>
                <a:lnTo>
                  <a:pt x="303920" y="24187"/>
                </a:lnTo>
                <a:lnTo>
                  <a:pt x="311785" y="16637"/>
                </a:lnTo>
                <a:lnTo>
                  <a:pt x="301244" y="13716"/>
                </a:lnTo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9740" y="340042"/>
            <a:ext cx="7722163" cy="11017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59026" marR="40004">
              <a:lnSpc>
                <a:spcPts val="4075"/>
              </a:lnSpc>
              <a:spcBef>
                <a:spcPts val="203"/>
              </a:spcBef>
            </a:pP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XML L</a:t>
            </a:r>
            <a:r>
              <a:rPr sz="5850" spc="-75" baseline="3500" dirty="0" smtClean="0">
                <a:solidFill>
                  <a:srgbClr val="548ED4"/>
                </a:solidFill>
                <a:latin typeface="Calibri"/>
                <a:cs typeface="Calibri"/>
              </a:rPr>
              <a:t>a</a:t>
            </a:r>
            <a:r>
              <a:rPr sz="5850" spc="-50" baseline="3500" dirty="0" smtClean="0">
                <a:solidFill>
                  <a:srgbClr val="548ED4"/>
                </a:solidFill>
                <a:latin typeface="Calibri"/>
                <a:cs typeface="Calibri"/>
              </a:rPr>
              <a:t>y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outs</a:t>
            </a:r>
            <a:r>
              <a:rPr sz="5850" spc="-17" baseline="3500" dirty="0" smtClean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in</a:t>
            </a:r>
            <a:r>
              <a:rPr sz="5850" spc="19" baseline="3500" dirty="0" smtClean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5850" spc="-54" baseline="3500" dirty="0" smtClean="0">
                <a:solidFill>
                  <a:srgbClr val="548ED4"/>
                </a:solidFill>
                <a:latin typeface="Calibri"/>
                <a:cs typeface="Calibri"/>
              </a:rPr>
              <a:t>E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cli</a:t>
            </a:r>
            <a:r>
              <a:rPr sz="5850" spc="-19" baseline="3500" dirty="0" smtClean="0">
                <a:solidFill>
                  <a:srgbClr val="548ED4"/>
                </a:solidFill>
                <a:latin typeface="Calibri"/>
                <a:cs typeface="Calibri"/>
              </a:rPr>
              <a:t>p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se</a:t>
            </a:r>
            <a:endParaRPr sz="39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773"/>
              </a:spcBef>
            </a:pPr>
            <a:r>
              <a:rPr sz="2100" spc="0" dirty="0" smtClean="0">
                <a:latin typeface="Calibri"/>
                <a:cs typeface="Calibri"/>
              </a:rPr>
              <a:t>A</a:t>
            </a:r>
            <a:r>
              <a:rPr sz="2100" spc="-22" dirty="0" smtClean="0">
                <a:latin typeface="Calibri"/>
                <a:cs typeface="Calibri"/>
              </a:rPr>
              <a:t> </a:t>
            </a:r>
            <a:r>
              <a:rPr sz="2100" spc="-29" dirty="0" smtClean="0">
                <a:latin typeface="Calibri"/>
                <a:cs typeface="Calibri"/>
              </a:rPr>
              <a:t>r</a:t>
            </a:r>
            <a:r>
              <a:rPr sz="2100" spc="0" dirty="0" smtClean="0">
                <a:latin typeface="Calibri"/>
                <a:cs typeface="Calibri"/>
              </a:rPr>
              <a:t>eason</a:t>
            </a:r>
            <a:r>
              <a:rPr sz="2100" spc="4" dirty="0" smtClean="0">
                <a:latin typeface="Calibri"/>
                <a:cs typeface="Calibri"/>
              </a:rPr>
              <a:t>a</a:t>
            </a:r>
            <a:r>
              <a:rPr sz="2100" spc="0" dirty="0" smtClean="0">
                <a:latin typeface="Calibri"/>
                <a:cs typeface="Calibri"/>
              </a:rPr>
              <a:t>ble</a:t>
            </a:r>
            <a:r>
              <a:rPr sz="2100" spc="-2" dirty="0" smtClean="0">
                <a:latin typeface="Calibri"/>
                <a:cs typeface="Calibri"/>
              </a:rPr>
              <a:t> </a:t>
            </a:r>
            <a:r>
              <a:rPr sz="2100" spc="0" dirty="0" smtClean="0">
                <a:latin typeface="Calibri"/>
                <a:cs typeface="Calibri"/>
              </a:rPr>
              <a:t>UI</a:t>
            </a:r>
            <a:r>
              <a:rPr sz="2100" spc="-18" dirty="0" smtClean="0">
                <a:latin typeface="Calibri"/>
                <a:cs typeface="Calibri"/>
              </a:rPr>
              <a:t> </a:t>
            </a:r>
            <a:r>
              <a:rPr sz="2100" spc="-29" dirty="0" smtClean="0">
                <a:latin typeface="Calibri"/>
                <a:cs typeface="Calibri"/>
              </a:rPr>
              <a:t>r</a:t>
            </a:r>
            <a:r>
              <a:rPr sz="2100" spc="0" dirty="0" smtClean="0">
                <a:latin typeface="Calibri"/>
                <a:cs typeface="Calibri"/>
              </a:rPr>
              <a:t>ep</a:t>
            </a:r>
            <a:r>
              <a:rPr sz="2100" spc="-29" dirty="0" smtClean="0">
                <a:latin typeface="Calibri"/>
                <a:cs typeface="Calibri"/>
              </a:rPr>
              <a:t>r</a:t>
            </a:r>
            <a:r>
              <a:rPr sz="2100" spc="0" dirty="0" smtClean="0">
                <a:latin typeface="Calibri"/>
                <a:cs typeface="Calibri"/>
              </a:rPr>
              <a:t>ese</a:t>
            </a:r>
            <a:r>
              <a:rPr sz="2100" spc="-9" dirty="0" smtClean="0">
                <a:latin typeface="Calibri"/>
                <a:cs typeface="Calibri"/>
              </a:rPr>
              <a:t>n</a:t>
            </a:r>
            <a:r>
              <a:rPr sz="2100" spc="-25" dirty="0" smtClean="0">
                <a:latin typeface="Calibri"/>
                <a:cs typeface="Calibri"/>
              </a:rPr>
              <a:t>t</a:t>
            </a:r>
            <a:r>
              <a:rPr sz="2100" spc="-14" dirty="0" smtClean="0">
                <a:latin typeface="Calibri"/>
                <a:cs typeface="Calibri"/>
              </a:rPr>
              <a:t>a</a:t>
            </a:r>
            <a:r>
              <a:rPr sz="2100" spc="0" dirty="0" smtClean="0">
                <a:latin typeface="Calibri"/>
                <a:cs typeface="Calibri"/>
              </a:rPr>
              <a:t>tion</a:t>
            </a:r>
            <a:r>
              <a:rPr sz="2100" spc="-73" dirty="0" smtClean="0">
                <a:latin typeface="Calibri"/>
                <a:cs typeface="Calibri"/>
              </a:rPr>
              <a:t> </a:t>
            </a:r>
            <a:r>
              <a:rPr sz="2100" spc="0" dirty="0" smtClean="0">
                <a:latin typeface="Calibri"/>
                <a:cs typeface="Calibri"/>
              </a:rPr>
              <a:t>of </a:t>
            </a:r>
            <a:r>
              <a:rPr sz="2100" spc="4" dirty="0" smtClean="0">
                <a:latin typeface="Calibri"/>
                <a:cs typeface="Calibri"/>
              </a:rPr>
              <a:t>a</a:t>
            </a:r>
            <a:r>
              <a:rPr sz="2100" spc="0" dirty="0" smtClean="0">
                <a:latin typeface="Calibri"/>
                <a:cs typeface="Calibri"/>
              </a:rPr>
              <a:t>n</a:t>
            </a:r>
            <a:r>
              <a:rPr sz="2100" spc="-9" dirty="0" smtClean="0">
                <a:latin typeface="Calibri"/>
                <a:cs typeface="Calibri"/>
              </a:rPr>
              <a:t> </a:t>
            </a:r>
            <a:r>
              <a:rPr sz="2100" spc="0" dirty="0" smtClean="0">
                <a:latin typeface="Calibri"/>
                <a:cs typeface="Calibri"/>
              </a:rPr>
              <a:t>XML </a:t>
            </a:r>
            <a:r>
              <a:rPr sz="2100" spc="4" dirty="0" smtClean="0">
                <a:latin typeface="Calibri"/>
                <a:cs typeface="Calibri"/>
              </a:rPr>
              <a:t>f</a:t>
            </a:r>
            <a:r>
              <a:rPr sz="2100" spc="0" dirty="0" smtClean="0">
                <a:latin typeface="Calibri"/>
                <a:cs typeface="Calibri"/>
              </a:rPr>
              <a:t>ile</a:t>
            </a:r>
            <a:r>
              <a:rPr sz="2100" spc="9" dirty="0" smtClean="0">
                <a:latin typeface="Calibri"/>
                <a:cs typeface="Calibri"/>
              </a:rPr>
              <a:t> </a:t>
            </a:r>
            <a:r>
              <a:rPr sz="2100" spc="-19" dirty="0" smtClean="0">
                <a:latin typeface="Calibri"/>
                <a:cs typeface="Calibri"/>
              </a:rPr>
              <a:t>c</a:t>
            </a:r>
            <a:r>
              <a:rPr sz="2100" spc="0" dirty="0" smtClean="0">
                <a:latin typeface="Calibri"/>
                <a:cs typeface="Calibri"/>
              </a:rPr>
              <a:t>an</a:t>
            </a:r>
            <a:r>
              <a:rPr sz="2100" spc="-18" dirty="0" smtClean="0">
                <a:latin typeface="Calibri"/>
                <a:cs typeface="Calibri"/>
              </a:rPr>
              <a:t> </a:t>
            </a:r>
            <a:r>
              <a:rPr sz="2100" spc="0" dirty="0" smtClean="0">
                <a:latin typeface="Calibri"/>
                <a:cs typeface="Calibri"/>
              </a:rPr>
              <a:t>be</a:t>
            </a:r>
            <a:r>
              <a:rPr sz="2100" spc="-21" dirty="0" smtClean="0">
                <a:latin typeface="Calibri"/>
                <a:cs typeface="Calibri"/>
              </a:rPr>
              <a:t> </a:t>
            </a:r>
            <a:r>
              <a:rPr sz="2100" spc="0" dirty="0" smtClean="0">
                <a:latin typeface="Calibri"/>
                <a:cs typeface="Calibri"/>
              </a:rPr>
              <a:t>seen</a:t>
            </a:r>
            <a:r>
              <a:rPr sz="2100" spc="-25" dirty="0" smtClean="0">
                <a:latin typeface="Calibri"/>
                <a:cs typeface="Calibri"/>
              </a:rPr>
              <a:t> </a:t>
            </a:r>
            <a:r>
              <a:rPr sz="2100" spc="0" dirty="0" smtClean="0">
                <a:latin typeface="Calibri"/>
                <a:cs typeface="Calibri"/>
              </a:rPr>
              <a:t>in </a:t>
            </a:r>
            <a:r>
              <a:rPr sz="2100" spc="-25" dirty="0" smtClean="0">
                <a:latin typeface="Calibri"/>
                <a:cs typeface="Calibri"/>
              </a:rPr>
              <a:t>E</a:t>
            </a:r>
            <a:r>
              <a:rPr sz="2100" spc="0" dirty="0" smtClean="0">
                <a:latin typeface="Calibri"/>
                <a:cs typeface="Calibri"/>
              </a:rPr>
              <a:t>cl</a:t>
            </a:r>
            <a:r>
              <a:rPr sz="2100" spc="-4" dirty="0" smtClean="0">
                <a:latin typeface="Calibri"/>
                <a:cs typeface="Calibri"/>
              </a:rPr>
              <a:t>i</a:t>
            </a:r>
            <a:r>
              <a:rPr sz="2100" spc="-9" dirty="0" smtClean="0">
                <a:latin typeface="Calibri"/>
                <a:cs typeface="Calibri"/>
              </a:rPr>
              <a:t>p</a:t>
            </a:r>
            <a:r>
              <a:rPr sz="2100" spc="0" dirty="0" smtClean="0">
                <a:latin typeface="Calibri"/>
                <a:cs typeface="Calibri"/>
              </a:rPr>
              <a:t>se</a:t>
            </a:r>
            <a:r>
              <a:rPr sz="2100" spc="-3" dirty="0" smtClean="0">
                <a:latin typeface="Calibri"/>
                <a:cs typeface="Calibri"/>
              </a:rPr>
              <a:t> </a:t>
            </a:r>
            <a:r>
              <a:rPr sz="2100" spc="-9" dirty="0" smtClean="0">
                <a:latin typeface="Calibri"/>
                <a:cs typeface="Calibri"/>
              </a:rPr>
              <a:t>b</a:t>
            </a:r>
            <a:r>
              <a:rPr sz="2100" spc="0" dirty="0" smtClean="0">
                <a:latin typeface="Calibri"/>
                <a:cs typeface="Calibri"/>
              </a:rPr>
              <a:t>y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9740" y="1470025"/>
            <a:ext cx="4446360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0"/>
              </a:lnSpc>
              <a:spcBef>
                <a:spcPts val="111"/>
              </a:spcBef>
            </a:pPr>
            <a:r>
              <a:rPr sz="3150" spc="0" baseline="2600" dirty="0" smtClean="0">
                <a:latin typeface="Calibri"/>
                <a:cs typeface="Calibri"/>
              </a:rPr>
              <a:t>cl</a:t>
            </a:r>
            <a:r>
              <a:rPr sz="3150" spc="-4" baseline="2600" dirty="0" smtClean="0">
                <a:latin typeface="Calibri"/>
                <a:cs typeface="Calibri"/>
              </a:rPr>
              <a:t>i</a:t>
            </a:r>
            <a:r>
              <a:rPr sz="3150" spc="0" baseline="2600" dirty="0" smtClean="0">
                <a:latin typeface="Calibri"/>
                <a:cs typeface="Calibri"/>
              </a:rPr>
              <a:t>cking the</a:t>
            </a:r>
            <a:r>
              <a:rPr sz="3150" spc="-28" baseline="2600" dirty="0" smtClean="0">
                <a:latin typeface="Calibri"/>
                <a:cs typeface="Calibri"/>
              </a:rPr>
              <a:t> </a:t>
            </a:r>
            <a:r>
              <a:rPr sz="3150" spc="0" baseline="2600" dirty="0" smtClean="0">
                <a:latin typeface="Calibri"/>
                <a:cs typeface="Calibri"/>
              </a:rPr>
              <a:t>[G</a:t>
            </a:r>
            <a:r>
              <a:rPr sz="3150" spc="-39" baseline="2600" dirty="0" smtClean="0">
                <a:latin typeface="Calibri"/>
                <a:cs typeface="Calibri"/>
              </a:rPr>
              <a:t>r</a:t>
            </a:r>
            <a:r>
              <a:rPr sz="3150" spc="0" baseline="2600" dirty="0" smtClean="0">
                <a:latin typeface="Calibri"/>
                <a:cs typeface="Calibri"/>
              </a:rPr>
              <a:t>aphi</a:t>
            </a:r>
            <a:r>
              <a:rPr sz="3150" spc="-14" baseline="2600" dirty="0" smtClean="0">
                <a:latin typeface="Calibri"/>
                <a:cs typeface="Calibri"/>
              </a:rPr>
              <a:t>c</a:t>
            </a:r>
            <a:r>
              <a:rPr sz="3150" spc="0" baseline="2600" dirty="0" smtClean="0">
                <a:latin typeface="Calibri"/>
                <a:cs typeface="Calibri"/>
              </a:rPr>
              <a:t>al</a:t>
            </a:r>
            <a:r>
              <a:rPr sz="3150" spc="-26" baseline="2600" dirty="0" smtClean="0">
                <a:latin typeface="Calibri"/>
                <a:cs typeface="Calibri"/>
              </a:rPr>
              <a:t> </a:t>
            </a:r>
            <a:r>
              <a:rPr sz="3150" spc="0" baseline="2600" dirty="0" smtClean="0">
                <a:latin typeface="Calibri"/>
                <a:cs typeface="Calibri"/>
              </a:rPr>
              <a:t>L</a:t>
            </a:r>
            <a:r>
              <a:rPr sz="3150" spc="-34" baseline="2600" dirty="0" smtClean="0">
                <a:latin typeface="Calibri"/>
                <a:cs typeface="Calibri"/>
              </a:rPr>
              <a:t>a</a:t>
            </a:r>
            <a:r>
              <a:rPr sz="3150" spc="-25" baseline="2600" dirty="0" smtClean="0">
                <a:latin typeface="Calibri"/>
                <a:cs typeface="Calibri"/>
              </a:rPr>
              <a:t>y</a:t>
            </a:r>
            <a:r>
              <a:rPr sz="3150" spc="0" baseline="2600" dirty="0" smtClean="0">
                <a:latin typeface="Calibri"/>
                <a:cs typeface="Calibri"/>
              </a:rPr>
              <a:t>out]</a:t>
            </a:r>
            <a:r>
              <a:rPr sz="3150" spc="-9" baseline="2600" dirty="0" smtClean="0">
                <a:latin typeface="Calibri"/>
                <a:cs typeface="Calibri"/>
              </a:rPr>
              <a:t> </a:t>
            </a:r>
            <a:r>
              <a:rPr sz="3150" spc="-19" baseline="2600" dirty="0" smtClean="0">
                <a:latin typeface="Calibri"/>
                <a:cs typeface="Calibri"/>
              </a:rPr>
              <a:t>t</a:t>
            </a:r>
            <a:r>
              <a:rPr sz="3150" spc="0" baseline="2600" dirty="0" smtClean="0">
                <a:latin typeface="Calibri"/>
                <a:cs typeface="Calibri"/>
              </a:rPr>
              <a:t>ab</a:t>
            </a:r>
            <a:r>
              <a:rPr sz="3150" spc="-16" baseline="2600" dirty="0" smtClean="0">
                <a:latin typeface="Calibri"/>
                <a:cs typeface="Calibri"/>
              </a:rPr>
              <a:t> </a:t>
            </a:r>
            <a:r>
              <a:rPr sz="3150" spc="0" baseline="2600" dirty="0" smtClean="0">
                <a:latin typeface="Calibri"/>
                <a:cs typeface="Calibri"/>
              </a:rPr>
              <a:t>of the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48935" y="1470025"/>
            <a:ext cx="3370194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0"/>
              </a:lnSpc>
              <a:spcBef>
                <a:spcPts val="111"/>
              </a:spcBef>
            </a:pPr>
            <a:r>
              <a:rPr sz="3150" b="1" spc="-25" baseline="2600" dirty="0" smtClean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150" b="1" spc="0" baseline="2600" dirty="0" smtClean="0">
                <a:solidFill>
                  <a:srgbClr val="006FC0"/>
                </a:solidFill>
                <a:latin typeface="Calibri"/>
                <a:cs typeface="Calibri"/>
              </a:rPr>
              <a:t>es/l</a:t>
            </a:r>
            <a:r>
              <a:rPr sz="3150" b="1" spc="-34" baseline="2600" dirty="0" smtClean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150" b="1" spc="-19" baseline="2600" dirty="0" smtClean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sz="3150" b="1" spc="0" baseline="2600" dirty="0" smtClean="0">
                <a:solidFill>
                  <a:srgbClr val="006FC0"/>
                </a:solidFill>
                <a:latin typeface="Calibri"/>
                <a:cs typeface="Calibri"/>
              </a:rPr>
              <a:t>out</a:t>
            </a:r>
            <a:r>
              <a:rPr sz="3150" b="1" spc="-4" baseline="2600" dirty="0" smtClean="0">
                <a:solidFill>
                  <a:srgbClr val="006FC0"/>
                </a:solidFill>
                <a:latin typeface="Calibri"/>
                <a:cs typeface="Calibri"/>
              </a:rPr>
              <a:t>/</a:t>
            </a:r>
            <a:r>
              <a:rPr sz="3150" b="1" spc="0" baseline="2600" dirty="0" smtClean="0">
                <a:solidFill>
                  <a:srgbClr val="006FC0"/>
                </a:solidFill>
                <a:latin typeface="Calibri"/>
                <a:cs typeface="Calibri"/>
              </a:rPr>
              <a:t>main.xml</a:t>
            </a:r>
            <a:r>
              <a:rPr sz="3150" b="1" spc="-87" baseline="2600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150" spc="-29" baseline="2600" dirty="0" smtClean="0">
                <a:latin typeface="Calibri"/>
                <a:cs typeface="Calibri"/>
              </a:rPr>
              <a:t>r</a:t>
            </a:r>
            <a:r>
              <a:rPr sz="3150" spc="0" baseline="2600" dirty="0" smtClean="0">
                <a:latin typeface="Calibri"/>
                <a:cs typeface="Calibri"/>
              </a:rPr>
              <a:t>esou</a:t>
            </a:r>
            <a:r>
              <a:rPr sz="3150" spc="-25" baseline="2600" dirty="0" smtClean="0">
                <a:latin typeface="Calibri"/>
                <a:cs typeface="Calibri"/>
              </a:rPr>
              <a:t>r</a:t>
            </a:r>
            <a:r>
              <a:rPr sz="3150" spc="0" baseline="2600" dirty="0" smtClean="0">
                <a:latin typeface="Calibri"/>
                <a:cs typeface="Calibri"/>
              </a:rPr>
              <a:t>ce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36394" y="6005321"/>
            <a:ext cx="1094055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860">
              <a:lnSpc>
                <a:spcPts val="1320"/>
              </a:lnSpc>
              <a:spcBef>
                <a:spcPts val="66"/>
              </a:spcBef>
            </a:pPr>
            <a:r>
              <a:rPr sz="1800" spc="-9" baseline="2275" dirty="0" smtClean="0">
                <a:latin typeface="Calibri"/>
                <a:cs typeface="Calibri"/>
              </a:rPr>
              <a:t>S</a:t>
            </a:r>
            <a:r>
              <a:rPr sz="1800" spc="0" baseline="2275" dirty="0" smtClean="0">
                <a:latin typeface="Calibri"/>
                <a:cs typeface="Calibri"/>
              </a:rPr>
              <a:t>wi</a:t>
            </a:r>
            <a:r>
              <a:rPr sz="1800" spc="-9" baseline="2275" dirty="0" smtClean="0">
                <a:latin typeface="Calibri"/>
                <a:cs typeface="Calibri"/>
              </a:rPr>
              <a:t>t</a:t>
            </a:r>
            <a:r>
              <a:rPr sz="1800" spc="0" baseline="2275" dirty="0" smtClean="0">
                <a:latin typeface="Calibri"/>
                <a:cs typeface="Calibri"/>
              </a:rPr>
              <a:t>ch</a:t>
            </a:r>
            <a:r>
              <a:rPr sz="1800" spc="-4" baseline="2275" dirty="0" smtClean="0">
                <a:latin typeface="Calibri"/>
                <a:cs typeface="Calibri"/>
              </a:rPr>
              <a:t> </a:t>
            </a:r>
            <a:r>
              <a:rPr sz="1800" spc="0" baseline="2275" dirty="0" smtClean="0">
                <a:latin typeface="Calibri"/>
                <a:cs typeface="Calibri"/>
              </a:rPr>
              <a:t>b</a:t>
            </a:r>
            <a:r>
              <a:rPr sz="1800" spc="-4" baseline="2275" dirty="0" smtClean="0">
                <a:latin typeface="Calibri"/>
                <a:cs typeface="Calibri"/>
              </a:rPr>
              <a:t>e</a:t>
            </a:r>
            <a:r>
              <a:rPr sz="1800" spc="0" baseline="2275" dirty="0" smtClean="0">
                <a:latin typeface="Calibri"/>
                <a:cs typeface="Calibri"/>
              </a:rPr>
              <a:t>t</a:t>
            </a:r>
            <a:r>
              <a:rPr sz="1800" spc="-9" baseline="2275" dirty="0" smtClean="0">
                <a:latin typeface="Calibri"/>
                <a:cs typeface="Calibri"/>
              </a:rPr>
              <a:t>w</a:t>
            </a:r>
            <a:r>
              <a:rPr sz="1800" spc="0" baseline="2275" dirty="0" smtClean="0">
                <a:latin typeface="Calibri"/>
                <a:cs typeface="Calibri"/>
              </a:rPr>
              <a:t>e</a:t>
            </a:r>
            <a:r>
              <a:rPr sz="1800" spc="4" baseline="2275" dirty="0" smtClean="0">
                <a:latin typeface="Calibri"/>
                <a:cs typeface="Calibri"/>
              </a:rPr>
              <a:t>e</a:t>
            </a:r>
            <a:r>
              <a:rPr sz="1800" spc="0" baseline="2275" dirty="0" smtClean="0"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40"/>
              </a:lnSpc>
              <a:spcBef>
                <a:spcPts val="6"/>
              </a:spcBef>
            </a:pPr>
            <a:r>
              <a:rPr sz="1800" spc="0" baseline="2275" dirty="0" smtClean="0">
                <a:latin typeface="Calibri"/>
                <a:cs typeface="Calibri"/>
              </a:rPr>
              <a:t>UI</a:t>
            </a:r>
            <a:r>
              <a:rPr sz="1800" spc="-10" baseline="2275" dirty="0" smtClean="0">
                <a:latin typeface="Calibri"/>
                <a:cs typeface="Calibri"/>
              </a:rPr>
              <a:t> </a:t>
            </a:r>
            <a:r>
              <a:rPr sz="1800" spc="0" baseline="2275" dirty="0" smtClean="0">
                <a:latin typeface="Calibri"/>
                <a:cs typeface="Calibri"/>
              </a:rPr>
              <a:t>and</a:t>
            </a:r>
            <a:r>
              <a:rPr sz="1800" spc="-4" baseline="2275" dirty="0" smtClean="0">
                <a:latin typeface="Calibri"/>
                <a:cs typeface="Calibri"/>
              </a:rPr>
              <a:t> </a:t>
            </a:r>
            <a:r>
              <a:rPr sz="1800" spc="0" baseline="2275" dirty="0" smtClean="0">
                <a:latin typeface="Calibri"/>
                <a:cs typeface="Calibri"/>
              </a:rPr>
              <a:t>XML vi</a:t>
            </a:r>
            <a:r>
              <a:rPr sz="1800" spc="-4" baseline="2275" dirty="0" smtClean="0">
                <a:latin typeface="Calibri"/>
                <a:cs typeface="Calibri"/>
              </a:rPr>
              <a:t>e</a:t>
            </a:r>
            <a:r>
              <a:rPr sz="1800" spc="0" baseline="2275" dirty="0" smtClean="0">
                <a:latin typeface="Calibri"/>
                <a:cs typeface="Calibri"/>
              </a:rPr>
              <a:t>w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27647" y="6005321"/>
            <a:ext cx="119407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0" baseline="2275" dirty="0" smtClean="0">
                <a:latin typeface="Calibri"/>
                <a:cs typeface="Calibri"/>
              </a:rPr>
              <a:t>Co</a:t>
            </a:r>
            <a:r>
              <a:rPr sz="1800" spc="-14" baseline="2275" dirty="0" smtClean="0">
                <a:latin typeface="Calibri"/>
                <a:cs typeface="Calibri"/>
              </a:rPr>
              <a:t>n</a:t>
            </a:r>
            <a:r>
              <a:rPr sz="1800" spc="0" baseline="2275" dirty="0" smtClean="0">
                <a:latin typeface="Calibri"/>
                <a:cs typeface="Calibri"/>
              </a:rPr>
              <a:t>t</a:t>
            </a:r>
            <a:r>
              <a:rPr sz="1800" spc="-14" baseline="2275" dirty="0" smtClean="0">
                <a:latin typeface="Calibri"/>
                <a:cs typeface="Calibri"/>
              </a:rPr>
              <a:t>r</a:t>
            </a:r>
            <a:r>
              <a:rPr sz="1800" spc="0" baseline="2275" dirty="0" smtClean="0">
                <a:latin typeface="Calibri"/>
                <a:cs typeface="Calibri"/>
              </a:rPr>
              <a:t>ol</a:t>
            </a:r>
            <a:r>
              <a:rPr sz="1800" spc="-18" baseline="2275" dirty="0" smtClean="0">
                <a:latin typeface="Calibri"/>
                <a:cs typeface="Calibri"/>
              </a:rPr>
              <a:t> </a:t>
            </a:r>
            <a:r>
              <a:rPr sz="1800" spc="0" baseline="2275" dirty="0" smtClean="0">
                <a:latin typeface="Calibri"/>
                <a:cs typeface="Calibri"/>
              </a:rPr>
              <a:t>p</a:t>
            </a:r>
            <a:r>
              <a:rPr sz="1800" spc="-14" baseline="2275" dirty="0" smtClean="0">
                <a:latin typeface="Calibri"/>
                <a:cs typeface="Calibri"/>
              </a:rPr>
              <a:t>r</a:t>
            </a:r>
            <a:r>
              <a:rPr sz="1800" spc="0" baseline="2275" dirty="0" smtClean="0">
                <a:latin typeface="Calibri"/>
                <a:cs typeface="Calibri"/>
              </a:rPr>
              <a:t>operti</a:t>
            </a:r>
            <a:r>
              <a:rPr sz="1800" spc="4" baseline="2275" dirty="0" smtClean="0">
                <a:latin typeface="Calibri"/>
                <a:cs typeface="Calibri"/>
              </a:rPr>
              <a:t>e</a:t>
            </a:r>
            <a:r>
              <a:rPr sz="1800" spc="0" baseline="2275" dirty="0" smtClean="0"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27719" y="6463538"/>
            <a:ext cx="21483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87066" y="79121"/>
            <a:ext cx="3551556" cy="520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70"/>
              </a:lnSpc>
              <a:spcBef>
                <a:spcPts val="203"/>
              </a:spcBef>
            </a:pP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The LinearL</a:t>
            </a:r>
            <a:r>
              <a:rPr sz="5850" spc="-79" baseline="3500" dirty="0" smtClean="0">
                <a:solidFill>
                  <a:srgbClr val="548ED4"/>
                </a:solidFill>
                <a:latin typeface="Calibri"/>
                <a:cs typeface="Calibri"/>
              </a:rPr>
              <a:t>a</a:t>
            </a:r>
            <a:r>
              <a:rPr sz="5850" spc="-50" baseline="3500" dirty="0" smtClean="0">
                <a:solidFill>
                  <a:srgbClr val="548ED4"/>
                </a:solidFill>
                <a:latin typeface="Calibri"/>
                <a:cs typeface="Calibri"/>
              </a:rPr>
              <a:t>y</a:t>
            </a:r>
            <a:r>
              <a:rPr sz="5850" spc="0" baseline="3500" dirty="0" smtClean="0">
                <a:solidFill>
                  <a:srgbClr val="548ED4"/>
                </a:solidFill>
                <a:latin typeface="Calibri"/>
                <a:cs typeface="Calibri"/>
              </a:rPr>
              <a:t>out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433893"/>
            <a:ext cx="367235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006FC0"/>
                </a:solidFill>
                <a:latin typeface="Calibri"/>
                <a:cs typeface="Calibri"/>
              </a:rPr>
              <a:t>1.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1433893"/>
            <a:ext cx="2073193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006FC0"/>
                </a:solidFill>
                <a:latin typeface="Calibri"/>
                <a:cs typeface="Calibri"/>
              </a:rPr>
              <a:t>Linear L</a:t>
            </a:r>
            <a:r>
              <a:rPr sz="4200" b="1" spc="-44" baseline="2925" dirty="0" smtClean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29" baseline="2925" dirty="0" smtClean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sz="4200" b="1" spc="0" baseline="2925" dirty="0" smtClean="0">
                <a:solidFill>
                  <a:srgbClr val="006FC0"/>
                </a:solidFill>
                <a:latin typeface="Calibri"/>
                <a:cs typeface="Calibri"/>
              </a:rPr>
              <a:t>out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2216657"/>
            <a:ext cx="676474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The wid</a:t>
            </a:r>
            <a:r>
              <a:rPr sz="3600" spc="-14" baseline="3413" dirty="0" smtClean="0">
                <a:latin typeface="Calibri"/>
                <a:cs typeface="Calibri"/>
              </a:rPr>
              <a:t>ge</a:t>
            </a:r>
            <a:r>
              <a:rPr sz="3600" spc="0" baseline="3413" dirty="0" smtClean="0">
                <a:latin typeface="Calibri"/>
                <a:cs typeface="Calibri"/>
              </a:rPr>
              <a:t>ts</a:t>
            </a:r>
            <a:r>
              <a:rPr sz="3600" spc="-21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or</a:t>
            </a:r>
            <a:r>
              <a:rPr sz="3600" spc="-30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inner </a:t>
            </a:r>
            <a:r>
              <a:rPr sz="3600" spc="-14" baseline="3413" dirty="0" smtClean="0">
                <a:latin typeface="Calibri"/>
                <a:cs typeface="Calibri"/>
              </a:rPr>
              <a:t>c</a:t>
            </a:r>
            <a:r>
              <a:rPr sz="3600" spc="0" baseline="3413" dirty="0" smtClean="0">
                <a:latin typeface="Calibri"/>
                <a:cs typeface="Calibri"/>
              </a:rPr>
              <a:t>o</a:t>
            </a:r>
            <a:r>
              <a:rPr sz="3600" spc="-25" baseline="3413" dirty="0" smtClean="0">
                <a:latin typeface="Calibri"/>
                <a:cs typeface="Calibri"/>
              </a:rPr>
              <a:t>n</a:t>
            </a:r>
            <a:r>
              <a:rPr sz="3600" spc="-29" baseline="3413" dirty="0" smtClean="0">
                <a:latin typeface="Calibri"/>
                <a:cs typeface="Calibri"/>
              </a:rPr>
              <a:t>t</a:t>
            </a:r>
            <a:r>
              <a:rPr sz="3600" spc="0" baseline="3413" dirty="0" smtClean="0">
                <a:latin typeface="Calibri"/>
                <a:cs typeface="Calibri"/>
              </a:rPr>
              <a:t>aine</a:t>
            </a:r>
            <a:r>
              <a:rPr sz="3600" spc="-44" baseline="3413" dirty="0" smtClean="0">
                <a:latin typeface="Calibri"/>
                <a:cs typeface="Calibri"/>
              </a:rPr>
              <a:t>r</a:t>
            </a:r>
            <a:r>
              <a:rPr sz="3600" spc="0" baseline="3413" dirty="0" smtClean="0">
                <a:latin typeface="Calibri"/>
                <a:cs typeface="Calibri"/>
              </a:rPr>
              <a:t>s</a:t>
            </a:r>
            <a:r>
              <a:rPr sz="3600" spc="-18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held in a LinearL</a:t>
            </a:r>
            <a:r>
              <a:rPr sz="3600" spc="-39" baseline="3413" dirty="0" smtClean="0">
                <a:latin typeface="Calibri"/>
                <a:cs typeface="Calibri"/>
              </a:rPr>
              <a:t>a</a:t>
            </a:r>
            <a:r>
              <a:rPr sz="3600" spc="-29" baseline="3413" dirty="0" smtClean="0">
                <a:latin typeface="Calibri"/>
                <a:cs typeface="Calibri"/>
              </a:rPr>
              <a:t>y</a:t>
            </a:r>
            <a:r>
              <a:rPr sz="3600" spc="0" baseline="3413" dirty="0" smtClean="0">
                <a:latin typeface="Calibri"/>
                <a:cs typeface="Calibri"/>
              </a:rPr>
              <a:t>out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57643" y="2216657"/>
            <a:ext cx="48388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a</a:t>
            </a:r>
            <a:r>
              <a:rPr sz="3600" spc="-29" baseline="3413" dirty="0" smtClean="0">
                <a:latin typeface="Calibri"/>
                <a:cs typeface="Calibri"/>
              </a:rPr>
              <a:t>r</a:t>
            </a:r>
            <a:r>
              <a:rPr sz="3600" spc="0" baseline="3413" dirty="0" smtClean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340" y="2582417"/>
            <a:ext cx="751838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19" baseline="3413" dirty="0" smtClean="0">
                <a:latin typeface="Calibri"/>
                <a:cs typeface="Calibri"/>
              </a:rPr>
              <a:t>c</a:t>
            </a:r>
            <a:r>
              <a:rPr sz="3600" spc="0" baseline="3413" dirty="0" smtClean="0">
                <a:latin typeface="Calibri"/>
                <a:cs typeface="Calibri"/>
              </a:rPr>
              <a:t>ollo</a:t>
            </a:r>
            <a:r>
              <a:rPr sz="3600" spc="-14" baseline="3413" dirty="0" smtClean="0">
                <a:latin typeface="Calibri"/>
                <a:cs typeface="Calibri"/>
              </a:rPr>
              <a:t>c</a:t>
            </a:r>
            <a:r>
              <a:rPr sz="3600" spc="-19" baseline="3413" dirty="0" smtClean="0">
                <a:latin typeface="Calibri"/>
                <a:cs typeface="Calibri"/>
              </a:rPr>
              <a:t>a</a:t>
            </a:r>
            <a:r>
              <a:rPr sz="3600" spc="-29" baseline="3413" dirty="0" smtClean="0">
                <a:latin typeface="Calibri"/>
                <a:cs typeface="Calibri"/>
              </a:rPr>
              <a:t>t</a:t>
            </a:r>
            <a:r>
              <a:rPr sz="3600" spc="0" baseline="3413" dirty="0" smtClean="0">
                <a:latin typeface="Calibri"/>
                <a:cs typeface="Calibri"/>
              </a:rPr>
              <a:t>ed</a:t>
            </a:r>
            <a:r>
              <a:rPr sz="3600" spc="-62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one n</a:t>
            </a:r>
            <a:r>
              <a:rPr sz="3600" spc="-39" baseline="3413" dirty="0" smtClean="0">
                <a:latin typeface="Calibri"/>
                <a:cs typeface="Calibri"/>
              </a:rPr>
              <a:t>e</a:t>
            </a:r>
            <a:r>
              <a:rPr sz="3600" spc="0" baseline="3413" dirty="0" smtClean="0">
                <a:latin typeface="Calibri"/>
                <a:cs typeface="Calibri"/>
              </a:rPr>
              <a:t>xt</a:t>
            </a:r>
            <a:r>
              <a:rPr sz="3600" spc="-24" baseline="3413" dirty="0" smtClean="0">
                <a:latin typeface="Calibri"/>
                <a:cs typeface="Calibri"/>
              </a:rPr>
              <a:t> </a:t>
            </a:r>
            <a:r>
              <a:rPr sz="3600" spc="-25" baseline="3413" dirty="0" smtClean="0">
                <a:latin typeface="Calibri"/>
                <a:cs typeface="Calibri"/>
              </a:rPr>
              <a:t>t</a:t>
            </a:r>
            <a:r>
              <a:rPr sz="3600" spc="0" baseline="3413" dirty="0" smtClean="0">
                <a:latin typeface="Calibri"/>
                <a:cs typeface="Calibri"/>
              </a:rPr>
              <a:t>o</a:t>
            </a:r>
            <a:r>
              <a:rPr sz="3600" spc="-22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the</a:t>
            </a:r>
            <a:r>
              <a:rPr sz="3600" spc="-32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other</a:t>
            </a:r>
            <a:r>
              <a:rPr sz="3600" spc="-58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in eith</a:t>
            </a:r>
            <a:r>
              <a:rPr sz="3600" spc="-4" baseline="3413" dirty="0" smtClean="0">
                <a:latin typeface="Calibri"/>
                <a:cs typeface="Calibri"/>
              </a:rPr>
              <a:t>e</a:t>
            </a:r>
            <a:r>
              <a:rPr sz="3600" spc="0" baseline="3413" dirty="0" smtClean="0">
                <a:latin typeface="Calibri"/>
                <a:cs typeface="Calibri"/>
              </a:rPr>
              <a:t>r</a:t>
            </a:r>
            <a:r>
              <a:rPr sz="3600" spc="-58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a</a:t>
            </a:r>
            <a:r>
              <a:rPr sz="3600" spc="9" baseline="3413" dirty="0" smtClean="0">
                <a:latin typeface="Calibri"/>
                <a:cs typeface="Calibri"/>
              </a:rPr>
              <a:t> </a:t>
            </a:r>
            <a:r>
              <a:rPr sz="3600" i="1" spc="-19" baseline="3413" dirty="0" smtClean="0">
                <a:latin typeface="Calibri"/>
                <a:cs typeface="Calibri"/>
              </a:rPr>
              <a:t>c</a:t>
            </a:r>
            <a:r>
              <a:rPr sz="3600" i="1" spc="0" baseline="3413" dirty="0" smtClean="0">
                <a:latin typeface="Calibri"/>
                <a:cs typeface="Calibri"/>
              </a:rPr>
              <a:t>olumn</a:t>
            </a:r>
            <a:r>
              <a:rPr sz="3600" i="1" spc="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or</a:t>
            </a:r>
            <a:r>
              <a:rPr sz="3600" spc="-20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a</a:t>
            </a:r>
            <a:r>
              <a:rPr sz="3600" spc="-9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r</a:t>
            </a:r>
            <a:r>
              <a:rPr sz="3600" i="1" spc="-14" baseline="3413" dirty="0" smtClean="0">
                <a:latin typeface="Calibri"/>
                <a:cs typeface="Calibri"/>
              </a:rPr>
              <a:t>o</a:t>
            </a:r>
            <a:r>
              <a:rPr sz="3600" i="1" spc="-109" baseline="3413" dirty="0" smtClean="0">
                <a:latin typeface="Calibri"/>
                <a:cs typeface="Calibri"/>
              </a:rPr>
              <a:t>w</a:t>
            </a:r>
            <a:r>
              <a:rPr sz="3600" i="1" spc="0" baseline="3413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340" y="3314191"/>
            <a:ext cx="3419621" cy="695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Co</a:t>
            </a:r>
            <a:r>
              <a:rPr sz="3600" spc="-14" baseline="3413" dirty="0" smtClean="0">
                <a:latin typeface="Calibri"/>
                <a:cs typeface="Calibri"/>
              </a:rPr>
              <a:t>n</a:t>
            </a:r>
            <a:r>
              <a:rPr sz="3600" spc="0" baseline="3413" dirty="0" smtClean="0">
                <a:latin typeface="Calibri"/>
                <a:cs typeface="Calibri"/>
              </a:rPr>
              <a:t>figuring</a:t>
            </a:r>
            <a:r>
              <a:rPr sz="3600" spc="-1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a </a:t>
            </a:r>
            <a:r>
              <a:rPr sz="3600" b="1" spc="0" baseline="3413" dirty="0" smtClean="0">
                <a:latin typeface="Calibri"/>
                <a:cs typeface="Calibri"/>
              </a:rPr>
              <a:t>Line</a:t>
            </a:r>
            <a:r>
              <a:rPr sz="3600" b="1" spc="-4" baseline="3413" dirty="0" smtClean="0">
                <a:latin typeface="Calibri"/>
                <a:cs typeface="Calibri"/>
              </a:rPr>
              <a:t>a</a:t>
            </a:r>
            <a:r>
              <a:rPr sz="3600" b="1" spc="0" baseline="3413" dirty="0" smtClean="0">
                <a:latin typeface="Calibri"/>
                <a:cs typeface="Calibri"/>
              </a:rPr>
              <a:t>rL</a:t>
            </a:r>
            <a:r>
              <a:rPr sz="3600" b="1" spc="-44" baseline="3413" dirty="0" smtClean="0">
                <a:latin typeface="Calibri"/>
                <a:cs typeface="Calibri"/>
              </a:rPr>
              <a:t>a</a:t>
            </a:r>
            <a:r>
              <a:rPr sz="3600" b="1" spc="-29" baseline="3413" dirty="0" smtClean="0">
                <a:latin typeface="Calibri"/>
                <a:cs typeface="Calibri"/>
              </a:rPr>
              <a:t>y</a:t>
            </a:r>
            <a:r>
              <a:rPr sz="3600" b="1" spc="0" baseline="3413" dirty="0" smtClean="0">
                <a:latin typeface="Calibri"/>
                <a:cs typeface="Calibri"/>
              </a:rPr>
              <a:t>out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spc="-19" baseline="1137" dirty="0" smtClean="0">
                <a:latin typeface="Calibri"/>
                <a:cs typeface="Calibri"/>
              </a:rPr>
              <a:t>a</a:t>
            </a:r>
            <a:r>
              <a:rPr sz="3600" spc="-34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tribu</a:t>
            </a:r>
            <a:r>
              <a:rPr sz="3600" spc="-29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es: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12209" y="3314191"/>
            <a:ext cx="94717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usually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44593" y="3314191"/>
            <a:ext cx="109992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39" baseline="3413" dirty="0" smtClean="0">
                <a:latin typeface="Calibri"/>
                <a:cs typeface="Calibri"/>
              </a:rPr>
              <a:t>r</a:t>
            </a:r>
            <a:r>
              <a:rPr sz="3600" spc="0" baseline="3413" dirty="0" smtClean="0">
                <a:latin typeface="Calibri"/>
                <a:cs typeface="Calibri"/>
              </a:rPr>
              <a:t>equi</a:t>
            </a:r>
            <a:r>
              <a:rPr sz="3600" spc="-34" baseline="3413" dirty="0" smtClean="0">
                <a:latin typeface="Calibri"/>
                <a:cs typeface="Calibri"/>
              </a:rPr>
              <a:t>r</a:t>
            </a:r>
            <a:r>
              <a:rPr sz="3600" spc="0" baseline="3413" dirty="0" smtClean="0">
                <a:latin typeface="Calibri"/>
                <a:cs typeface="Calibri"/>
              </a:rPr>
              <a:t>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30900" y="3314191"/>
            <a:ext cx="53880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29" baseline="3413" dirty="0" smtClean="0">
                <a:latin typeface="Calibri"/>
                <a:cs typeface="Calibri"/>
              </a:rPr>
              <a:t>y</a:t>
            </a:r>
            <a:r>
              <a:rPr sz="3600" spc="0" baseline="3413" dirty="0" smtClean="0">
                <a:latin typeface="Calibri"/>
                <a:cs typeface="Calibri"/>
              </a:rPr>
              <a:t>ou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54546" y="3314191"/>
            <a:ext cx="34361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25" baseline="3413" dirty="0" smtClean="0">
                <a:latin typeface="Calibri"/>
                <a:cs typeface="Calibri"/>
              </a:rPr>
              <a:t>t</a:t>
            </a:r>
            <a:r>
              <a:rPr sz="3600" spc="0" baseline="3413" dirty="0" smtClean="0"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82206" y="3314191"/>
            <a:ext cx="45474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s</a:t>
            </a:r>
            <a:r>
              <a:rPr sz="3600" spc="-14" baseline="3413" dirty="0" smtClean="0">
                <a:latin typeface="Calibri"/>
                <a:cs typeface="Calibri"/>
              </a:rPr>
              <a:t>e</a:t>
            </a:r>
            <a:r>
              <a:rPr sz="3600" spc="0" baseline="3413" dirty="0" smtClean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22033" y="3314191"/>
            <a:ext cx="49771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04836" y="3314191"/>
            <a:ext cx="122146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54" baseline="3413" dirty="0" smtClean="0">
                <a:latin typeface="Calibri"/>
                <a:cs typeface="Calibri"/>
              </a:rPr>
              <a:t>f</a:t>
            </a:r>
            <a:r>
              <a:rPr sz="3600" spc="0" baseline="3413" dirty="0" smtClean="0">
                <a:latin typeface="Calibri"/>
                <a:cs typeface="Calibri"/>
              </a:rPr>
              <a:t>oll</a:t>
            </a:r>
            <a:r>
              <a:rPr sz="3600" spc="-9" baseline="3413" dirty="0" smtClean="0">
                <a:latin typeface="Calibri"/>
                <a:cs typeface="Calibri"/>
              </a:rPr>
              <a:t>o</a:t>
            </a:r>
            <a:r>
              <a:rPr sz="3600" spc="0" baseline="3413" dirty="0" smtClean="0">
                <a:latin typeface="Calibri"/>
                <a:cs typeface="Calibri"/>
              </a:rPr>
              <a:t>wing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21739" y="4027328"/>
            <a:ext cx="190627" cy="2159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27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27">
              <a:lnSpc>
                <a:spcPct val="95825"/>
              </a:lnSpc>
            </a:pP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27">
              <a:lnSpc>
                <a:spcPct val="95825"/>
              </a:lnSpc>
              <a:spcBef>
                <a:spcPts val="120"/>
              </a:spcBef>
            </a:pP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27">
              <a:lnSpc>
                <a:spcPct val="95825"/>
              </a:lnSpc>
              <a:spcBef>
                <a:spcPts val="120"/>
              </a:spcBef>
            </a:pP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20"/>
              </a:spcBef>
            </a:pP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27">
              <a:lnSpc>
                <a:spcPct val="95825"/>
              </a:lnSpc>
              <a:spcBef>
                <a:spcPts val="120"/>
              </a:spcBef>
            </a:pP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78939" y="4045711"/>
            <a:ext cx="1539453" cy="2159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solidFill>
                  <a:srgbClr val="C00000"/>
                </a:solidFill>
                <a:latin typeface="Calibri"/>
                <a:cs typeface="Calibri"/>
              </a:rPr>
              <a:t>orie</a:t>
            </a:r>
            <a:r>
              <a:rPr sz="3600" spc="-25" baseline="3413" dirty="0" smtClean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3600" spc="-29" baseline="3413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3600" spc="-19" baseline="3413" dirty="0" smtClean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3600" spc="0" baseline="3413" dirty="0" smtClean="0">
                <a:solidFill>
                  <a:srgbClr val="C00000"/>
                </a:solidFill>
                <a:latin typeface="Calibri"/>
                <a:cs typeface="Calibri"/>
              </a:rPr>
              <a:t>tion,</a:t>
            </a:r>
            <a:endParaRPr sz="2400">
              <a:latin typeface="Calibri"/>
              <a:cs typeface="Calibri"/>
            </a:endParaRPr>
          </a:p>
          <a:p>
            <a:pPr marL="12700" marR="45719">
              <a:lnSpc>
                <a:spcPts val="2880"/>
              </a:lnSpc>
              <a:spcBef>
                <a:spcPts val="16"/>
              </a:spcBef>
            </a:pPr>
            <a:r>
              <a:rPr sz="3600" spc="0" baseline="1137" dirty="0" smtClean="0">
                <a:solidFill>
                  <a:srgbClr val="C00000"/>
                </a:solidFill>
                <a:latin typeface="Calibri"/>
                <a:cs typeface="Calibri"/>
              </a:rPr>
              <a:t>fill model,</a:t>
            </a:r>
            <a:endParaRPr sz="2400">
              <a:latin typeface="Calibri"/>
              <a:cs typeface="Calibri"/>
            </a:endParaRPr>
          </a:p>
          <a:p>
            <a:pPr marL="12700" marR="45719">
              <a:lnSpc>
                <a:spcPts val="2880"/>
              </a:lnSpc>
            </a:pPr>
            <a:r>
              <a:rPr sz="3600" spc="-25" baseline="1137" dirty="0" smtClean="0">
                <a:solidFill>
                  <a:srgbClr val="C00000"/>
                </a:solidFill>
                <a:latin typeface="Calibri"/>
                <a:cs typeface="Calibri"/>
              </a:rPr>
              <a:t>w</a:t>
            </a:r>
            <a:r>
              <a:rPr sz="3600" spc="0" baseline="1137" dirty="0" smtClean="0">
                <a:solidFill>
                  <a:srgbClr val="C00000"/>
                </a:solidFill>
                <a:latin typeface="Calibri"/>
                <a:cs typeface="Calibri"/>
              </a:rPr>
              <a:t>eig</a:t>
            </a:r>
            <a:r>
              <a:rPr sz="3600" spc="-25" baseline="1137" dirty="0" smtClean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sz="3600" spc="0" baseline="1137" dirty="0" smtClean="0">
                <a:solidFill>
                  <a:srgbClr val="C00000"/>
                </a:solidFill>
                <a:latin typeface="Calibri"/>
                <a:cs typeface="Calibri"/>
              </a:rPr>
              <a:t>t,</a:t>
            </a:r>
            <a:endParaRPr sz="2400">
              <a:latin typeface="Calibri"/>
              <a:cs typeface="Calibri"/>
            </a:endParaRPr>
          </a:p>
          <a:p>
            <a:pPr marL="12700" marR="45719">
              <a:lnSpc>
                <a:spcPts val="2880"/>
              </a:lnSpc>
            </a:pPr>
            <a:r>
              <a:rPr sz="3600" spc="0" baseline="1137" dirty="0" smtClean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3600" spc="-50" baseline="1137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3600" spc="-39" baseline="1137" dirty="0" smtClean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3600" spc="0" baseline="1137" dirty="0" smtClean="0">
                <a:solidFill>
                  <a:srgbClr val="C00000"/>
                </a:solidFill>
                <a:latin typeface="Calibri"/>
                <a:cs typeface="Calibri"/>
              </a:rPr>
              <a:t>vit</a:t>
            </a:r>
            <a:r>
              <a:rPr sz="3600" spc="-169" baseline="1137" dirty="0" smtClean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3600" spc="0" baseline="1137" dirty="0" smtClean="0">
                <a:solidFill>
                  <a:srgbClr val="C00000"/>
                </a:solidFill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  <a:p>
            <a:pPr marL="12700" marR="45719">
              <a:lnSpc>
                <a:spcPts val="2880"/>
              </a:lnSpc>
            </a:pPr>
            <a:r>
              <a:rPr sz="3600" spc="0" baseline="1137" dirty="0" smtClean="0">
                <a:solidFill>
                  <a:srgbClr val="C00000"/>
                </a:solidFill>
                <a:latin typeface="Calibri"/>
                <a:cs typeface="Calibri"/>
              </a:rPr>
              <a:t>padding</a:t>
            </a:r>
            <a:r>
              <a:rPr sz="3600" spc="-14" baseline="1137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spc="0" baseline="1137" dirty="0" smtClean="0">
                <a:solidFill>
                  <a:srgbClr val="C00000"/>
                </a:solidFill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  <a:p>
            <a:pPr marL="12700" marR="45719">
              <a:lnSpc>
                <a:spcPts val="2880"/>
              </a:lnSpc>
            </a:pPr>
            <a:r>
              <a:rPr sz="3600" spc="0" baseline="1137" dirty="0" smtClean="0">
                <a:solidFill>
                  <a:srgbClr val="C00000"/>
                </a:solidFill>
                <a:latin typeface="Calibri"/>
                <a:cs typeface="Calibri"/>
              </a:rPr>
              <a:t>ma</a:t>
            </a:r>
            <a:r>
              <a:rPr sz="3600" spc="-34" baseline="1137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3600" spc="0" baseline="1137" dirty="0" smtClean="0">
                <a:solidFill>
                  <a:srgbClr val="C00000"/>
                </a:solidFill>
                <a:latin typeface="Calibri"/>
                <a:cs typeface="Calibri"/>
              </a:rPr>
              <a:t>gin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27719" y="6463538"/>
            <a:ext cx="21483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864</TotalTime>
  <Words>3205</Words>
  <Application>Microsoft Office PowerPoint</Application>
  <PresentationFormat>On-screen Show (4:3)</PresentationFormat>
  <Paragraphs>796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Calibri</vt:lpstr>
      <vt:lpstr>Consolas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Pham Tung Lam(LamPT)</cp:lastModifiedBy>
  <cp:revision>14</cp:revision>
  <dcterms:modified xsi:type="dcterms:W3CDTF">2019-09-16T01:28:12Z</dcterms:modified>
</cp:coreProperties>
</file>